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>
        <p:scale>
          <a:sx n="76" d="100"/>
          <a:sy n="76" d="100"/>
        </p:scale>
        <p:origin x="-121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272</TotalTime>
  <Words>685</Words>
  <Application>Microsoft Office PowerPoint</Application>
  <PresentationFormat>On-screen Show (4:3)</PresentationFormat>
  <Paragraphs>115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 CRM</vt:lpstr>
      <vt:lpstr>PowerPoint Presentation</vt:lpstr>
      <vt:lpstr>       Benefits of CRM </vt:lpstr>
      <vt:lpstr>     Components of crm</vt:lpstr>
      <vt:lpstr>SERVICE CLOUD</vt:lpstr>
      <vt:lpstr>Key Capabilities of Service Cloud</vt:lpstr>
      <vt:lpstr>Web Service </vt:lpstr>
      <vt:lpstr>PowerPoint Presentation</vt:lpstr>
      <vt:lpstr>            Social Service</vt:lpstr>
      <vt:lpstr>Contact Center</vt:lpstr>
      <vt:lpstr>Engage</vt:lpstr>
      <vt:lpstr>Marketing In CRM</vt:lpstr>
      <vt:lpstr>3 Ways CRM Can Support   Marketing</vt:lpstr>
      <vt:lpstr>PowerPoint Presentation</vt:lpstr>
      <vt:lpstr>Feature Of CRM</vt:lpstr>
      <vt:lpstr>SALES</vt:lpstr>
      <vt:lpstr>PowerPoint Presentation</vt:lpstr>
      <vt:lpstr>Features Of Sales Cloud</vt:lpstr>
      <vt:lpstr>VIRTUOS AND CRM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Sugandha</dc:creator>
  <cp:lastModifiedBy>Sristy</cp:lastModifiedBy>
  <cp:revision>55</cp:revision>
  <dcterms:created xsi:type="dcterms:W3CDTF">2015-07-23T07:25:25Z</dcterms:created>
  <dcterms:modified xsi:type="dcterms:W3CDTF">2015-07-24T10:59:38Z</dcterms:modified>
</cp:coreProperties>
</file>