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771FFF-DB67-45CD-A31E-239A288D6288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E9347B-30DE-4C12-9C33-36666D65045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570" y="2133600"/>
            <a:ext cx="1447800" cy="1199704"/>
          </a:xfrm>
        </p:spPr>
        <p:txBody>
          <a:bodyPr>
            <a:noAutofit/>
          </a:bodyPr>
          <a:lstStyle/>
          <a:p>
            <a:r>
              <a:rPr lang="en-US" sz="10000" dirty="0" smtClean="0">
                <a:solidFill>
                  <a:srgbClr val="FF0000"/>
                </a:solidFill>
              </a:rPr>
              <a:t>??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914400"/>
            <a:ext cx="5102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IS LYNIS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07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33400"/>
            <a:ext cx="7688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WHOSE CREATED IDEA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8561" y="1828800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RKHUNTER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64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7248" y="533400"/>
            <a:ext cx="80041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PROBLEM DOES IT SLOVE</a:t>
            </a:r>
            <a:endParaRPr lang="en-US" sz="4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1600200"/>
            <a:ext cx="41888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                                               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71399" y="2530488"/>
            <a:ext cx="40806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Franklin Gothic Heavy" pitchFamily="34" charset="0"/>
              </a:rPr>
              <a:t>New format change log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Franklin Gothic Heavy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538645"/>
            <a:ext cx="799336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Improved  log   text  about  kernel  version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4652181"/>
            <a:ext cx="71681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Engravers MT" pitchFamily="18" charset="0"/>
              </a:rPr>
              <a:t>Update of tests data base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Engravers MT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35" y="3352800"/>
            <a:ext cx="7858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Solvel</a:t>
            </a: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extra operand issue with </a:t>
            </a:r>
            <a:r>
              <a:rPr lang="en-US" sz="28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tr</a:t>
            </a:r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command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1393" y="1530743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965198" y="2530488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51393" y="3352800"/>
            <a:ext cx="31373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352829" y="4736175"/>
            <a:ext cx="381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68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62" y="3330502"/>
            <a:ext cx="4572000" cy="381962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itchFamily="34" charset="0"/>
              </a:rPr>
              <a:t>Nework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itchFamily="34" charset="0"/>
              </a:rPr>
              <a:t> and system administrators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9639" y="3927486"/>
            <a:ext cx="4419600" cy="53340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lgerian" pitchFamily="82" charset="0"/>
              </a:rPr>
              <a:t>Security specialists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1475" y="533400"/>
            <a:ext cx="77819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Making in open source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2666999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 managers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4673355"/>
            <a:ext cx="375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Bold" pitchFamily="34" charset="0"/>
              </a:rPr>
              <a:t>Network / system manager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006436" y="264403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879438" y="3297382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657600" y="396240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28555" y="4615705"/>
            <a:ext cx="281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 0.008 0.017 0.016 0.021 0.026 C 0.025 0.037 0.027 0.05 0.029 0.063 C 0.031 0.076 0.029 0.087 0.027 0.099 C 0.025 0.11 0.022 0.122 0.015 0.132 C 0.009 0.142 -0.001 0.15 -0.012 0.156 C -0.022 0.162 -0.034 0.166 -0.046 0.168 C -0.058 0.17 -0.07 0.17 -0.081 0.168 C -0.093 0.166 -0.104 0.161 -0.113 0.153 C -0.122 0.146 -0.13 0.137 -0.134 0.126 C -0.139 0.116 -0.141 0.102 -0.141 0.091 C -0.142 0.08 -0.141 0.067 -0.136 0.056 C -0.131 0.046 -0.122 0.038 -0.11 0.034 C -0.098 0.031 -0.086 0.035 -0.078 0.042 C -0.071 0.049 -0.066 0.06 -0.065 0.073 C -0.065 0.086 -0.066 0.098 -0.071 0.108 C -0.076 0.118 -0.075 0.12 -0.095 0.133 C -0.113 0.147 -0.131 0.143 -0.142 0.144 C -0.153 0.144 -0.162 0.14 -0.173 0.136 C -0.185 0.131 -0.195 0.122 -0.202 0.114 C -0.209 0.106 -0.212 0.096 -0.216 0.08 C -0.219 0.064 -0.219 0.056 -0.219 0.044 C -0.219 0.032 -0.219 0.02 -0.219 0.008 E" pathEditMode="relative" ptsTypes="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08 0.018 -0.016 0.023 -0.016 c 0.031 0 0.063 0.125 0.063 0.25 c 0 -0.063 0.016 -0.125 0.031 -0.125 c 0.016 0 0.031 0.063 0.031 0.125 c 0 -0.031 0.008 -0.063 0.016 -0.063 c 0.008 0 0.016 0.031 0.016 0.063 c 0 -0.016 0.004 -0.031 0.008 -0.031 c 0.004 0 0.008 0.016 0.008 0.031 c 0 -0.008 0.002 -0.016 0.004 -0.016 c 0.001 0 0.004 0.008 0.004 0.016 c 0 -0.004 0.001 -0.008 0.002 -0.008 c 0 0.001 0.002 0.004 0.002 0.008 c 0 -0.002 0 -0.004 0.001 -0.004 c 0 0.001 0.001 0.002 0.001 0.004 c 0 -0.001 0 -0.002 0 -0.003 c 0.001 0 0.001 0.001 0.001 0.002 c 0.001 0 0.001 -0.001 0.001 -0.002 c 0.001 0 0.001 0.001 0.001 0.002 E" pathEditMode="relative" ptsTypes="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 0.067 C -0.049 0.081 -0.054 0.102 -0.054 0.124 C -0.054 0.149 -0.049 0.169 -0.04 0.183 L 0 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6217" y="533400"/>
            <a:ext cx="6431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LICENCING MODEL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2347386"/>
            <a:ext cx="56023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Arial Black" pitchFamily="34" charset="0"/>
              </a:rPr>
              <a:t>Lynis</a:t>
            </a:r>
            <a:r>
              <a:rPr lang="en-US" sz="3200" dirty="0" smtClean="0">
                <a:latin typeface="Arial Black" pitchFamily="34" charset="0"/>
              </a:rPr>
              <a:t> is available under the                                             </a:t>
            </a:r>
          </a:p>
          <a:p>
            <a:r>
              <a:rPr lang="en-US" sz="3600" u="sng" dirty="0" smtClean="0">
                <a:latin typeface="Arial Black" pitchFamily="34" charset="0"/>
              </a:rPr>
              <a:t>         GNS GPLv3 </a:t>
            </a:r>
            <a:r>
              <a:rPr lang="en-US" sz="3200" dirty="0" smtClean="0">
                <a:latin typeface="Arial Black" pitchFamily="34" charset="0"/>
              </a:rPr>
              <a:t>license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17804" y="2432140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2 0.026 -0.058 0.058 -0.058 L 0.192 -0.058 C 0.224 -0.058 0.25 -0.032 0.25 0 L 0.25 0.132 C 0.25 0.164 0.224 0.191 0.192 0.191 L 0.058 0.191 C 0.026 0.191 0 0.164 0 0.132 Z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4245" y="3604125"/>
            <a:ext cx="3208918" cy="579393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Copperplate Gothic Bold" pitchFamily="34" charset="0"/>
              </a:rPr>
              <a:t>Data base</a:t>
            </a:r>
            <a:endParaRPr lang="en-US" sz="40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7915" y="457200"/>
            <a:ext cx="7608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Mentension</a:t>
            </a: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models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210133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framework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2794061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pperplate Gothic Bold" pitchFamily="34" charset="0"/>
              </a:rPr>
              <a:t>Inter face</a:t>
            </a:r>
            <a:endParaRPr lang="en-US" sz="4000" dirty="0">
              <a:latin typeface="Copperplate Gothic Bold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156204" y="210133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16575" y="2905688"/>
            <a:ext cx="4030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42310" y="3733661"/>
            <a:ext cx="4030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 0.001 0.042 0.009 0.052 0.021 L 0.075 0.049 C 0.08 0.055 0.088 0.058 0.098 0.058 C 0.112 0.058 0.124 0.05 0.125 0.038 C 0.124 0.028 0.112 0.019 0.098 0.019 C 0.088 0.019 0.08 0.023 0.075 0.028 L 0.052 0.056 C 0.042 0.068 0.023 0.076 0 0.077 C -0.023 0.076 -0.042 0.068 -0.052 0.056 L -0.075 0.028 C -0.08 0.023 -0.088 0.019 -0.098 0.019 C -0.112 0.019 -0.124 0.028 -0.125 0.038 C -0.124 0.05 -0.112 0.058 -0.098 0.058 C -0.088 0.058 -0.08 0.055 -0.075 0.049 L -0.052 0.021 C -0.042 0.009 -0.023 0.001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Eras Bold ITC" pitchFamily="34" charset="0"/>
              </a:rPr>
              <a:t>Security is one of the most important</a:t>
            </a:r>
            <a:endParaRPr lang="en-US" dirty="0">
              <a:latin typeface="Eras Bold IT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609600"/>
            <a:ext cx="4325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POPULARITY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219200" y="2161309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3733800"/>
            <a:ext cx="4191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 HAT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2590800"/>
            <a:ext cx="2590800" cy="6858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lgerian" pitchFamily="82" charset="0"/>
              </a:rPr>
              <a:t>DEBIAN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304800"/>
            <a:ext cx="27590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IMPACT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752600"/>
            <a:ext cx="314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Franklin Gothic Demi" pitchFamily="34" charset="0"/>
              </a:rPr>
              <a:t>OPEN SOURCE</a:t>
            </a:r>
            <a:endParaRPr lang="en-US" sz="3600" dirty="0">
              <a:latin typeface="Franklin Gothic Demi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6901" y="1752600"/>
            <a:ext cx="673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667000" y="2701775"/>
            <a:ext cx="7135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667001" y="3720084"/>
            <a:ext cx="7135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Thank you so much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9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6 0.006 -0.115 0.021 -0.115 0.033 C -0.115 0.044 -0.067 0.052 -0.003 0.052 C 0.061 0.052 0.115 0.044 0.115 0.033 C 0.115 0.021 0.059 0.018 -0.005 0.026 C -0.068 0.035 -0.115 0.05 -0.115 0.061 C -0.115 0.072 -0.066 0.081 -0.003 0.081 C 0.061 0.081 0.115 0.072 0.115 0.061 C 0.115 0.05 0.059 0.047 -0.004 0.055 C -0.068 0.063 -0.115 0.078 -0.115 0.089 C -0.115 0.101 -0.066 0.11 -0.002 0.11 C 0.061 0.11 0.115 0.101 0.115 0.089 C 0.115 0.079 0.059 0.076 -0.004 0.083 C -0.067 0.091 -0.115 0.107 -0.115 0.118 C -0.115 0.129 -0.065 0.138 -0.002 0.138 C 0.063 0.138 0.115 0.129 0.115 0.118 C 0.115 0.107 0.06 0.104 -0.003 0.112 C -0.066 0.12 -0.115 0.135 -0.115 0.146 C -0.115 0.158 -0.065 0.166 -0.001 0.166 C 0.063 0.166 0.115 0.157 0.115 0.146 C 0.115 0.135 0.06 0.132 -0.003 0.14 C -0.066 0.148 -0.115 0.164 -0.115 0.174 C -0.115 0.185 -0.064 0.194 -0.001 0.194 C 0.063 0.194 0.115 0.185 0.115 0.174 C 0.115 0.164 0.061 0.161 -0.003 0.168 C -0.066 0.176 -0.115 0.192 -0.115 0.203 C -0.115 0.213 -0.064 0.223 0 0.223 C 0.064 0.223 0.115 0.214 0.115 0.203 C 0.115 0.192 0.061 0.189 -0.002 0.197 C -0.065 0.205 -0.116 0.22 -0.115 0.231 C -0.114 0.242 -0.064 0.25 0 0.25 C 0.064 0.25 0.115 0.241 0.115 0.23 C 0.115 0.22 0.063 0.217 0 0.226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88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PowerPoint Presentation</vt:lpstr>
      <vt:lpstr>PowerPoint Presentation</vt:lpstr>
      <vt:lpstr>PowerPoint Presentation</vt:lpstr>
      <vt:lpstr>Nework and system administrators</vt:lpstr>
      <vt:lpstr>PowerPoint Presentation</vt:lpstr>
      <vt:lpstr>PowerPoint Presentation</vt:lpstr>
      <vt:lpstr>Security is one of the most important</vt:lpstr>
      <vt:lpstr>RED HAT </vt:lpstr>
      <vt:lpstr>Thank you so much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</dc:creator>
  <cp:lastModifiedBy>cs</cp:lastModifiedBy>
  <cp:revision>15</cp:revision>
  <dcterms:created xsi:type="dcterms:W3CDTF">2018-08-04T05:33:57Z</dcterms:created>
  <dcterms:modified xsi:type="dcterms:W3CDTF">2018-08-04T08:04:23Z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