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: 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Ramesh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smtClean="0"/>
              <a:t>Technology </a:t>
            </a:r>
            <a:r>
              <a:rPr lang="en-US" dirty="0" smtClean="0"/>
              <a:t>And 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</p:spTree>
    <p:extLst>
      <p:ext uri="{BB962C8B-B14F-4D97-AF65-F5344CB8AC3E}">
        <p14:creationId xmlns:p14="http://schemas.microsoft.com/office/powerpoint/2010/main" val="13681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Login , Register , Forget Password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login , register , Forget Password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Back end and front end Compose mail  module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Back end and front end inbox module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Back end and front end draft , sent mail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 : Back end and front end delete , home modules</a:t>
            </a:r>
          </a:p>
        </p:txBody>
      </p:sp>
    </p:spTree>
    <p:extLst>
      <p:ext uri="{BB962C8B-B14F-4D97-AF65-F5344CB8AC3E}">
        <p14:creationId xmlns:p14="http://schemas.microsoft.com/office/powerpoint/2010/main" val="9696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7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180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 Boardroom</vt:lpstr>
      <vt:lpstr>Mail Simulation Application Development</vt:lpstr>
      <vt:lpstr> Mail Simulation Application Development</vt:lpstr>
      <vt:lpstr> Problem Statement</vt:lpstr>
      <vt:lpstr> Objective</vt:lpstr>
      <vt:lpstr>                Technology And  Tools</vt:lpstr>
      <vt:lpstr>                          Modules</vt:lpstr>
      <vt:lpstr>FlowChart</vt:lpstr>
      <vt:lpstr>       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Mail Simulation Application Development</dc:title>
  <dc:creator>sreekanth reddy</dc:creator>
  <cp:lastModifiedBy>HARI VAKKALA</cp:lastModifiedBy>
  <cp:revision>23</cp:revision>
  <dcterms:created xsi:type="dcterms:W3CDTF">2019-12-21T10:25:38Z</dcterms:created>
  <dcterms:modified xsi:type="dcterms:W3CDTF">2019-12-21T13:21:37Z</dcterms:modified>
</cp:coreProperties>
</file>