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4B9636B-3D94-EB3D-7CF5-3935240F8C9F}" name="Ramar Bose" initials="RB" userId="S::ramar@edunetfoundation.org::ae727035-80f4-46a2-9b41-59f778a1b49a" providerId="AD"/>
  <p188:author id="{D0A8B7BB-36D1-777B-64C8-9A30C894A727}" name="Rashmi Mishra" initials="RM" userId="S::rmishra@edunetfoundation.org::6469e6c3-66fa-4f4f-9c10-a71ac4161b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DE0FF"/>
    <a:srgbClr val="0066FF"/>
    <a:srgbClr val="F3F8FF"/>
    <a:srgbClr val="E7F0FF"/>
    <a:srgbClr val="484F9E"/>
    <a:srgbClr val="F9B334"/>
    <a:srgbClr val="BEBFD3"/>
    <a:srgbClr val="ACCBFF"/>
    <a:srgbClr val="839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4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>
        <p:guide orient="horz" pos="672"/>
        <p:guide pos="240"/>
        <p:guide orient="horz"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99836-02B7-459A-AF64-A000817D576C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5E4E-ABE4-4C79-8716-B93932D5F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3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5E4E-ABE4-4C79-8716-B93932D5FB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6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ACC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rgbClr val="ACC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310679" y="2895865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 Narrow" panose="020B0004020202020204" pitchFamily="34" charset="0"/>
              </a:rPr>
              <a:t>AIR QUALITY 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801276" y="3839409"/>
            <a:ext cx="6362700" cy="76200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9697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Narrow</vt:lpstr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Ramar Bose</cp:lastModifiedBy>
  <cp:revision>168</cp:revision>
  <dcterms:created xsi:type="dcterms:W3CDTF">2024-05-21T11:55:07Z</dcterms:created>
  <dcterms:modified xsi:type="dcterms:W3CDTF">2024-12-26T17:26:31Z</dcterms:modified>
</cp:coreProperties>
</file>