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2" r:id="rId4"/>
    <p:sldId id="263" r:id="rId5"/>
    <p:sldId id="266" r:id="rId6"/>
    <p:sldId id="267" r:id="rId7"/>
    <p:sldId id="268" r:id="rId8"/>
    <p:sldId id="269" r:id="rId9"/>
    <p:sldId id="270" r:id="rId10"/>
    <p:sldId id="271" r:id="rId11"/>
    <p:sldId id="25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FD3412-AAE7-ED8E-94A3-93F8BBC722BE}" v="7" dt="2024-02-22T05:46:57.875"/>
    <p1510:client id="{CC1A85E5-0545-959F-2F05-DC62E50F5F09}" v="104" dt="2024-02-21T10:03:29.3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74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99114D-74C6-42BE-A064-E3A5636DB31F}" type="datetimeFigureOut">
              <a:rPr lang="en-US" smtClean="0"/>
              <a:pPr/>
              <a:t>2/27/2024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4DBDEE-D498-454F-8370-BA3F2A8FF5F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FAC73-2EB4-4433-8B75-732987DF0A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05A1EC-66A9-46F6-B75E-0946DC7D1C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FFAD6-F090-4B1F-B087-FB5923C89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FADD-6202-4527-A926-D42CDB9819F7}" type="datetime1">
              <a:rPr lang="en-US" smtClean="0"/>
              <a:pPr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F0C12-AC2A-4F08-9734-8A51A2DEC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3EBC5-1CDB-468D-8083-91B0DD878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6134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8F7FA-D94C-4559-8356-1D4E12FEC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F41C8E-C6B9-4C94-993A-512FF61654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AA4AC-5189-4F6F-96D0-3BF9753A6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ABFAD-102A-4B04-ABB2-230A8C1C7AF1}" type="datetime1">
              <a:rPr lang="en-US" smtClean="0"/>
              <a:pPr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9B956C-4016-4DF6-99CE-2934ED21F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417AB-76F7-4E9D-8BA1-1D8A849D4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286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B27044-4F52-406B-BB99-4D025B860D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A8FD27-3341-45B5-8BDD-D3BAC03E35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968D2-07D2-480B-A9A6-5E51B356B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E4F76-CFCD-4DBF-BCDE-390366D33731}" type="datetime1">
              <a:rPr lang="en-US" smtClean="0"/>
              <a:pPr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6A8E8-C822-4AC6-8A3B-CFF89A18A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1B67B-B4C3-4E8D-94E5-3B93A26A5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16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4F043-829D-413A-A126-F72A83AB8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11FA6-E1F5-4C7F-8834-4CC71F5408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A475B-E950-4954-BF58-8F6F00B1D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A438B-353E-4C33-B434-197AEABDC4F2}" type="datetime1">
              <a:rPr lang="en-US" smtClean="0"/>
              <a:pPr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E5C5D-8341-4293-82E6-BDD1E3E43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560DB-16B1-4325-9177-86F6487BE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948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2D4AE-FBC8-4D4B-BCA1-313E268E6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DD04D1-C632-4BFD-9D65-D64B798DE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3DD71-4E5A-4CA7-AEC2-955BA3EC9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89231-F571-469A-91A9-E7737FABA7E9}" type="datetime1">
              <a:rPr lang="en-US" smtClean="0"/>
              <a:pPr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EAB88-3544-4FB8-B01F-F9B5E310A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81C48-C0AB-47E5-99D9-AEA25FE3F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570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10899-D022-4EF1-80D4-9EF0B83D8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C7A3C-F4D2-40A7-A772-0FA98A7E1E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48360C-9611-47F9-AA37-FC9DAAA57B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5EE82D-CC38-4581-9AA3-14139CC12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B47F-C42C-4E6F-AB73-530F46A47C50}" type="datetime1">
              <a:rPr lang="en-US" smtClean="0"/>
              <a:pPr/>
              <a:t>2/27/2024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9656C4-4D02-441E-B694-782EA1DD2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A09D1-73A0-4D3D-846F-B70A8B047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307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D082E-CB32-4F17-9C6F-C3BEA0B24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83727-4DBA-4B07-9D6E-909A77616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F66788-45C7-445D-AC53-759DA524D6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A720CB-BB39-4B06-ADE1-994BED0062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06B3F2-B751-4476-8C25-2EBC53EDFC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28C91F-15D8-4192-B91A-223002E26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09137-C597-451C-AA5B-0CA6CCA56DF3}" type="datetime1">
              <a:rPr lang="en-US" smtClean="0"/>
              <a:pPr/>
              <a:t>2/27/2024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44D044-46D1-4F3B-8D33-EA968303C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4C0651-0AF3-4139-9FE6-15DBBFBD5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66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9FC1D-E4BD-41DB-B1CF-88AC86CB9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72A98F-5206-488B-B0F6-73EB52F80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2B6CF-B624-449C-A6BA-FAB3DB1042C2}" type="datetime1">
              <a:rPr lang="en-US" smtClean="0"/>
              <a:pPr/>
              <a:t>2/27/2024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545FB9-AAE3-472C-9DD1-40D26E996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5CBBC4-5F65-4F8B-9D2A-F2E34DDEF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480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39AD66-C890-45B3-960D-78ED6E4C6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EA0EB-845D-4CA1-885D-6F096FD81E39}" type="datetime1">
              <a:rPr lang="en-US" smtClean="0"/>
              <a:pPr/>
              <a:t>2/27/2024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ABD619-1CCB-4F1C-8F0F-AC620D1A1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8A7BB3-1EE4-42B3-BA02-FC5004CAD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608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01484-0CE9-4250-B1C7-F38C80971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AA695-9520-40BE-9DEE-3D3B94B9D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20E300-F1FA-4238-948D-02A64D6A08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BDA586-6472-497B-902D-A14C96DE7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586C9-C8D5-4804-B4A7-343C05555BF9}" type="datetime1">
              <a:rPr lang="en-US" smtClean="0"/>
              <a:pPr/>
              <a:t>2/27/2024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B86BC6-AA7B-43E5-9EC7-691E01CFF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AC5357-B4BD-4864-A422-B82CA729C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598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DBF04-80E4-4932-9673-6C53D6FDE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52454F-6BA1-4287-8BC8-FD7E0FF070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6AF170-4A8D-4D68-B455-C061F9FB4B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C78FC-44EE-4577-85E7-C84FE3361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801E-C1A2-4C46-B404-CC030D4B77C7}" type="datetime1">
              <a:rPr lang="en-US" smtClean="0"/>
              <a:pPr/>
              <a:t>2/27/2024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6A1889-DEB1-4862-9887-E0C0C22E7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D50B8F-0656-4E09-92B3-86413E586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4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54453-4F53-479B-99F7-F81DA4B7E7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86955-E882-46C1-B9D1-A2AFD9CE6C82}" type="datetime1">
              <a:rPr lang="en-US" smtClean="0"/>
              <a:pPr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D9AF5-4CC8-449B-A6CF-05E848D1C5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7B2E7-FB94-47B1-88F5-81304FA9E0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ADB7B9-C996-18C8-1E65-3ABA22665EAD}"/>
              </a:ext>
            </a:extLst>
          </p:cNvPr>
          <p:cNvSpPr/>
          <p:nvPr userDrawn="1"/>
        </p:nvSpPr>
        <p:spPr>
          <a:xfrm>
            <a:off x="9525" y="0"/>
            <a:ext cx="12192000" cy="1000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 descr="A black and grey logo&#10;&#10;Description automatically generated">
            <a:extLst>
              <a:ext uri="{FF2B5EF4-FFF2-40B4-BE49-F238E27FC236}">
                <a16:creationId xmlns:a16="http://schemas.microsoft.com/office/drawing/2014/main" id="{DD5ED4C6-E73E-CA51-07C0-79D3AF00936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" y="281781"/>
            <a:ext cx="1990990" cy="423863"/>
          </a:xfrm>
          <a:prstGeom prst="rect">
            <a:avLst/>
          </a:prstGeom>
        </p:spPr>
      </p:pic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2E144495-634A-C809-8CA1-F49D84D290EF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0899" y="226297"/>
            <a:ext cx="1644402" cy="534830"/>
          </a:xfrm>
          <a:prstGeom prst="rect">
            <a:avLst/>
          </a:prstGeom>
        </p:spPr>
      </p:pic>
      <p:pic>
        <p:nvPicPr>
          <p:cNvPr id="13" name="Picture 12" descr="A blue and black logo&#10;&#10;Description automatically generated">
            <a:extLst>
              <a:ext uri="{FF2B5EF4-FFF2-40B4-BE49-F238E27FC236}">
                <a16:creationId xmlns:a16="http://schemas.microsoft.com/office/drawing/2014/main" id="{86521D76-69DF-C62E-9B6E-C1301F378A56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983" y="281780"/>
            <a:ext cx="1135004" cy="423864"/>
          </a:xfrm>
          <a:prstGeom prst="rect">
            <a:avLst/>
          </a:prstGeom>
        </p:spPr>
      </p:pic>
      <p:pic>
        <p:nvPicPr>
          <p:cNvPr id="15" name="Picture 14" descr="A circular logo with people and map&#10;&#10;Description automatically generated">
            <a:extLst>
              <a:ext uri="{FF2B5EF4-FFF2-40B4-BE49-F238E27FC236}">
                <a16:creationId xmlns:a16="http://schemas.microsoft.com/office/drawing/2014/main" id="{C9F26E82-82DE-EE39-DD5A-6EF886B7DE03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1755" y="136525"/>
            <a:ext cx="714375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340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52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TITLE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TSP- AI ML Fundamentals (Capstone Project)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23871" y="3252865"/>
            <a:ext cx="9039066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 Student Name – NM ID College Name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23871" y="5186598"/>
            <a:ext cx="82595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Guided By: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248462" y="6492875"/>
            <a:ext cx="41148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Edunet</a:t>
            </a:r>
            <a:r>
              <a:rPr lang="en-US" dirty="0"/>
              <a:t>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56FBD3-D046-9A62-C0D8-E2AFF5B1B8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8C03611-BD79-86F0-930E-A689AD9125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A42DCE06-B7ED-B551-71F3-7F3E73BB9E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597" y="2110153"/>
            <a:ext cx="11152682" cy="4365598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2E3AF-FCB3-6F27-8094-81945D2A7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90818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Edunet</a:t>
            </a:r>
            <a:r>
              <a:rPr lang="en-US" dirty="0"/>
              <a:t>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530" y="823512"/>
            <a:ext cx="10515600" cy="1325563"/>
          </a:xfrm>
        </p:spPr>
        <p:txBody>
          <a:bodyPr lIns="91440" tIns="45720" rIns="91440" bIns="45720" anchor="t"/>
          <a:lstStyle/>
          <a:p>
            <a:r>
              <a:rPr lang="en-US" b="1" dirty="0">
                <a:solidFill>
                  <a:srgbClr val="002060"/>
                </a:solidFill>
                <a:latin typeface="Arial"/>
                <a:cs typeface="Arial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  <a:r>
              <a:rPr lang="en-US" sz="2000" dirty="0">
                <a:latin typeface="Arial"/>
                <a:ea typeface="+mn-lt"/>
                <a:cs typeface="Arial"/>
              </a:rPr>
              <a:t>(Should not include solution)</a:t>
            </a:r>
            <a:endParaRPr lang="en-US" dirty="0">
              <a:latin typeface="Arial"/>
              <a:cs typeface="Arial"/>
            </a:endParaRP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</a:p>
          <a:p>
            <a:r>
              <a:rPr lang="en-US" sz="2000" b="1" dirty="0">
                <a:latin typeface="Arial"/>
                <a:ea typeface="+mn-lt"/>
                <a:cs typeface="+mn-lt"/>
              </a:rPr>
              <a:t>GitHub Link</a:t>
            </a:r>
          </a:p>
          <a:p>
            <a:r>
              <a:rPr lang="en-US" sz="2000" b="1" dirty="0">
                <a:latin typeface="Arial"/>
                <a:ea typeface="+mn-lt"/>
                <a:cs typeface="+mn-lt"/>
              </a:rPr>
              <a:t>Project Demo(photos / videos)</a:t>
            </a:r>
            <a:endParaRPr lang="en-US" dirty="0">
              <a:latin typeface="Arial"/>
              <a:cs typeface="Calibri"/>
            </a:endParaRP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83571" y="6492875"/>
            <a:ext cx="41148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Edunet</a:t>
            </a:r>
            <a:r>
              <a:rPr lang="en-US" dirty="0"/>
              <a:t>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141C437-8C09-4E84-9ED8-FB6E2FF07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597" y="2110153"/>
            <a:ext cx="11152682" cy="4365598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141C437-8C09-4E84-9ED8-FB6E2FF07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597" y="2110153"/>
            <a:ext cx="11152682" cy="4365598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141C437-8C09-4E84-9ED8-FB6E2FF07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597" y="2110153"/>
            <a:ext cx="11152682" cy="4365598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1B7A21-B534-F8EF-3389-20ECA220A4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AF0B8FE-C2D5-97D2-1A01-AE232639D8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GitHub Link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274BA4BA-49EB-73A8-5C58-6DF5FBCEC6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597" y="2110153"/>
            <a:ext cx="11152682" cy="4365598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80DBA4-EAEB-285A-B8D2-B0D5DD525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397446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E34577-9296-1AA8-04AB-3230FF6E8D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3CD374C-66F9-AF76-AC1E-66B4BD499A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Project Demo(Recorded Video)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38E8653D-1130-51D3-7167-6529A49A0F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597" y="2110153"/>
            <a:ext cx="11152682" cy="4365598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CF9570-8394-BDBD-48B7-1E467BD67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552721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0D370A-24A2-69BE-A8E7-1CC0DA7E0A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9087247-68D2-2EB2-A3AA-26FF55B3CE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94DA3713-F268-A917-D3B2-A7DE94A30A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597" y="2110153"/>
            <a:ext cx="11152682" cy="4365598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5A3365-79D3-BDE1-B3EB-320921B33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70481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DD7B32-6370-983C-B750-16C3C049F8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3A75CEE-A5C2-DF5D-22E2-5D1449D39A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Future Scope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939C5A78-F371-C081-51F3-A07044D21C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597" y="2110153"/>
            <a:ext cx="11152682" cy="4365598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5E680D-300F-3953-7F6F-651F5FE3E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76443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162</Words>
  <Application>Microsoft Office PowerPoint</Application>
  <PresentationFormat>Widescreen</PresentationFormat>
  <Paragraphs>35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PROJECT TITLE</vt:lpstr>
      <vt:lpstr>OUTLINE</vt:lpstr>
      <vt:lpstr>Problem Statement</vt:lpstr>
      <vt:lpstr>Proposed Solution</vt:lpstr>
      <vt:lpstr>Algorithm &amp; Deployment</vt:lpstr>
      <vt:lpstr>GitHub Link</vt:lpstr>
      <vt:lpstr>Project Demo(Recorded Video)</vt:lpstr>
      <vt:lpstr>Conclusion</vt:lpstr>
      <vt:lpstr>Future Scope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HEADING</dc:title>
  <dc:creator>Mohammed Ameer</dc:creator>
  <cp:lastModifiedBy>Vikrant Nath Nagar</cp:lastModifiedBy>
  <cp:revision>77</cp:revision>
  <dcterms:created xsi:type="dcterms:W3CDTF">2021-04-26T07:43:48Z</dcterms:created>
  <dcterms:modified xsi:type="dcterms:W3CDTF">2024-02-27T10:22:29Z</dcterms:modified>
</cp:coreProperties>
</file>