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9105-452C-4623-8354-A62F584B15D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7DE-6933-423F-92D6-323A6BBFA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0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9105-452C-4623-8354-A62F584B15D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7DE-6933-423F-92D6-323A6BBFA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3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9105-452C-4623-8354-A62F584B15D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7DE-6933-423F-92D6-323A6BBFAEE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2691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9105-452C-4623-8354-A62F584B15D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7DE-6933-423F-92D6-323A6BBFA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12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9105-452C-4623-8354-A62F584B15D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7DE-6933-423F-92D6-323A6BBFAEE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4657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9105-452C-4623-8354-A62F584B15D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7DE-6933-423F-92D6-323A6BBFA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0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9105-452C-4623-8354-A62F584B15D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7DE-6933-423F-92D6-323A6BBFA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85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9105-452C-4623-8354-A62F584B15D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7DE-6933-423F-92D6-323A6BBFA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1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9105-452C-4623-8354-A62F584B15D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7DE-6933-423F-92D6-323A6BBFA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2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9105-452C-4623-8354-A62F584B15D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7DE-6933-423F-92D6-323A6BBFA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8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9105-452C-4623-8354-A62F584B15D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7DE-6933-423F-92D6-323A6BBFA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3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9105-452C-4623-8354-A62F584B15D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7DE-6933-423F-92D6-323A6BBFA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3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9105-452C-4623-8354-A62F584B15D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7DE-6933-423F-92D6-323A6BBFA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6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9105-452C-4623-8354-A62F584B15D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7DE-6933-423F-92D6-323A6BBFA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7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9105-452C-4623-8354-A62F584B15D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7DE-6933-423F-92D6-323A6BBFA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9105-452C-4623-8354-A62F584B15D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407DE-6933-423F-92D6-323A6BBFA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2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19105-452C-4623-8354-A62F584B15D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4407DE-6933-423F-92D6-323A6BBFA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8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hyperlink" Target="https://aptos.de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3B4B-20D6-D6AC-668A-FDAAE3EB90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Dream Oracle on Aptos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3A7CE-27E5-13C1-9F1E-3EB1D475B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350" y="3343276"/>
            <a:ext cx="9420225" cy="2276474"/>
          </a:xfrm>
        </p:spPr>
        <p:txBody>
          <a:bodyPr>
            <a:normAutofit/>
          </a:bodyPr>
          <a:lstStyle/>
          <a:p>
            <a:r>
              <a:rPr lang="en-US" dirty="0"/>
              <a:t> An AI-Powered On-Chain Poetic Interpreter</a:t>
            </a:r>
          </a:p>
          <a:p>
            <a:r>
              <a:rPr lang="en-US" b="1" dirty="0"/>
              <a:t>Presented By:</a:t>
            </a:r>
            <a:r>
              <a:rPr lang="en-US" dirty="0"/>
              <a:t> Abhishek Raj</a:t>
            </a:r>
          </a:p>
          <a:p>
            <a:r>
              <a:rPr lang="en-US" dirty="0" err="1"/>
              <a:t>M.Tech</a:t>
            </a:r>
            <a:r>
              <a:rPr lang="en-US" dirty="0"/>
              <a:t>/CSE</a:t>
            </a:r>
          </a:p>
          <a:p>
            <a:r>
              <a:rPr lang="en-US" dirty="0"/>
              <a:t>VIT VELLORE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Jupyter</a:t>
            </a:r>
            <a:r>
              <a:rPr lang="en-US" dirty="0"/>
              <a:t> Notebook, Aptos Blockchain, GPT-2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2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E7E7-CA88-D4B4-62E4-AF7A4C90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86501-70BF-4DC4-A14B-946400839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explores a creative, unexpected use of AI on blockchain.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simulates Aptos blockchain transactions and interprets them poetically.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a language model (GPT-2) to generate dream-like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4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A026-CB62-3F59-460F-D31C8773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C071E-A3E9-760B-CEF2-F2F28C84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surprise and engage with a novel on-chain experience.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Map blockchain activities into abstract, dreamlike narratives.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a graphical visualization of the AI-generated interpretations.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01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984E-03F0-E4D6-F106-A30A02F7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Components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0FE64-4D62-68E7-60CA-6211C90F4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 err="1"/>
              <a:t>AptosMockAPI</a:t>
            </a:r>
            <a:r>
              <a:rPr lang="en-US" dirty="0"/>
              <a:t> – Simulates recent Aptos blockchain transactions.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 err="1"/>
              <a:t>DreamOracle</a:t>
            </a:r>
            <a:r>
              <a:rPr lang="en-US" dirty="0"/>
              <a:t> – Uses GPT-2 to interpret the transactions.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Visualization</a:t>
            </a:r>
            <a:r>
              <a:rPr lang="en-US" dirty="0"/>
              <a:t> – Displays interpretations using matplotlib.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67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7AE0-0D38-AFF2-6021-60C0A5EA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It Works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96004-176D-1A9D-CF5B-471330E3E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 simulates activities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Token Transfers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NFT Mints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Smart Contract Calls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event becomes a prompt for the Dream Oracle.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GPT-2 generates a poetic dream as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1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5121-F601-B115-F77B-5B5381A2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 Result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A9AFBC-6D98-17B3-80B0-9FB9A3E033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3984" y="1474899"/>
            <a:ext cx="6923616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dream is plotted using matplotlib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Stylized with: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Timestamp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AI-generated dream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Emphasizes aesthetics over raw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9AFD-EC16-D16E-C924-B36BD446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Output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D94DA9-7FD3-6E20-4622-B21627A4E9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6359" y="703264"/>
            <a:ext cx="8596668" cy="3880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Transaction: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Type: NFT Mint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Amount: 823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From: 0x3e8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To: 0x4d2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Dream Output: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"The moon whispered secrets into code, and tokens became stories passed across stars."</a:t>
            </a:r>
          </a:p>
        </p:txBody>
      </p:sp>
    </p:spTree>
    <p:extLst>
      <p:ext uri="{BB962C8B-B14F-4D97-AF65-F5344CB8AC3E}">
        <p14:creationId xmlns:p14="http://schemas.microsoft.com/office/powerpoint/2010/main" val="150919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B173-827F-4D81-54C6-917E6061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67389-B077-05F9-8E54-E1FE7BF50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whimsical blend of AI and blockchain.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Encourages creative applications of tech.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Opens doors for cultural, artistic use of decentralized platforms.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0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43ED-FB6F-06C0-473A-7CFA4087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860E52-0D89-F723-2A7C-ABFC9AB975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946815"/>
            <a:ext cx="737798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Aptos Labs.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(2023).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Aptos Blockchain Documentation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https://aptos.dev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 Developers.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(2023).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Matplotlib: Visualization with 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https://matplotlib.org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Hugging Face.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(2023).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Transformers Library Documentation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https://huggingface.co/docs/transformers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Software Foundation.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(2023).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3 Documentation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https://docs.python.org/3/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8135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324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Dream Oracle on Aptos </vt:lpstr>
      <vt:lpstr>Introduction </vt:lpstr>
      <vt:lpstr>Objective </vt:lpstr>
      <vt:lpstr>System Components </vt:lpstr>
      <vt:lpstr>How It Works </vt:lpstr>
      <vt:lpstr>Visual Result </vt:lpstr>
      <vt:lpstr>Sample Output </vt:lpstr>
      <vt:lpstr>Conclusion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Raj</dc:creator>
  <cp:lastModifiedBy>Abhishek Raj</cp:lastModifiedBy>
  <cp:revision>2</cp:revision>
  <dcterms:created xsi:type="dcterms:W3CDTF">2025-05-31T09:41:55Z</dcterms:created>
  <dcterms:modified xsi:type="dcterms:W3CDTF">2025-05-31T17:12:09Z</dcterms:modified>
</cp:coreProperties>
</file>