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 snapToGrid="0">
      <p:cViewPr>
        <p:scale>
          <a:sx n="100" d="100"/>
          <a:sy n="100" d="100"/>
        </p:scale>
        <p:origin x="58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29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135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34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6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8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6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4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7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E6186-8E1A-49B6-98F0-2F02BF46A22F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8AC59A-E6DD-42EF-8548-64C3F4665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dc.org/" TargetMode="External"/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-account.readthedocs.io/en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BEB7-179F-4DA0-659B-9999BA9BD5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Automated Payment Scheduler using XDC Blockchain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79BFD-C183-0C75-9617-AB7A088EC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 – Abhishek Raj</a:t>
            </a:r>
          </a:p>
          <a:p>
            <a:r>
              <a:rPr lang="en-US" dirty="0"/>
              <a:t>M.TECH </a:t>
            </a:r>
          </a:p>
          <a:p>
            <a:r>
              <a:rPr lang="en-US" dirty="0"/>
              <a:t>VIT VELLORE</a:t>
            </a:r>
          </a:p>
        </p:txBody>
      </p:sp>
    </p:spTree>
    <p:extLst>
      <p:ext uri="{BB962C8B-B14F-4D97-AF65-F5344CB8AC3E}">
        <p14:creationId xmlns:p14="http://schemas.microsoft.com/office/powerpoint/2010/main" val="403329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1797-B4CD-B8DE-67B4-3C95B4E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563D-E346-6768-61E3-FB71BA78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657"/>
            <a:ext cx="8596668" cy="3880773"/>
          </a:xfrm>
        </p:spPr>
        <p:txBody>
          <a:bodyPr>
            <a:noAutofit/>
          </a:bodyPr>
          <a:lstStyle/>
          <a:p>
            <a:r>
              <a:rPr lang="en-US" sz="1200" b="1" dirty="0"/>
              <a:t>🎯 Embedded Wallet Created</a:t>
            </a:r>
          </a:p>
          <a:p>
            <a:r>
              <a:rPr lang="en-US" sz="1200" b="1" dirty="0"/>
              <a:t>🔐 Private Key (simulated): 0x47ba37cb8dd8ef9b626056a27b1fb349d473c68f428fd75174d747cd1cae93a7</a:t>
            </a:r>
          </a:p>
          <a:p>
            <a:r>
              <a:rPr lang="en-US" sz="1200" b="1" dirty="0"/>
              <a:t>📬 Public Address: 0x20e6aAe87BE9344f5aA7831DB23fB8e50B3eb965</a:t>
            </a:r>
          </a:p>
          <a:p>
            <a:r>
              <a:rPr lang="en-US" sz="1200" b="1" dirty="0"/>
              <a:t>💰 Simulated Balance: 10000 XDC</a:t>
            </a:r>
          </a:p>
          <a:p>
            <a:endParaRPr lang="en-US" sz="1200" b="1" dirty="0"/>
          </a:p>
          <a:p>
            <a:r>
              <a:rPr lang="en-US" sz="1200" b="1" dirty="0"/>
              <a:t>Smart Contract: Deal DEAL001 created with milestones.</a:t>
            </a:r>
          </a:p>
          <a:p>
            <a:r>
              <a:rPr lang="en-US" sz="1200" b="1" dirty="0"/>
              <a:t>⏳ Waiting for milestone: Shipment Dispatched (scheduled at 2025-05-29 15:39:33.029314)</a:t>
            </a:r>
          </a:p>
          <a:p>
            <a:r>
              <a:rPr lang="en-US" sz="1200" b="1" dirty="0"/>
              <a:t>❌ Milestone 'Shipment Dispatched' verification failed. No payment triggered.</a:t>
            </a:r>
          </a:p>
          <a:p>
            <a:r>
              <a:rPr lang="en-US" sz="1200" b="1" dirty="0"/>
              <a:t>⏳ Waiting for milestone: Arrived at Port (scheduled at 2025-05-29 15:39:35.029314)</a:t>
            </a:r>
          </a:p>
          <a:p>
            <a:r>
              <a:rPr lang="en-US" sz="1200" b="1" dirty="0"/>
              <a:t>📦 Milestone 'Arrived at Port' verified by Oracle.</a:t>
            </a:r>
          </a:p>
          <a:p>
            <a:r>
              <a:rPr lang="en-US" sz="1200" b="1" dirty="0"/>
              <a:t>✅ Payment triggered for milestone: Arrived at Port in deal DEAL001</a:t>
            </a:r>
          </a:p>
          <a:p>
            <a:r>
              <a:rPr lang="en-US" sz="1200" b="1" dirty="0"/>
              <a:t>⏳ Waiting for milestone: Customs Cleared (scheduled at 2025-05-29 15:39:37.029314)</a:t>
            </a:r>
          </a:p>
          <a:p>
            <a:r>
              <a:rPr lang="en-US" sz="1200" b="1" dirty="0"/>
              <a:t>❌ Milestone 'Customs Cleared' verification failed. No payment triggered.</a:t>
            </a:r>
          </a:p>
          <a:p>
            <a:r>
              <a:rPr lang="en-US" sz="1200" b="1" dirty="0"/>
              <a:t>⏳ Waiting for milestone: Final Delivery (scheduled at 2025-05-29 15:39:39.029314)</a:t>
            </a:r>
          </a:p>
          <a:p>
            <a:r>
              <a:rPr lang="en-US" sz="1200" b="1" dirty="0"/>
              <a:t>📦 Milestone 'Final Delivery' verified by Oracle.</a:t>
            </a:r>
          </a:p>
          <a:p>
            <a:r>
              <a:rPr lang="en-US" sz="1200" b="1" dirty="0"/>
              <a:t>✅ Payment triggered for milestone: Final Delivery in deal DEAL001</a:t>
            </a:r>
          </a:p>
        </p:txBody>
      </p:sp>
    </p:spTree>
    <p:extLst>
      <p:ext uri="{BB962C8B-B14F-4D97-AF65-F5344CB8AC3E}">
        <p14:creationId xmlns:p14="http://schemas.microsoft.com/office/powerpoint/2010/main" val="356738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D7D3-DF0D-DA66-799C-DD5C2CD1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5879-3053-7A59-66F0-BE931571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On-chain contract deployment on XDC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testnet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Integration with real shipment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+ Notification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Multi-party deal signing via smart contracts</a:t>
            </a:r>
          </a:p>
          <a:p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project shows how AI + Blockchain can automate complex financial flows with transparency and trust.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77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1FE4-60E1-F4CD-0465-354754DC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CAB257-AA37-CAB0-417C-364ECE1E8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223813"/>
            <a:ext cx="844224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Jurafsky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D., &amp; Martin, J. H.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and Language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(3rd ed.).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https://web.stanford.edu/~jurafsky/slp3/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XinFin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(n.d.).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XDC Network – Hybrid Blockchain for Global Trade and 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https://www.xdc.org/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Ethereum Foundation. (n.d.).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eth-account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https://eth-account.readthedocs.io/en/stable/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4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65D2-85AD-3171-5C21-EEB81F4A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Goal:</a:t>
            </a:r>
            <a:br>
              <a:rPr lang="en-US" dirty="0"/>
            </a:br>
            <a:r>
              <a:rPr lang="en-US" dirty="0"/>
              <a:t>Minimize delays and disputes in global shipping logistics.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3EA9-1B9B-80D4-2FA0-CE83812B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smart agent that automates milestone-based payments for </a:t>
            </a:r>
            <a:r>
              <a:rPr lang="en-US" b="1" dirty="0"/>
              <a:t>trade finance deals</a:t>
            </a:r>
            <a:r>
              <a:rPr lang="en-US" dirty="0"/>
              <a:t>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for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Oracle for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XDC smart contracts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2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6364-2B5F-E52E-0571-9087BE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CD52-AFA5-5A91-8814-86167F81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Trade finance deals often suffer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Delayed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Disputes over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verification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2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8BE4-4B0E-7ADF-110E-294AB6F4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A3E5-417F-B1EB-8510-70A7BED3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Agent Components: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Embedded Wallet (XDC test)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🔄 Smart Contract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🛰 Oracle Delivery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⏱ Payment Scheduler AI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2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3C79-1EBE-2F55-32A2-CA829C19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FFFE0-DD0C-BAB0-587C-156B6FE4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710" y="2160588"/>
            <a:ext cx="6320618" cy="3881437"/>
          </a:xfrm>
        </p:spPr>
      </p:pic>
    </p:spTree>
    <p:extLst>
      <p:ext uri="{BB962C8B-B14F-4D97-AF65-F5344CB8AC3E}">
        <p14:creationId xmlns:p14="http://schemas.microsoft.com/office/powerpoint/2010/main" val="21608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889-E3B2-E2E3-EEA7-7AEEAB1E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71FBA8-DE23-0E06-CCDB-AECD6FA95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785" y="2211951"/>
            <a:ext cx="69394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XDC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XinFin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Blockchain Simulated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 logic (simulated)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Oracle-based delivery verification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scheduling logic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8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3DE9-573A-229F-2EC7-FE51033B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Wallet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9B796A-98CA-263C-28FA-674F53BBF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74674"/>
            <a:ext cx="86904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Simulated creation using eth account.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Auto-generates: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Private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📬 Public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Simulated balance (e.g., 10,000 XDC)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7D81-4E49-5BC0-BB2B-71515EB6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Verification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6E4E-9699-AC49-70B2-C1194C09B23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331191" y="3383281"/>
            <a:ext cx="64491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5CEC28-EBCF-FF1F-061D-70A8E45B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75" y="1877978"/>
            <a:ext cx="735411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chance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verify successful milestone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Mimics real-world APIs like port authorities or IoT feeds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Simulates delivery verification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3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96D-33D5-6817-DABC-BB680E27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Scheduler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EA7A-18D9-8D43-2B29-716897D6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Schedules 4 milestone events:</a:t>
            </a:r>
          </a:p>
          <a:p>
            <a:pPr>
              <a:buFont typeface="+mj-lt"/>
              <a:buAutoNum type="arabicPeriod"/>
            </a:pPr>
            <a:r>
              <a:rPr lang="en-US" dirty="0"/>
              <a:t>Shipment Dispatched</a:t>
            </a:r>
          </a:p>
          <a:p>
            <a:pPr>
              <a:buFont typeface="+mj-lt"/>
              <a:buAutoNum type="arabicPeriod"/>
            </a:pPr>
            <a:r>
              <a:rPr lang="en-US" dirty="0"/>
              <a:t>Arrived at Port</a:t>
            </a:r>
          </a:p>
          <a:p>
            <a:pPr>
              <a:buFont typeface="+mj-lt"/>
              <a:buAutoNum type="arabicPeriod"/>
            </a:pPr>
            <a:r>
              <a:rPr lang="en-US" dirty="0"/>
              <a:t>Customs Cleared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792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104</TotalTime>
  <Words>465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Automated Payment Scheduler using XDC Blockchain </vt:lpstr>
      <vt:lpstr>Goal: Minimize delays and disputes in global shipping logistics.</vt:lpstr>
      <vt:lpstr>The Problem</vt:lpstr>
      <vt:lpstr>System Overview</vt:lpstr>
      <vt:lpstr>PowerPoint Presentation</vt:lpstr>
      <vt:lpstr>Technology Stack</vt:lpstr>
      <vt:lpstr>Embedded Wallet</vt:lpstr>
      <vt:lpstr>Oracle Verification System</vt:lpstr>
      <vt:lpstr>Payment Scheduler Agent</vt:lpstr>
      <vt:lpstr>Live Demo Output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Raj</dc:creator>
  <cp:lastModifiedBy>Abhishek Raj</cp:lastModifiedBy>
  <cp:revision>2</cp:revision>
  <dcterms:created xsi:type="dcterms:W3CDTF">2025-05-29T12:48:22Z</dcterms:created>
  <dcterms:modified xsi:type="dcterms:W3CDTF">2025-05-31T15:33:46Z</dcterms:modified>
</cp:coreProperties>
</file>