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21"/>
  </p:notesMasterIdLst>
  <p:sldIdLst>
    <p:sldId id="256" r:id="rId2"/>
    <p:sldId id="316" r:id="rId3"/>
    <p:sldId id="258" r:id="rId4"/>
    <p:sldId id="317" r:id="rId5"/>
    <p:sldId id="263" r:id="rId6"/>
    <p:sldId id="319" r:id="rId7"/>
    <p:sldId id="320" r:id="rId8"/>
    <p:sldId id="311" r:id="rId9"/>
    <p:sldId id="321" r:id="rId10"/>
    <p:sldId id="322" r:id="rId11"/>
    <p:sldId id="314" r:id="rId12"/>
    <p:sldId id="327" r:id="rId13"/>
    <p:sldId id="267" r:id="rId14"/>
    <p:sldId id="268" r:id="rId15"/>
    <p:sldId id="323" r:id="rId16"/>
    <p:sldId id="324" r:id="rId17"/>
    <p:sldId id="329" r:id="rId18"/>
    <p:sldId id="330" r:id="rId19"/>
    <p:sldId id="287" r:id="rId20"/>
  </p:sldIdLst>
  <p:sldSz cx="9144000" cy="5143500" type="screen16x9"/>
  <p:notesSz cx="6858000" cy="9144000"/>
  <p:embeddedFontLst>
    <p:embeddedFont>
      <p:font typeface="Atkinson Hyperlegible" panose="020B0604020202020204" charset="0"/>
      <p:regular r:id="rId22"/>
      <p:bold r:id="rId23"/>
      <p:italic r:id="rId24"/>
      <p:boldItalic r:id="rId25"/>
    </p:embeddedFont>
    <p:embeddedFont>
      <p:font typeface="Fjalla One" panose="02000506040000020004" pitchFamily="2" charset="0"/>
      <p:regular r:id="rId26"/>
    </p:embeddedFont>
    <p:embeddedFont>
      <p:font typeface="Francois One" panose="020B0604020202020204" charset="0"/>
      <p:regular r:id="rId27"/>
    </p:embeddedFont>
    <p:embeddedFont>
      <p:font typeface="Josefin Slab" pitchFamily="2" charset="0"/>
      <p:regular r:id="rId28"/>
      <p:bold r:id="rId29"/>
      <p:italic r:id="rId30"/>
      <p:boldItalic r:id="rId31"/>
    </p:embeddedFont>
    <p:embeddedFont>
      <p:font typeface="Yanone Kaffeesatz" panose="020B0604020202020204" charset="0"/>
      <p:regular r:id="rId32"/>
      <p:bold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F685EF-11ED-4693-BF26-D541891B8A05}" v="2" dt="2022-10-27T18:25:39.511"/>
  </p1510:revLst>
</p1510:revInfo>
</file>

<file path=ppt/tableStyles.xml><?xml version="1.0" encoding="utf-8"?>
<a:tblStyleLst xmlns:a="http://schemas.openxmlformats.org/drawingml/2006/main" def="{4727DC86-41B3-468F-982B-7C5562D8A59B}">
  <a:tblStyle styleId="{4727DC86-41B3-468F-982B-7C5562D8A59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64" autoAdjust="0"/>
    <p:restoredTop sz="94660"/>
  </p:normalViewPr>
  <p:slideViewPr>
    <p:cSldViewPr snapToGrid="0">
      <p:cViewPr varScale="1">
        <p:scale>
          <a:sx n="76" d="100"/>
          <a:sy n="76" d="100"/>
        </p:scale>
        <p:origin x="920" y="-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kar P" userId="060a1ce12c756fb2" providerId="LiveId" clId="{32F685EF-11ED-4693-BF26-D541891B8A05}"/>
    <pc:docChg chg="undo custSel modSld sldOrd">
      <pc:chgData name="Srikar P" userId="060a1ce12c756fb2" providerId="LiveId" clId="{32F685EF-11ED-4693-BF26-D541891B8A05}" dt="2022-10-27T18:50:19.718" v="230" actId="113"/>
      <pc:docMkLst>
        <pc:docMk/>
      </pc:docMkLst>
      <pc:sldChg chg="modSp mod">
        <pc:chgData name="Srikar P" userId="060a1ce12c756fb2" providerId="LiveId" clId="{32F685EF-11ED-4693-BF26-D541891B8A05}" dt="2022-10-27T18:23:11.594" v="4" actId="1076"/>
        <pc:sldMkLst>
          <pc:docMk/>
          <pc:sldMk cId="0" sldId="258"/>
        </pc:sldMkLst>
        <pc:spChg chg="mod">
          <ac:chgData name="Srikar P" userId="060a1ce12c756fb2" providerId="LiveId" clId="{32F685EF-11ED-4693-BF26-D541891B8A05}" dt="2022-10-27T18:23:11.594" v="4" actId="1076"/>
          <ac:spMkLst>
            <pc:docMk/>
            <pc:sldMk cId="0" sldId="258"/>
            <ac:spMk id="13" creationId="{8E4E339D-2F40-14EB-3EC7-6605E1F98DE3}"/>
          </ac:spMkLst>
        </pc:spChg>
      </pc:sldChg>
      <pc:sldChg chg="addSp delSp modSp mod">
        <pc:chgData name="Srikar P" userId="060a1ce12c756fb2" providerId="LiveId" clId="{32F685EF-11ED-4693-BF26-D541891B8A05}" dt="2022-10-27T18:50:19.718" v="230" actId="113"/>
        <pc:sldMkLst>
          <pc:docMk/>
          <pc:sldMk cId="0" sldId="259"/>
        </pc:sldMkLst>
        <pc:spChg chg="add del mod">
          <ac:chgData name="Srikar P" userId="060a1ce12c756fb2" providerId="LiveId" clId="{32F685EF-11ED-4693-BF26-D541891B8A05}" dt="2022-10-27T18:25:23.620" v="38"/>
          <ac:spMkLst>
            <pc:docMk/>
            <pc:sldMk cId="0" sldId="259"/>
            <ac:spMk id="2" creationId="{6EA432E2-40BE-A19E-6A65-021130CE1AFA}"/>
          </ac:spMkLst>
        </pc:spChg>
        <pc:spChg chg="add del mod">
          <ac:chgData name="Srikar P" userId="060a1ce12c756fb2" providerId="LiveId" clId="{32F685EF-11ED-4693-BF26-D541891B8A05}" dt="2022-10-27T18:47:27.119" v="215" actId="21"/>
          <ac:spMkLst>
            <pc:docMk/>
            <pc:sldMk cId="0" sldId="259"/>
            <ac:spMk id="3" creationId="{01D6BDAF-8299-D08A-E03E-CE0F1282AD56}"/>
          </ac:spMkLst>
        </pc:spChg>
        <pc:spChg chg="add del mod">
          <ac:chgData name="Srikar P" userId="060a1ce12c756fb2" providerId="LiveId" clId="{32F685EF-11ED-4693-BF26-D541891B8A05}" dt="2022-10-27T18:49:50.642" v="224" actId="21"/>
          <ac:spMkLst>
            <pc:docMk/>
            <pc:sldMk cId="0" sldId="259"/>
            <ac:spMk id="5" creationId="{CCDA596B-1F32-8B70-9DD2-373C52BA487A}"/>
          </ac:spMkLst>
        </pc:spChg>
        <pc:spChg chg="add mod">
          <ac:chgData name="Srikar P" userId="060a1ce12c756fb2" providerId="LiveId" clId="{32F685EF-11ED-4693-BF26-D541891B8A05}" dt="2022-10-27T18:50:19.718" v="230" actId="113"/>
          <ac:spMkLst>
            <pc:docMk/>
            <pc:sldMk cId="0" sldId="259"/>
            <ac:spMk id="6" creationId="{670EB148-494A-1B12-FAA5-3C20CFD4190C}"/>
          </ac:spMkLst>
        </pc:spChg>
        <pc:spChg chg="mod">
          <ac:chgData name="Srikar P" userId="060a1ce12c756fb2" providerId="LiveId" clId="{32F685EF-11ED-4693-BF26-D541891B8A05}" dt="2022-10-27T18:50:11.355" v="229" actId="1076"/>
          <ac:spMkLst>
            <pc:docMk/>
            <pc:sldMk cId="0" sldId="259"/>
            <ac:spMk id="625" creationId="{00000000-0000-0000-0000-000000000000}"/>
          </ac:spMkLst>
        </pc:spChg>
        <pc:spChg chg="mod">
          <ac:chgData name="Srikar P" userId="060a1ce12c756fb2" providerId="LiveId" clId="{32F685EF-11ED-4693-BF26-D541891B8A05}" dt="2022-10-27T18:49:47.139" v="223" actId="255"/>
          <ac:spMkLst>
            <pc:docMk/>
            <pc:sldMk cId="0" sldId="259"/>
            <ac:spMk id="646" creationId="{00000000-0000-0000-0000-000000000000}"/>
          </ac:spMkLst>
        </pc:spChg>
        <pc:picChg chg="add del mod">
          <ac:chgData name="Srikar P" userId="060a1ce12c756fb2" providerId="LiveId" clId="{32F685EF-11ED-4693-BF26-D541891B8A05}" dt="2022-10-27T18:25:47.704" v="41" actId="478"/>
          <ac:picMkLst>
            <pc:docMk/>
            <pc:sldMk cId="0" sldId="259"/>
            <ac:picMk id="3" creationId="{9329E00C-5BB1-D14B-2C5B-5B0265AEA8D7}"/>
          </ac:picMkLst>
        </pc:picChg>
      </pc:sldChg>
      <pc:sldChg chg="modSp mod">
        <pc:chgData name="Srikar P" userId="060a1ce12c756fb2" providerId="LiveId" clId="{32F685EF-11ED-4693-BF26-D541891B8A05}" dt="2022-10-27T18:34:52.280" v="86" actId="1076"/>
        <pc:sldMkLst>
          <pc:docMk/>
          <pc:sldMk cId="0" sldId="263"/>
        </pc:sldMkLst>
        <pc:spChg chg="mod">
          <ac:chgData name="Srikar P" userId="060a1ce12c756fb2" providerId="LiveId" clId="{32F685EF-11ED-4693-BF26-D541891B8A05}" dt="2022-10-27T18:34:52.280" v="86" actId="1076"/>
          <ac:spMkLst>
            <pc:docMk/>
            <pc:sldMk cId="0" sldId="263"/>
            <ac:spMk id="790" creationId="{00000000-0000-0000-0000-000000000000}"/>
          </ac:spMkLst>
        </pc:spChg>
      </pc:sldChg>
      <pc:sldChg chg="modSp mod">
        <pc:chgData name="Srikar P" userId="060a1ce12c756fb2" providerId="LiveId" clId="{32F685EF-11ED-4693-BF26-D541891B8A05}" dt="2022-10-27T18:38:35.522" v="153" actId="20577"/>
        <pc:sldMkLst>
          <pc:docMk/>
          <pc:sldMk cId="0" sldId="266"/>
        </pc:sldMkLst>
        <pc:spChg chg="mod">
          <ac:chgData name="Srikar P" userId="060a1ce12c756fb2" providerId="LiveId" clId="{32F685EF-11ED-4693-BF26-D541891B8A05}" dt="2022-10-27T18:38:35.522" v="153" actId="20577"/>
          <ac:spMkLst>
            <pc:docMk/>
            <pc:sldMk cId="0" sldId="266"/>
            <ac:spMk id="19" creationId="{9C21A67F-D3D7-A411-E1E8-EE5CDA9902E6}"/>
          </ac:spMkLst>
        </pc:spChg>
      </pc:sldChg>
      <pc:sldChg chg="ord">
        <pc:chgData name="Srikar P" userId="060a1ce12c756fb2" providerId="LiveId" clId="{32F685EF-11ED-4693-BF26-D541891B8A05}" dt="2022-10-27T18:35:10.540" v="88"/>
        <pc:sldMkLst>
          <pc:docMk/>
          <pc:sldMk cId="4256692163" sldId="312"/>
        </pc:sldMkLst>
      </pc:sldChg>
      <pc:sldChg chg="addSp delSp modSp mod">
        <pc:chgData name="Srikar P" userId="060a1ce12c756fb2" providerId="LiveId" clId="{32F685EF-11ED-4693-BF26-D541891B8A05}" dt="2022-10-27T18:35:47.577" v="90" actId="21"/>
        <pc:sldMkLst>
          <pc:docMk/>
          <pc:sldMk cId="472403897" sldId="313"/>
        </pc:sldMkLst>
        <pc:spChg chg="del">
          <ac:chgData name="Srikar P" userId="060a1ce12c756fb2" providerId="LiveId" clId="{32F685EF-11ED-4693-BF26-D541891B8A05}" dt="2022-10-27T18:35:47.577" v="90" actId="21"/>
          <ac:spMkLst>
            <pc:docMk/>
            <pc:sldMk cId="472403897" sldId="313"/>
            <ac:spMk id="3" creationId="{D038A0A7-C721-9753-7670-94A31C09F957}"/>
          </ac:spMkLst>
        </pc:spChg>
        <pc:spChg chg="add mod">
          <ac:chgData name="Srikar P" userId="060a1ce12c756fb2" providerId="LiveId" clId="{32F685EF-11ED-4693-BF26-D541891B8A05}" dt="2022-10-27T18:35:47.577" v="90" actId="21"/>
          <ac:spMkLst>
            <pc:docMk/>
            <pc:sldMk cId="472403897" sldId="313"/>
            <ac:spMk id="4" creationId="{2D2E3719-ADB7-6E42-A471-F6287931E267}"/>
          </ac:spMkLst>
        </pc:spChg>
        <pc:spChg chg="del">
          <ac:chgData name="Srikar P" userId="060a1ce12c756fb2" providerId="LiveId" clId="{32F685EF-11ED-4693-BF26-D541891B8A05}" dt="2022-10-27T18:35:42.718" v="89" actId="21"/>
          <ac:spMkLst>
            <pc:docMk/>
            <pc:sldMk cId="472403897" sldId="313"/>
            <ac:spMk id="654" creationId="{00000000-0000-0000-0000-000000000000}"/>
          </ac:spMkLst>
        </pc:spChg>
      </pc:sldChg>
      <pc:sldChg chg="modSp mod">
        <pc:chgData name="Srikar P" userId="060a1ce12c756fb2" providerId="LiveId" clId="{32F685EF-11ED-4693-BF26-D541891B8A05}" dt="2022-10-27T18:40:57.943" v="186" actId="1076"/>
        <pc:sldMkLst>
          <pc:docMk/>
          <pc:sldMk cId="1094909325" sldId="314"/>
        </pc:sldMkLst>
        <pc:spChg chg="mod">
          <ac:chgData name="Srikar P" userId="060a1ce12c756fb2" providerId="LiveId" clId="{32F685EF-11ED-4693-BF26-D541891B8A05}" dt="2022-10-27T18:40:57.943" v="186" actId="1076"/>
          <ac:spMkLst>
            <pc:docMk/>
            <pc:sldMk cId="1094909325" sldId="314"/>
            <ac:spMk id="3" creationId="{D038A0A7-C721-9753-7670-94A31C09F957}"/>
          </ac:spMkLst>
        </pc:spChg>
        <pc:spChg chg="mod">
          <ac:chgData name="Srikar P" userId="060a1ce12c756fb2" providerId="LiveId" clId="{32F685EF-11ED-4693-BF26-D541891B8A05}" dt="2022-10-27T18:40:47.744" v="185" actId="1076"/>
          <ac:spMkLst>
            <pc:docMk/>
            <pc:sldMk cId="1094909325" sldId="314"/>
            <ac:spMk id="654" creationId="{00000000-0000-0000-0000-000000000000}"/>
          </ac:spMkLst>
        </pc:spChg>
      </pc:sldChg>
      <pc:sldChg chg="delSp modSp mod">
        <pc:chgData name="Srikar P" userId="060a1ce12c756fb2" providerId="LiveId" clId="{32F685EF-11ED-4693-BF26-D541891B8A05}" dt="2022-10-27T18:43:33.912" v="190" actId="1076"/>
        <pc:sldMkLst>
          <pc:docMk/>
          <pc:sldMk cId="683444463" sldId="315"/>
        </pc:sldMkLst>
        <pc:spChg chg="del">
          <ac:chgData name="Srikar P" userId="060a1ce12c756fb2" providerId="LiveId" clId="{32F685EF-11ED-4693-BF26-D541891B8A05}" dt="2022-10-27T18:43:16.449" v="187" actId="21"/>
          <ac:spMkLst>
            <pc:docMk/>
            <pc:sldMk cId="683444463" sldId="315"/>
            <ac:spMk id="3" creationId="{D038A0A7-C721-9753-7670-94A31C09F957}"/>
          </ac:spMkLst>
        </pc:spChg>
        <pc:spChg chg="del">
          <ac:chgData name="Srikar P" userId="060a1ce12c756fb2" providerId="LiveId" clId="{32F685EF-11ED-4693-BF26-D541891B8A05}" dt="2022-10-27T18:43:19.713" v="188" actId="21"/>
          <ac:spMkLst>
            <pc:docMk/>
            <pc:sldMk cId="683444463" sldId="315"/>
            <ac:spMk id="654" creationId="{00000000-0000-0000-0000-000000000000}"/>
          </ac:spMkLst>
        </pc:spChg>
        <pc:spChg chg="mod">
          <ac:chgData name="Srikar P" userId="060a1ce12c756fb2" providerId="LiveId" clId="{32F685EF-11ED-4693-BF26-D541891B8A05}" dt="2022-10-27T18:43:28.213" v="189" actId="1076"/>
          <ac:spMkLst>
            <pc:docMk/>
            <pc:sldMk cId="683444463" sldId="315"/>
            <ac:spMk id="655" creationId="{00000000-0000-0000-0000-000000000000}"/>
          </ac:spMkLst>
        </pc:spChg>
        <pc:graphicFrameChg chg="mod">
          <ac:chgData name="Srikar P" userId="060a1ce12c756fb2" providerId="LiveId" clId="{32F685EF-11ED-4693-BF26-D541891B8A05}" dt="2022-10-27T18:43:33.912" v="190" actId="1076"/>
          <ac:graphicFrameMkLst>
            <pc:docMk/>
            <pc:sldMk cId="683444463" sldId="315"/>
            <ac:graphicFrameMk id="2" creationId="{90A5734D-A935-A502-9410-6F7234318596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METRIC SCORES FOR DIFFERENT MODELS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KNN</c:v>
                </c:pt>
                <c:pt idx="1">
                  <c:v>DecisionTree</c:v>
                </c:pt>
                <c:pt idx="2">
                  <c:v>RandomForest</c:v>
                </c:pt>
                <c:pt idx="3">
                  <c:v>AdaBoost</c:v>
                </c:pt>
                <c:pt idx="4">
                  <c:v>XGBoost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68.8</c:v>
                </c:pt>
                <c:pt idx="1">
                  <c:v>95</c:v>
                </c:pt>
                <c:pt idx="2">
                  <c:v>95</c:v>
                </c:pt>
                <c:pt idx="3">
                  <c:v>96.25</c:v>
                </c:pt>
                <c:pt idx="4">
                  <c:v>96.25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5B-4CD4-8BF1-974366379FE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KNN</c:v>
                </c:pt>
                <c:pt idx="1">
                  <c:v>DecisionTree</c:v>
                </c:pt>
                <c:pt idx="2">
                  <c:v>RandomForest</c:v>
                </c:pt>
                <c:pt idx="3">
                  <c:v>AdaBoost</c:v>
                </c:pt>
                <c:pt idx="4">
                  <c:v>XGBoost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78.8</c:v>
                </c:pt>
                <c:pt idx="1">
                  <c:v>93.93</c:v>
                </c:pt>
                <c:pt idx="2">
                  <c:v>96.96</c:v>
                </c:pt>
                <c:pt idx="3">
                  <c:v>96.96</c:v>
                </c:pt>
                <c:pt idx="4">
                  <c:v>96.96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E5B-4CD4-8BF1-974366379FE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Precison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KNN</c:v>
                </c:pt>
                <c:pt idx="1">
                  <c:v>DecisionTree</c:v>
                </c:pt>
                <c:pt idx="2">
                  <c:v>RandomForest</c:v>
                </c:pt>
                <c:pt idx="3">
                  <c:v>AdaBoost</c:v>
                </c:pt>
                <c:pt idx="4">
                  <c:v>XGBoost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59.1</c:v>
                </c:pt>
                <c:pt idx="1">
                  <c:v>93.93</c:v>
                </c:pt>
                <c:pt idx="2">
                  <c:v>91.42</c:v>
                </c:pt>
                <c:pt idx="3">
                  <c:v>94.11</c:v>
                </c:pt>
                <c:pt idx="4">
                  <c:v>94.11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E5B-4CD4-8BF1-974366379FE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KNN</c:v>
                </c:pt>
                <c:pt idx="1">
                  <c:v>DecisionTree</c:v>
                </c:pt>
                <c:pt idx="2">
                  <c:v>RandomForest</c:v>
                </c:pt>
                <c:pt idx="3">
                  <c:v>AdaBoost</c:v>
                </c:pt>
                <c:pt idx="4">
                  <c:v>XGBoost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67.5</c:v>
                </c:pt>
                <c:pt idx="1">
                  <c:v>93.93</c:v>
                </c:pt>
                <c:pt idx="2">
                  <c:v>94.11</c:v>
                </c:pt>
                <c:pt idx="3">
                  <c:v>95.52</c:v>
                </c:pt>
                <c:pt idx="4">
                  <c:v>95.52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E5B-4CD4-8BF1-974366379FE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36145472"/>
        <c:axId val="36146304"/>
      </c:barChart>
      <c:catAx>
        <c:axId val="361454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146304"/>
        <c:crosses val="autoZero"/>
        <c:auto val="1"/>
        <c:lblAlgn val="ctr"/>
        <c:lblOffset val="100"/>
        <c:noMultiLvlLbl val="0"/>
      </c:catAx>
      <c:valAx>
        <c:axId val="361463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6145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srgbClr val="FBFBF9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US" sz="2400" b="0" i="0" baseline="0" dirty="0">
                <a:effectLst/>
                <a:latin typeface="Atkinson Hyperlegible" panose="020B0604020202020204" charset="0"/>
              </a:rPr>
              <a:t>Recall Values of Different Metrics</a:t>
            </a:r>
            <a:r>
              <a:rPr lang="en-US" sz="2400" dirty="0">
                <a:latin typeface="Atkinson Hyperlegible" panose="020B0604020202020204" charset="0"/>
              </a:rPr>
              <a:t>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srgbClr val="FBFBF9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Before Hyper Parameter tuning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KNN</c:v>
                </c:pt>
                <c:pt idx="1">
                  <c:v>DecisionTree</c:v>
                </c:pt>
                <c:pt idx="2">
                  <c:v>RandomForest</c:v>
                </c:pt>
                <c:pt idx="3">
                  <c:v>AdaBoost</c:v>
                </c:pt>
                <c:pt idx="4">
                  <c:v>XGBoost</c:v>
                </c:pt>
                <c:pt idx="5">
                  <c:v>MLP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78.7</c:v>
                </c:pt>
                <c:pt idx="1">
                  <c:v>93.9</c:v>
                </c:pt>
                <c:pt idx="2">
                  <c:v>96.96</c:v>
                </c:pt>
                <c:pt idx="3">
                  <c:v>96.96</c:v>
                </c:pt>
                <c:pt idx="4">
                  <c:v>96.96</c:v>
                </c:pt>
                <c:pt idx="5">
                  <c:v>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35-467D-BF36-C3BE1CD2FBF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After Hyper Parameter tuning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KNN</c:v>
                </c:pt>
                <c:pt idx="1">
                  <c:v>DecisionTree</c:v>
                </c:pt>
                <c:pt idx="2">
                  <c:v>RandomForest</c:v>
                </c:pt>
                <c:pt idx="3">
                  <c:v>AdaBoost</c:v>
                </c:pt>
                <c:pt idx="4">
                  <c:v>XGBoost</c:v>
                </c:pt>
                <c:pt idx="5">
                  <c:v>MLP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88.03</c:v>
                </c:pt>
                <c:pt idx="1">
                  <c:v>95.76</c:v>
                </c:pt>
                <c:pt idx="2">
                  <c:v>93.75</c:v>
                </c:pt>
                <c:pt idx="3">
                  <c:v>96.96</c:v>
                </c:pt>
                <c:pt idx="4">
                  <c:v>99.16</c:v>
                </c:pt>
                <c:pt idx="5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435-467D-BF36-C3BE1CD2FB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5996240"/>
        <c:axId val="376002064"/>
      </c:barChart>
      <c:catAx>
        <c:axId val="375996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6002064"/>
        <c:crosses val="autoZero"/>
        <c:auto val="1"/>
        <c:lblAlgn val="ctr"/>
        <c:lblOffset val="100"/>
        <c:noMultiLvlLbl val="0"/>
      </c:catAx>
      <c:valAx>
        <c:axId val="376002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Recall</a:t>
                </a:r>
                <a:r>
                  <a:rPr lang="en-US" baseline="0" dirty="0"/>
                  <a:t> Scores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19329577392390251"/>
              <c:y val="0.3488701484055405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599624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image" Target="../media/image1.jpg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image" Target="../media/image1.jpg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A5EE97-1C57-484D-85E6-8C3F0A747C85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472F19-2538-403D-A8A9-DAA2B8ECDD01}">
      <dgm:prSet phldrT="[Text]" custT="1"/>
      <dgm:spPr/>
      <dgm:t>
        <a:bodyPr/>
        <a:lstStyle/>
        <a:p>
          <a:r>
            <a:rPr lang="en-US" sz="1400" dirty="0">
              <a:latin typeface="Atkinson Hyperlegible" panose="020B0604020202020204" charset="0"/>
            </a:rPr>
            <a:t>Sai </a:t>
          </a:r>
          <a:r>
            <a:rPr lang="en-US" sz="1400" dirty="0" err="1">
              <a:latin typeface="Atkinson Hyperlegible" panose="020B0604020202020204" charset="0"/>
            </a:rPr>
            <a:t>Srihitha</a:t>
          </a:r>
          <a:r>
            <a:rPr lang="en-US" sz="1400" dirty="0">
              <a:latin typeface="Atkinson Hyperlegible" panose="020B0604020202020204" charset="0"/>
            </a:rPr>
            <a:t> </a:t>
          </a:r>
          <a:r>
            <a:rPr lang="en-US" sz="1400" dirty="0" err="1">
              <a:latin typeface="Atkinson Hyperlegible" panose="020B0604020202020204" charset="0"/>
            </a:rPr>
            <a:t>Goverdhana</a:t>
          </a:r>
          <a:endParaRPr lang="en-US" sz="1400" dirty="0">
            <a:latin typeface="Atkinson Hyperlegible" panose="020B0604020202020204" charset="0"/>
          </a:endParaRPr>
        </a:p>
      </dgm:t>
    </dgm:pt>
    <dgm:pt modelId="{6ABEC7BC-A4F9-43F5-A29F-4CF8590DD156}" type="parTrans" cxnId="{E2646B20-AB85-496E-93A7-2EC225BD2B31}">
      <dgm:prSet/>
      <dgm:spPr/>
      <dgm:t>
        <a:bodyPr/>
        <a:lstStyle/>
        <a:p>
          <a:endParaRPr lang="en-US"/>
        </a:p>
      </dgm:t>
    </dgm:pt>
    <dgm:pt modelId="{EC046623-0E14-45F3-93B4-6678DD1F475B}" type="sibTrans" cxnId="{E2646B20-AB85-496E-93A7-2EC225BD2B31}">
      <dgm:prSet/>
      <dgm:spPr/>
      <dgm:t>
        <a:bodyPr/>
        <a:lstStyle/>
        <a:p>
          <a:endParaRPr lang="en-US"/>
        </a:p>
      </dgm:t>
    </dgm:pt>
    <dgm:pt modelId="{25D7AD94-BED1-4186-8288-C5BC9DD10214}">
      <dgm:prSet phldrT="[Text]"/>
      <dgm:spPr/>
      <dgm:t>
        <a:bodyPr/>
        <a:lstStyle/>
        <a:p>
          <a:r>
            <a:rPr lang="en-US" dirty="0"/>
            <a:t>Vivek Reddy </a:t>
          </a:r>
          <a:r>
            <a:rPr lang="en-US" dirty="0" err="1"/>
            <a:t>Gurrala</a:t>
          </a:r>
          <a:endParaRPr lang="en-US" dirty="0">
            <a:solidFill>
              <a:schemeClr val="bg1"/>
            </a:solidFill>
            <a:latin typeface="Atkinson Hyperlegible" panose="020B0604020202020204" charset="0"/>
          </a:endParaRPr>
        </a:p>
      </dgm:t>
    </dgm:pt>
    <dgm:pt modelId="{B26FE896-22AA-414B-B090-E219C9F23695}" type="parTrans" cxnId="{F2B50A63-7C7B-4AD4-95B9-1D3E52E56B79}">
      <dgm:prSet/>
      <dgm:spPr/>
      <dgm:t>
        <a:bodyPr/>
        <a:lstStyle/>
        <a:p>
          <a:endParaRPr lang="en-US"/>
        </a:p>
      </dgm:t>
    </dgm:pt>
    <dgm:pt modelId="{A8C348EA-2607-4750-9E4C-9DD551CFD4FA}" type="sibTrans" cxnId="{F2B50A63-7C7B-4AD4-95B9-1D3E52E56B79}">
      <dgm:prSet/>
      <dgm:spPr/>
      <dgm:t>
        <a:bodyPr/>
        <a:lstStyle/>
        <a:p>
          <a:endParaRPr lang="en-US"/>
        </a:p>
      </dgm:t>
    </dgm:pt>
    <dgm:pt modelId="{5BBE701E-A7BF-4A25-91DF-B40523ED437B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  <a:latin typeface="Atkinson Hyperlegible" panose="020B0604020202020204" charset="0"/>
            </a:rPr>
            <a:t>Bhanu Prakash Konda</a:t>
          </a:r>
        </a:p>
      </dgm:t>
    </dgm:pt>
    <dgm:pt modelId="{4E7E274C-865A-4CD2-A806-E547A0A9FDEB}" type="parTrans" cxnId="{F65CEB1C-F5A6-4C39-AC7B-BA4EF5FBFF38}">
      <dgm:prSet/>
      <dgm:spPr/>
      <dgm:t>
        <a:bodyPr/>
        <a:lstStyle/>
        <a:p>
          <a:endParaRPr lang="en-US"/>
        </a:p>
      </dgm:t>
    </dgm:pt>
    <dgm:pt modelId="{F61DD01F-7608-4452-B5FE-5BA1A29AC11F}" type="sibTrans" cxnId="{F65CEB1C-F5A6-4C39-AC7B-BA4EF5FBFF38}">
      <dgm:prSet/>
      <dgm:spPr/>
      <dgm:t>
        <a:bodyPr/>
        <a:lstStyle/>
        <a:p>
          <a:endParaRPr lang="en-US"/>
        </a:p>
      </dgm:t>
    </dgm:pt>
    <dgm:pt modelId="{76F59847-C386-40AA-B3B0-23E03CD9B4A1}">
      <dgm:prSet phldrT="[Text]"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en-US"/>
            <a:t>Rama Sai Reddy Chinthamreddy</a:t>
          </a:r>
          <a:endParaRPr lang="en-US" dirty="0">
            <a:solidFill>
              <a:schemeClr val="bg1"/>
            </a:solidFill>
            <a:latin typeface="Atkinson Hyperlegible" panose="020B0604020202020204" charset="0"/>
          </a:endParaRPr>
        </a:p>
      </dgm:t>
    </dgm:pt>
    <dgm:pt modelId="{DA88138D-96A3-4FBA-944A-36ABA2330CF5}" type="parTrans" cxnId="{1CE08A2A-5BCA-4BF5-A09C-9F8F57789017}">
      <dgm:prSet/>
      <dgm:spPr/>
      <dgm:t>
        <a:bodyPr/>
        <a:lstStyle/>
        <a:p>
          <a:endParaRPr lang="en-US"/>
        </a:p>
      </dgm:t>
    </dgm:pt>
    <dgm:pt modelId="{B60DB18A-FC32-4FA7-80E1-7098ED4095DA}" type="sibTrans" cxnId="{1CE08A2A-5BCA-4BF5-A09C-9F8F57789017}">
      <dgm:prSet/>
      <dgm:spPr/>
      <dgm:t>
        <a:bodyPr/>
        <a:lstStyle/>
        <a:p>
          <a:endParaRPr lang="en-US"/>
        </a:p>
      </dgm:t>
    </dgm:pt>
    <dgm:pt modelId="{44D67FF8-6905-4345-9C91-6351A0E53E78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  <a:latin typeface="Atkinson Hyperlegible" panose="020B0604020202020204" charset="0"/>
            </a:rPr>
            <a:t>Ravi Teja Gorantla</a:t>
          </a:r>
        </a:p>
      </dgm:t>
    </dgm:pt>
    <dgm:pt modelId="{EE552035-BB5F-42E4-9F8E-1AB3D0609881}" type="parTrans" cxnId="{88EB70AF-792B-46CD-9C3B-0CC614FA01D6}">
      <dgm:prSet/>
      <dgm:spPr/>
      <dgm:t>
        <a:bodyPr/>
        <a:lstStyle/>
        <a:p>
          <a:endParaRPr lang="en-US"/>
        </a:p>
      </dgm:t>
    </dgm:pt>
    <dgm:pt modelId="{7801C50B-879F-4B20-ACF4-A5C89576893D}" type="sibTrans" cxnId="{88EB70AF-792B-46CD-9C3B-0CC614FA01D6}">
      <dgm:prSet/>
      <dgm:spPr/>
      <dgm:t>
        <a:bodyPr/>
        <a:lstStyle/>
        <a:p>
          <a:endParaRPr lang="en-US"/>
        </a:p>
      </dgm:t>
    </dgm:pt>
    <dgm:pt modelId="{15EB764C-1BF3-4567-90F8-0904EF0F921E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  <a:latin typeface="Atkinson Hyperlegible" panose="020B0604020202020204" charset="0"/>
            </a:rPr>
            <a:t>Sowmya </a:t>
          </a:r>
          <a:r>
            <a:rPr lang="en-US" dirty="0" err="1">
              <a:solidFill>
                <a:schemeClr val="bg1"/>
              </a:solidFill>
              <a:latin typeface="Atkinson Hyperlegible" panose="020B0604020202020204" charset="0"/>
            </a:rPr>
            <a:t>Komirelli</a:t>
          </a:r>
          <a:endParaRPr lang="en-US" dirty="0">
            <a:solidFill>
              <a:schemeClr val="bg1"/>
            </a:solidFill>
            <a:latin typeface="Atkinson Hyperlegible" panose="020B0604020202020204" charset="0"/>
          </a:endParaRPr>
        </a:p>
      </dgm:t>
    </dgm:pt>
    <dgm:pt modelId="{37459953-EBF5-4DF7-B79C-FCE6FCE615C3}" type="sibTrans" cxnId="{E02FC660-440C-4758-98CB-FAF9A5030735}">
      <dgm:prSet/>
      <dgm:spPr/>
      <dgm:t>
        <a:bodyPr/>
        <a:lstStyle/>
        <a:p>
          <a:endParaRPr lang="en-US"/>
        </a:p>
      </dgm:t>
    </dgm:pt>
    <dgm:pt modelId="{12D6A156-E793-4B8B-9A7E-19BFBDBE22BD}" type="parTrans" cxnId="{E02FC660-440C-4758-98CB-FAF9A5030735}">
      <dgm:prSet/>
      <dgm:spPr/>
      <dgm:t>
        <a:bodyPr/>
        <a:lstStyle/>
        <a:p>
          <a:endParaRPr lang="en-US"/>
        </a:p>
      </dgm:t>
    </dgm:pt>
    <dgm:pt modelId="{9230CB1D-F826-47A7-819A-2BB7E8F76AC4}">
      <dgm:prSet/>
      <dgm:spPr/>
      <dgm:t>
        <a:bodyPr/>
        <a:lstStyle/>
        <a:p>
          <a:endParaRPr lang="en-US" sz="800" dirty="0"/>
        </a:p>
      </dgm:t>
    </dgm:pt>
    <dgm:pt modelId="{F9AD446A-D049-488F-BED6-0BACE182EB1F}" type="parTrans" cxnId="{BC197C20-3F2B-4FD4-9BBA-370A0A51EE64}">
      <dgm:prSet/>
      <dgm:spPr/>
      <dgm:t>
        <a:bodyPr/>
        <a:lstStyle/>
        <a:p>
          <a:endParaRPr lang="en-US"/>
        </a:p>
      </dgm:t>
    </dgm:pt>
    <dgm:pt modelId="{45E5FF81-0986-41D4-BA9F-CACFA0BB9F05}" type="sibTrans" cxnId="{BC197C20-3F2B-4FD4-9BBA-370A0A51EE64}">
      <dgm:prSet/>
      <dgm:spPr/>
      <dgm:t>
        <a:bodyPr/>
        <a:lstStyle/>
        <a:p>
          <a:endParaRPr lang="en-US"/>
        </a:p>
      </dgm:t>
    </dgm:pt>
    <dgm:pt modelId="{98C671D1-5A04-450E-B49C-F06D2C10FFCF}" type="pres">
      <dgm:prSet presAssocID="{C1A5EE97-1C57-484D-85E6-8C3F0A747C85}" presName="Name0" presStyleCnt="0">
        <dgm:presLayoutVars>
          <dgm:dir/>
          <dgm:resizeHandles val="exact"/>
        </dgm:presLayoutVars>
      </dgm:prSet>
      <dgm:spPr/>
    </dgm:pt>
    <dgm:pt modelId="{BE18ED00-CE5C-465D-9C89-20D8EFCA46CE}" type="pres">
      <dgm:prSet presAssocID="{CD472F19-2538-403D-A8A9-DAA2B8ECDD01}" presName="composite" presStyleCnt="0"/>
      <dgm:spPr/>
    </dgm:pt>
    <dgm:pt modelId="{F3507322-A0A9-4C31-8AE9-A3F0F84FEEB8}" type="pres">
      <dgm:prSet presAssocID="{CD472F19-2538-403D-A8A9-DAA2B8ECDD01}" presName="rect1" presStyleLbl="bgImgPlace1" presStyleIdx="0" presStyleCnt="6" custScaleX="85599" custScaleY="91222"/>
      <dgm:spPr>
        <a:blipFill>
          <a:blip xmlns:r="http://schemas.openxmlformats.org/officeDocument/2006/relationships" r:embed="rId1"/>
          <a:srcRect/>
          <a:stretch>
            <a:fillRect t="-33000" b="-33000"/>
          </a:stretch>
        </a:blipFill>
      </dgm:spPr>
    </dgm:pt>
    <dgm:pt modelId="{72200D53-A1FD-43D2-8E2F-16BA86EEC164}" type="pres">
      <dgm:prSet presAssocID="{CD472F19-2538-403D-A8A9-DAA2B8ECDD01}" presName="wedgeRectCallout1" presStyleLbl="node1" presStyleIdx="0" presStyleCnt="6">
        <dgm:presLayoutVars>
          <dgm:bulletEnabled val="1"/>
        </dgm:presLayoutVars>
      </dgm:prSet>
      <dgm:spPr/>
    </dgm:pt>
    <dgm:pt modelId="{ADC5434F-60A2-457A-8B65-C8063BAFEDF0}" type="pres">
      <dgm:prSet presAssocID="{EC046623-0E14-45F3-93B4-6678DD1F475B}" presName="sibTrans" presStyleCnt="0"/>
      <dgm:spPr/>
    </dgm:pt>
    <dgm:pt modelId="{70ADAFE9-797F-4428-BB0E-E6075F606991}" type="pres">
      <dgm:prSet presAssocID="{25D7AD94-BED1-4186-8288-C5BC9DD10214}" presName="composite" presStyleCnt="0"/>
      <dgm:spPr/>
    </dgm:pt>
    <dgm:pt modelId="{44B97F58-29AC-47FD-A2D5-3DE46CFB5721}" type="pres">
      <dgm:prSet presAssocID="{25D7AD94-BED1-4186-8288-C5BC9DD10214}" presName="rect1" presStyleLbl="bgImgPlace1" presStyleIdx="1" presStyleCnt="6" custLinFactNeighborX="361" custLinFactNeighborY="1353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800" t="-4000" r="-14800" b="-4000"/>
          </a:stretch>
        </a:blipFill>
      </dgm:spPr>
    </dgm:pt>
    <dgm:pt modelId="{A32D89F2-A260-4427-AA69-77F9B32E3F7D}" type="pres">
      <dgm:prSet presAssocID="{25D7AD94-BED1-4186-8288-C5BC9DD10214}" presName="wedgeRectCallout1" presStyleLbl="node1" presStyleIdx="1" presStyleCnt="6">
        <dgm:presLayoutVars>
          <dgm:bulletEnabled val="1"/>
        </dgm:presLayoutVars>
      </dgm:prSet>
      <dgm:spPr/>
    </dgm:pt>
    <dgm:pt modelId="{F590F242-0A12-4641-9DF4-CCC12A9E4AAF}" type="pres">
      <dgm:prSet presAssocID="{A8C348EA-2607-4750-9E4C-9DD551CFD4FA}" presName="sibTrans" presStyleCnt="0"/>
      <dgm:spPr/>
    </dgm:pt>
    <dgm:pt modelId="{2FA5C038-5190-4441-9195-775B2E7D787E}" type="pres">
      <dgm:prSet presAssocID="{5BBE701E-A7BF-4A25-91DF-B40523ED437B}" presName="composite" presStyleCnt="0"/>
      <dgm:spPr/>
    </dgm:pt>
    <dgm:pt modelId="{BFE89C2C-6CF8-496A-A3E1-77DD5F6682B5}" type="pres">
      <dgm:prSet presAssocID="{5BBE701E-A7BF-4A25-91DF-B40523ED437B}" presName="rect1" presStyleLbl="bgImgPlace1" presStyleIdx="2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6000" b="-16000"/>
          </a:stretch>
        </a:blipFill>
      </dgm:spPr>
    </dgm:pt>
    <dgm:pt modelId="{2A34A2C9-E15E-4690-B322-FB7C4C4C86FA}" type="pres">
      <dgm:prSet presAssocID="{5BBE701E-A7BF-4A25-91DF-B40523ED437B}" presName="wedgeRectCallout1" presStyleLbl="node1" presStyleIdx="2" presStyleCnt="6">
        <dgm:presLayoutVars>
          <dgm:bulletEnabled val="1"/>
        </dgm:presLayoutVars>
      </dgm:prSet>
      <dgm:spPr/>
    </dgm:pt>
    <dgm:pt modelId="{84D8337A-5D07-479D-9659-61AA56D2BB4B}" type="pres">
      <dgm:prSet presAssocID="{F61DD01F-7608-4452-B5FE-5BA1A29AC11F}" presName="sibTrans" presStyleCnt="0"/>
      <dgm:spPr/>
    </dgm:pt>
    <dgm:pt modelId="{26B84501-3DB9-4039-BA66-B20EFE66CE90}" type="pres">
      <dgm:prSet presAssocID="{76F59847-C386-40AA-B3B0-23E03CD9B4A1}" presName="composite" presStyleCnt="0"/>
      <dgm:spPr/>
    </dgm:pt>
    <dgm:pt modelId="{476190D1-CE11-4657-B2AC-6DB4A75EA073}" type="pres">
      <dgm:prSet presAssocID="{76F59847-C386-40AA-B3B0-23E03CD9B4A1}" presName="rect1" presStyleLbl="bgImgPlace1" presStyleIdx="3" presStyleCnt="6"/>
      <dgm:spPr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" t="-28000" r="-400" b="-28000"/>
          </a:stretch>
        </a:blipFill>
      </dgm:spPr>
    </dgm:pt>
    <dgm:pt modelId="{C07F2056-F0E0-491F-8796-A1D17428AA59}" type="pres">
      <dgm:prSet presAssocID="{76F59847-C386-40AA-B3B0-23E03CD9B4A1}" presName="wedgeRectCallout1" presStyleLbl="node1" presStyleIdx="3" presStyleCnt="6">
        <dgm:presLayoutVars>
          <dgm:bulletEnabled val="1"/>
        </dgm:presLayoutVars>
      </dgm:prSet>
      <dgm:spPr/>
    </dgm:pt>
    <dgm:pt modelId="{1FFFE4A4-07AD-4D71-8EA6-0621CB6FE8B8}" type="pres">
      <dgm:prSet presAssocID="{B60DB18A-FC32-4FA7-80E1-7098ED4095DA}" presName="sibTrans" presStyleCnt="0"/>
      <dgm:spPr/>
    </dgm:pt>
    <dgm:pt modelId="{72CA8FC7-4724-4F8C-949F-47EB3CEA291E}" type="pres">
      <dgm:prSet presAssocID="{44D67FF8-6905-4345-9C91-6351A0E53E78}" presName="composite" presStyleCnt="0"/>
      <dgm:spPr/>
    </dgm:pt>
    <dgm:pt modelId="{97FFDA1E-3B5B-47CE-B64E-89FA7B308E1E}" type="pres">
      <dgm:prSet presAssocID="{44D67FF8-6905-4345-9C91-6351A0E53E78}" presName="rect1" presStyleLbl="bgImgPlace1" presStyleIdx="4" presStyleCnt="6"/>
      <dgm:spPr>
        <a:blipFill>
          <a:blip xmlns:r="http://schemas.openxmlformats.org/officeDocument/2006/relationships" r:embed="rId5"/>
          <a:srcRect/>
          <a:stretch>
            <a:fillRect t="-16000" b="-16000"/>
          </a:stretch>
        </a:blipFill>
      </dgm:spPr>
    </dgm:pt>
    <dgm:pt modelId="{79F546F3-FBBC-4031-A409-7596ACF0E91A}" type="pres">
      <dgm:prSet presAssocID="{44D67FF8-6905-4345-9C91-6351A0E53E78}" presName="wedgeRectCallout1" presStyleLbl="node1" presStyleIdx="4" presStyleCnt="6">
        <dgm:presLayoutVars>
          <dgm:bulletEnabled val="1"/>
        </dgm:presLayoutVars>
      </dgm:prSet>
      <dgm:spPr/>
    </dgm:pt>
    <dgm:pt modelId="{AB28F257-7FB0-40B8-BE8E-3A45F8771399}" type="pres">
      <dgm:prSet presAssocID="{7801C50B-879F-4B20-ACF4-A5C89576893D}" presName="sibTrans" presStyleCnt="0"/>
      <dgm:spPr/>
    </dgm:pt>
    <dgm:pt modelId="{5589E0BB-C063-4276-BDBB-11D46A71C71A}" type="pres">
      <dgm:prSet presAssocID="{15EB764C-1BF3-4567-90F8-0904EF0F921E}" presName="composite" presStyleCnt="0"/>
      <dgm:spPr/>
    </dgm:pt>
    <dgm:pt modelId="{2B0C093E-2491-43AB-89DD-44C6CEC83B2D}" type="pres">
      <dgm:prSet presAssocID="{15EB764C-1BF3-4567-90F8-0904EF0F921E}" presName="rect1" presStyleLbl="bgImgPlace1" presStyleIdx="5" presStyleCnt="6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0477E197-42F3-4CF8-A607-DECF3E92DD5F}" type="pres">
      <dgm:prSet presAssocID="{15EB764C-1BF3-4567-90F8-0904EF0F921E}" presName="wedgeRectCallout1" presStyleLbl="node1" presStyleIdx="5" presStyleCnt="6">
        <dgm:presLayoutVars>
          <dgm:bulletEnabled val="1"/>
        </dgm:presLayoutVars>
      </dgm:prSet>
      <dgm:spPr/>
    </dgm:pt>
  </dgm:ptLst>
  <dgm:cxnLst>
    <dgm:cxn modelId="{D30B4401-0D41-4F87-B547-0A8EE54F7F9E}" type="presOf" srcId="{5BBE701E-A7BF-4A25-91DF-B40523ED437B}" destId="{2A34A2C9-E15E-4690-B322-FB7C4C4C86FA}" srcOrd="0" destOrd="0" presId="urn:microsoft.com/office/officeart/2008/layout/BendingPictureCaptionList"/>
    <dgm:cxn modelId="{F65CEB1C-F5A6-4C39-AC7B-BA4EF5FBFF38}" srcId="{C1A5EE97-1C57-484D-85E6-8C3F0A747C85}" destId="{5BBE701E-A7BF-4A25-91DF-B40523ED437B}" srcOrd="2" destOrd="0" parTransId="{4E7E274C-865A-4CD2-A806-E547A0A9FDEB}" sibTransId="{F61DD01F-7608-4452-B5FE-5BA1A29AC11F}"/>
    <dgm:cxn modelId="{E2646B20-AB85-496E-93A7-2EC225BD2B31}" srcId="{C1A5EE97-1C57-484D-85E6-8C3F0A747C85}" destId="{CD472F19-2538-403D-A8A9-DAA2B8ECDD01}" srcOrd="0" destOrd="0" parTransId="{6ABEC7BC-A4F9-43F5-A29F-4CF8590DD156}" sibTransId="{EC046623-0E14-45F3-93B4-6678DD1F475B}"/>
    <dgm:cxn modelId="{BC197C20-3F2B-4FD4-9BBA-370A0A51EE64}" srcId="{CD472F19-2538-403D-A8A9-DAA2B8ECDD01}" destId="{9230CB1D-F826-47A7-819A-2BB7E8F76AC4}" srcOrd="0" destOrd="0" parTransId="{F9AD446A-D049-488F-BED6-0BACE182EB1F}" sibTransId="{45E5FF81-0986-41D4-BA9F-CACFA0BB9F05}"/>
    <dgm:cxn modelId="{1CE08A2A-5BCA-4BF5-A09C-9F8F57789017}" srcId="{C1A5EE97-1C57-484D-85E6-8C3F0A747C85}" destId="{76F59847-C386-40AA-B3B0-23E03CD9B4A1}" srcOrd="3" destOrd="0" parTransId="{DA88138D-96A3-4FBA-944A-36ABA2330CF5}" sibTransId="{B60DB18A-FC32-4FA7-80E1-7098ED4095DA}"/>
    <dgm:cxn modelId="{9685B240-73CC-4F96-9714-18DC1E4EC345}" type="presOf" srcId="{C1A5EE97-1C57-484D-85E6-8C3F0A747C85}" destId="{98C671D1-5A04-450E-B49C-F06D2C10FFCF}" srcOrd="0" destOrd="0" presId="urn:microsoft.com/office/officeart/2008/layout/BendingPictureCaptionList"/>
    <dgm:cxn modelId="{E02FC660-440C-4758-98CB-FAF9A5030735}" srcId="{C1A5EE97-1C57-484D-85E6-8C3F0A747C85}" destId="{15EB764C-1BF3-4567-90F8-0904EF0F921E}" srcOrd="5" destOrd="0" parTransId="{12D6A156-E793-4B8B-9A7E-19BFBDBE22BD}" sibTransId="{37459953-EBF5-4DF7-B79C-FCE6FCE615C3}"/>
    <dgm:cxn modelId="{64C4E442-519E-48EF-A7EC-9917CD969823}" type="presOf" srcId="{CD472F19-2538-403D-A8A9-DAA2B8ECDD01}" destId="{72200D53-A1FD-43D2-8E2F-16BA86EEC164}" srcOrd="0" destOrd="0" presId="urn:microsoft.com/office/officeart/2008/layout/BendingPictureCaptionList"/>
    <dgm:cxn modelId="{F2B50A63-7C7B-4AD4-95B9-1D3E52E56B79}" srcId="{C1A5EE97-1C57-484D-85E6-8C3F0A747C85}" destId="{25D7AD94-BED1-4186-8288-C5BC9DD10214}" srcOrd="1" destOrd="0" parTransId="{B26FE896-22AA-414B-B090-E219C9F23695}" sibTransId="{A8C348EA-2607-4750-9E4C-9DD551CFD4FA}"/>
    <dgm:cxn modelId="{36171F65-6983-449C-94D4-0403E1C852EA}" type="presOf" srcId="{25D7AD94-BED1-4186-8288-C5BC9DD10214}" destId="{A32D89F2-A260-4427-AA69-77F9B32E3F7D}" srcOrd="0" destOrd="0" presId="urn:microsoft.com/office/officeart/2008/layout/BendingPictureCaptionList"/>
    <dgm:cxn modelId="{28698971-5558-4256-BC35-7788618465BA}" type="presOf" srcId="{76F59847-C386-40AA-B3B0-23E03CD9B4A1}" destId="{C07F2056-F0E0-491F-8796-A1D17428AA59}" srcOrd="0" destOrd="0" presId="urn:microsoft.com/office/officeart/2008/layout/BendingPictureCaptionList"/>
    <dgm:cxn modelId="{BA0F2D96-281B-4D3E-A999-AF144EA4D483}" type="presOf" srcId="{9230CB1D-F826-47A7-819A-2BB7E8F76AC4}" destId="{72200D53-A1FD-43D2-8E2F-16BA86EEC164}" srcOrd="0" destOrd="1" presId="urn:microsoft.com/office/officeart/2008/layout/BendingPictureCaptionList"/>
    <dgm:cxn modelId="{88EB70AF-792B-46CD-9C3B-0CC614FA01D6}" srcId="{C1A5EE97-1C57-484D-85E6-8C3F0A747C85}" destId="{44D67FF8-6905-4345-9C91-6351A0E53E78}" srcOrd="4" destOrd="0" parTransId="{EE552035-BB5F-42E4-9F8E-1AB3D0609881}" sibTransId="{7801C50B-879F-4B20-ACF4-A5C89576893D}"/>
    <dgm:cxn modelId="{E32075BC-BC9A-4289-9F01-2BF46EB8D26F}" type="presOf" srcId="{15EB764C-1BF3-4567-90F8-0904EF0F921E}" destId="{0477E197-42F3-4CF8-A607-DECF3E92DD5F}" srcOrd="0" destOrd="0" presId="urn:microsoft.com/office/officeart/2008/layout/BendingPictureCaptionList"/>
    <dgm:cxn modelId="{E4199DEE-DBCD-4FAC-925E-7FD4568016D6}" type="presOf" srcId="{44D67FF8-6905-4345-9C91-6351A0E53E78}" destId="{79F546F3-FBBC-4031-A409-7596ACF0E91A}" srcOrd="0" destOrd="0" presId="urn:microsoft.com/office/officeart/2008/layout/BendingPictureCaptionList"/>
    <dgm:cxn modelId="{8ABD7B98-C53C-47A5-B8A5-69DBE00D4088}" type="presParOf" srcId="{98C671D1-5A04-450E-B49C-F06D2C10FFCF}" destId="{BE18ED00-CE5C-465D-9C89-20D8EFCA46CE}" srcOrd="0" destOrd="0" presId="urn:microsoft.com/office/officeart/2008/layout/BendingPictureCaptionList"/>
    <dgm:cxn modelId="{C605DD76-6737-4B5C-B8E3-E67DE8E90A90}" type="presParOf" srcId="{BE18ED00-CE5C-465D-9C89-20D8EFCA46CE}" destId="{F3507322-A0A9-4C31-8AE9-A3F0F84FEEB8}" srcOrd="0" destOrd="0" presId="urn:microsoft.com/office/officeart/2008/layout/BendingPictureCaptionList"/>
    <dgm:cxn modelId="{0675469F-BF37-4C42-B8E9-FCAC18E5A23A}" type="presParOf" srcId="{BE18ED00-CE5C-465D-9C89-20D8EFCA46CE}" destId="{72200D53-A1FD-43D2-8E2F-16BA86EEC164}" srcOrd="1" destOrd="0" presId="urn:microsoft.com/office/officeart/2008/layout/BendingPictureCaptionList"/>
    <dgm:cxn modelId="{271F2441-9CF2-4145-947A-0CFAD8A6C9E1}" type="presParOf" srcId="{98C671D1-5A04-450E-B49C-F06D2C10FFCF}" destId="{ADC5434F-60A2-457A-8B65-C8063BAFEDF0}" srcOrd="1" destOrd="0" presId="urn:microsoft.com/office/officeart/2008/layout/BendingPictureCaptionList"/>
    <dgm:cxn modelId="{089D4B49-423C-4906-BD80-CA52AB9AC342}" type="presParOf" srcId="{98C671D1-5A04-450E-B49C-F06D2C10FFCF}" destId="{70ADAFE9-797F-4428-BB0E-E6075F606991}" srcOrd="2" destOrd="0" presId="urn:microsoft.com/office/officeart/2008/layout/BendingPictureCaptionList"/>
    <dgm:cxn modelId="{8A785592-5F80-452B-984E-B6387DD3E7BB}" type="presParOf" srcId="{70ADAFE9-797F-4428-BB0E-E6075F606991}" destId="{44B97F58-29AC-47FD-A2D5-3DE46CFB5721}" srcOrd="0" destOrd="0" presId="urn:microsoft.com/office/officeart/2008/layout/BendingPictureCaptionList"/>
    <dgm:cxn modelId="{11CD9E71-F0D8-4772-A4D4-99F789A90F58}" type="presParOf" srcId="{70ADAFE9-797F-4428-BB0E-E6075F606991}" destId="{A32D89F2-A260-4427-AA69-77F9B32E3F7D}" srcOrd="1" destOrd="0" presId="urn:microsoft.com/office/officeart/2008/layout/BendingPictureCaptionList"/>
    <dgm:cxn modelId="{2BD82931-883A-4C48-AEAA-C24E8EC4B18B}" type="presParOf" srcId="{98C671D1-5A04-450E-B49C-F06D2C10FFCF}" destId="{F590F242-0A12-4641-9DF4-CCC12A9E4AAF}" srcOrd="3" destOrd="0" presId="urn:microsoft.com/office/officeart/2008/layout/BendingPictureCaptionList"/>
    <dgm:cxn modelId="{6324B73A-E0A2-4D2D-9397-FCB09F468766}" type="presParOf" srcId="{98C671D1-5A04-450E-B49C-F06D2C10FFCF}" destId="{2FA5C038-5190-4441-9195-775B2E7D787E}" srcOrd="4" destOrd="0" presId="urn:microsoft.com/office/officeart/2008/layout/BendingPictureCaptionList"/>
    <dgm:cxn modelId="{02574560-2F91-46EA-AFEE-30EB99AF95F8}" type="presParOf" srcId="{2FA5C038-5190-4441-9195-775B2E7D787E}" destId="{BFE89C2C-6CF8-496A-A3E1-77DD5F6682B5}" srcOrd="0" destOrd="0" presId="urn:microsoft.com/office/officeart/2008/layout/BendingPictureCaptionList"/>
    <dgm:cxn modelId="{4657EEF2-8AC4-46DC-A70A-4E16861B0394}" type="presParOf" srcId="{2FA5C038-5190-4441-9195-775B2E7D787E}" destId="{2A34A2C9-E15E-4690-B322-FB7C4C4C86FA}" srcOrd="1" destOrd="0" presId="urn:microsoft.com/office/officeart/2008/layout/BendingPictureCaptionList"/>
    <dgm:cxn modelId="{B8A47C1F-F28C-4E2E-9764-3FE3690FE276}" type="presParOf" srcId="{98C671D1-5A04-450E-B49C-F06D2C10FFCF}" destId="{84D8337A-5D07-479D-9659-61AA56D2BB4B}" srcOrd="5" destOrd="0" presId="urn:microsoft.com/office/officeart/2008/layout/BendingPictureCaptionList"/>
    <dgm:cxn modelId="{5347DF34-5205-4E0D-843F-7E44133AE162}" type="presParOf" srcId="{98C671D1-5A04-450E-B49C-F06D2C10FFCF}" destId="{26B84501-3DB9-4039-BA66-B20EFE66CE90}" srcOrd="6" destOrd="0" presId="urn:microsoft.com/office/officeart/2008/layout/BendingPictureCaptionList"/>
    <dgm:cxn modelId="{C6A78E27-79D7-4E89-918A-F107E54F17F8}" type="presParOf" srcId="{26B84501-3DB9-4039-BA66-B20EFE66CE90}" destId="{476190D1-CE11-4657-B2AC-6DB4A75EA073}" srcOrd="0" destOrd="0" presId="urn:microsoft.com/office/officeart/2008/layout/BendingPictureCaptionList"/>
    <dgm:cxn modelId="{8F3EB74E-30E4-4AA9-ABD7-203E1F7CF4B1}" type="presParOf" srcId="{26B84501-3DB9-4039-BA66-B20EFE66CE90}" destId="{C07F2056-F0E0-491F-8796-A1D17428AA59}" srcOrd="1" destOrd="0" presId="urn:microsoft.com/office/officeart/2008/layout/BendingPictureCaptionList"/>
    <dgm:cxn modelId="{D93A4B6C-45E0-47CF-B78C-A46C6B77AA51}" type="presParOf" srcId="{98C671D1-5A04-450E-B49C-F06D2C10FFCF}" destId="{1FFFE4A4-07AD-4D71-8EA6-0621CB6FE8B8}" srcOrd="7" destOrd="0" presId="urn:microsoft.com/office/officeart/2008/layout/BendingPictureCaptionList"/>
    <dgm:cxn modelId="{986B029A-F739-493F-B153-8CC20549F291}" type="presParOf" srcId="{98C671D1-5A04-450E-B49C-F06D2C10FFCF}" destId="{72CA8FC7-4724-4F8C-949F-47EB3CEA291E}" srcOrd="8" destOrd="0" presId="urn:microsoft.com/office/officeart/2008/layout/BendingPictureCaptionList"/>
    <dgm:cxn modelId="{F68B0688-EA01-4258-B0D8-96BC89F211AA}" type="presParOf" srcId="{72CA8FC7-4724-4F8C-949F-47EB3CEA291E}" destId="{97FFDA1E-3B5B-47CE-B64E-89FA7B308E1E}" srcOrd="0" destOrd="0" presId="urn:microsoft.com/office/officeart/2008/layout/BendingPictureCaptionList"/>
    <dgm:cxn modelId="{044517E3-1E4D-4366-A7F0-1921EACDC843}" type="presParOf" srcId="{72CA8FC7-4724-4F8C-949F-47EB3CEA291E}" destId="{79F546F3-FBBC-4031-A409-7596ACF0E91A}" srcOrd="1" destOrd="0" presId="urn:microsoft.com/office/officeart/2008/layout/BendingPictureCaptionList"/>
    <dgm:cxn modelId="{A2969CD3-56AA-4BE4-A460-8A21C6910C2C}" type="presParOf" srcId="{98C671D1-5A04-450E-B49C-F06D2C10FFCF}" destId="{AB28F257-7FB0-40B8-BE8E-3A45F8771399}" srcOrd="9" destOrd="0" presId="urn:microsoft.com/office/officeart/2008/layout/BendingPictureCaptionList"/>
    <dgm:cxn modelId="{6518213C-1C23-49B6-8457-3282662E2772}" type="presParOf" srcId="{98C671D1-5A04-450E-B49C-F06D2C10FFCF}" destId="{5589E0BB-C063-4276-BDBB-11D46A71C71A}" srcOrd="10" destOrd="0" presId="urn:microsoft.com/office/officeart/2008/layout/BendingPictureCaptionList"/>
    <dgm:cxn modelId="{AFE74D60-BD6C-410D-A5C2-05D444CF2E4B}" type="presParOf" srcId="{5589E0BB-C063-4276-BDBB-11D46A71C71A}" destId="{2B0C093E-2491-43AB-89DD-44C6CEC83B2D}" srcOrd="0" destOrd="0" presId="urn:microsoft.com/office/officeart/2008/layout/BendingPictureCaptionList"/>
    <dgm:cxn modelId="{6535BD86-83FF-4EEB-92CC-D7C41CDFFCEA}" type="presParOf" srcId="{5589E0BB-C063-4276-BDBB-11D46A71C71A}" destId="{0477E197-42F3-4CF8-A607-DECF3E92DD5F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A5C06C-48F4-4EF5-BD2A-D9423AC27E99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825109-752C-4001-AF04-8216AA388728}">
      <dgm:prSet phldrT="[Text]"/>
      <dgm:spPr/>
      <dgm:t>
        <a:bodyPr/>
        <a:lstStyle/>
        <a:p>
          <a:endParaRPr lang="en-US" dirty="0"/>
        </a:p>
      </dgm:t>
    </dgm:pt>
    <dgm:pt modelId="{98FE69B6-1A71-4FDE-B709-955165B8870E}" type="parTrans" cxnId="{E55A6DBA-F815-4916-AEEB-6DB67BC55CE2}">
      <dgm:prSet/>
      <dgm:spPr/>
      <dgm:t>
        <a:bodyPr/>
        <a:lstStyle/>
        <a:p>
          <a:endParaRPr lang="en-US"/>
        </a:p>
      </dgm:t>
    </dgm:pt>
    <dgm:pt modelId="{1872F40B-BE01-4DAD-944F-A291693AA5FF}" type="sibTrans" cxnId="{E55A6DBA-F815-4916-AEEB-6DB67BC55CE2}">
      <dgm:prSet/>
      <dgm:spPr/>
      <dgm:t>
        <a:bodyPr/>
        <a:lstStyle/>
        <a:p>
          <a:endParaRPr lang="en-US"/>
        </a:p>
      </dgm:t>
    </dgm:pt>
    <dgm:pt modelId="{424C8F48-01CE-4086-A6F6-015B2B5821B2}">
      <dgm:prSet phldrT="[Text]" custT="1"/>
      <dgm:spPr/>
      <dgm:t>
        <a:bodyPr/>
        <a:lstStyle/>
        <a:p>
          <a:r>
            <a:rPr lang="en-US" sz="1600" dirty="0">
              <a:latin typeface="Atkinson Hyperlegible" panose="020B0604020202020204" charset="0"/>
            </a:rPr>
            <a:t>WHAT IS CHRONIC KIDNEY DISEASE(CKD)?</a:t>
          </a:r>
        </a:p>
      </dgm:t>
    </dgm:pt>
    <dgm:pt modelId="{48177BEC-2D0C-4D22-9005-38A099477226}" type="parTrans" cxnId="{DCE79FD7-BC47-4F92-9A4A-560C8F82A9D4}">
      <dgm:prSet/>
      <dgm:spPr/>
      <dgm:t>
        <a:bodyPr/>
        <a:lstStyle/>
        <a:p>
          <a:endParaRPr lang="en-US"/>
        </a:p>
      </dgm:t>
    </dgm:pt>
    <dgm:pt modelId="{30E59B6F-80F0-49FD-9233-0CF51F64BCA5}" type="sibTrans" cxnId="{DCE79FD7-BC47-4F92-9A4A-560C8F82A9D4}">
      <dgm:prSet/>
      <dgm:spPr/>
      <dgm:t>
        <a:bodyPr/>
        <a:lstStyle/>
        <a:p>
          <a:endParaRPr lang="en-US"/>
        </a:p>
      </dgm:t>
    </dgm:pt>
    <dgm:pt modelId="{1355164A-B4B5-4D00-8000-41B94A801DF5}">
      <dgm:prSet phldrT="[Text]" custT="1"/>
      <dgm:spPr/>
      <dgm:t>
        <a:bodyPr/>
        <a:lstStyle/>
        <a:p>
          <a:r>
            <a:rPr lang="en-US" sz="1600" dirty="0">
              <a:latin typeface="Atkinson Hyperlegible" panose="020B0604020202020204" charset="0"/>
            </a:rPr>
            <a:t>WHAT ARE THE CAUSES FOR CKD ?</a:t>
          </a:r>
        </a:p>
      </dgm:t>
    </dgm:pt>
    <dgm:pt modelId="{56FF40FC-012A-45ED-A954-27BA0BB66AB9}" type="parTrans" cxnId="{7425E183-160E-498D-B08A-181FBD95FCE1}">
      <dgm:prSet/>
      <dgm:spPr/>
      <dgm:t>
        <a:bodyPr/>
        <a:lstStyle/>
        <a:p>
          <a:endParaRPr lang="en-US"/>
        </a:p>
      </dgm:t>
    </dgm:pt>
    <dgm:pt modelId="{6C295A83-D621-4A17-B6B7-207818BCCC1C}" type="sibTrans" cxnId="{7425E183-160E-498D-B08A-181FBD95FCE1}">
      <dgm:prSet/>
      <dgm:spPr/>
      <dgm:t>
        <a:bodyPr/>
        <a:lstStyle/>
        <a:p>
          <a:endParaRPr lang="en-US"/>
        </a:p>
      </dgm:t>
    </dgm:pt>
    <dgm:pt modelId="{86BB08D2-40B3-4E89-8752-E5D66BE38C9F}">
      <dgm:prSet phldrT="[Text]" phldr="1"/>
      <dgm:spPr/>
      <dgm:t>
        <a:bodyPr/>
        <a:lstStyle/>
        <a:p>
          <a:endParaRPr lang="en-US"/>
        </a:p>
      </dgm:t>
    </dgm:pt>
    <dgm:pt modelId="{BC03F5F1-63CE-4B94-90EA-E3121D01C487}" type="parTrans" cxnId="{2D43236C-B6CC-4876-B532-E4F7FE9A576D}">
      <dgm:prSet/>
      <dgm:spPr/>
      <dgm:t>
        <a:bodyPr/>
        <a:lstStyle/>
        <a:p>
          <a:endParaRPr lang="en-US"/>
        </a:p>
      </dgm:t>
    </dgm:pt>
    <dgm:pt modelId="{A6176101-798C-4C43-B608-B234896BEFE9}" type="sibTrans" cxnId="{2D43236C-B6CC-4876-B532-E4F7FE9A576D}">
      <dgm:prSet/>
      <dgm:spPr/>
      <dgm:t>
        <a:bodyPr/>
        <a:lstStyle/>
        <a:p>
          <a:endParaRPr lang="en-US"/>
        </a:p>
      </dgm:t>
    </dgm:pt>
    <dgm:pt modelId="{E4A6951F-10E7-4B44-A335-BA9A4496616A}">
      <dgm:prSet phldrT="[Text]" custT="1"/>
      <dgm:spPr/>
      <dgm:t>
        <a:bodyPr/>
        <a:lstStyle/>
        <a:p>
          <a:r>
            <a:rPr lang="en-US" sz="1600" dirty="0">
              <a:latin typeface="Atkinson Hyperlegible" panose="020B0604020202020204" charset="0"/>
            </a:rPr>
            <a:t>HOW DOES THIS IMPACT ? </a:t>
          </a:r>
        </a:p>
      </dgm:t>
    </dgm:pt>
    <dgm:pt modelId="{0D741891-47A5-40E7-B6C9-76BDF4F0FB67}" type="parTrans" cxnId="{242144EE-FE4B-4929-BDE5-5794BCDA2C40}">
      <dgm:prSet/>
      <dgm:spPr/>
      <dgm:t>
        <a:bodyPr/>
        <a:lstStyle/>
        <a:p>
          <a:endParaRPr lang="en-US"/>
        </a:p>
      </dgm:t>
    </dgm:pt>
    <dgm:pt modelId="{C12BBF6C-879D-49AF-ABE9-1DCEFCB2CED3}" type="sibTrans" cxnId="{242144EE-FE4B-4929-BDE5-5794BCDA2C40}">
      <dgm:prSet/>
      <dgm:spPr/>
      <dgm:t>
        <a:bodyPr/>
        <a:lstStyle/>
        <a:p>
          <a:endParaRPr lang="en-US"/>
        </a:p>
      </dgm:t>
    </dgm:pt>
    <dgm:pt modelId="{E6C9A517-EDF1-48B2-94C2-03B01A1654BB}">
      <dgm:prSet phldrT="[Text]"/>
      <dgm:spPr/>
      <dgm:t>
        <a:bodyPr/>
        <a:lstStyle/>
        <a:p>
          <a:endParaRPr lang="en-US" dirty="0"/>
        </a:p>
      </dgm:t>
    </dgm:pt>
    <dgm:pt modelId="{6C521430-56FA-4653-B800-FCA3646DF113}" type="parTrans" cxnId="{CDC4BABA-BA5F-4243-8ECF-742B6D625880}">
      <dgm:prSet/>
      <dgm:spPr/>
      <dgm:t>
        <a:bodyPr/>
        <a:lstStyle/>
        <a:p>
          <a:endParaRPr lang="en-US"/>
        </a:p>
      </dgm:t>
    </dgm:pt>
    <dgm:pt modelId="{E3773A56-D54C-485F-86A1-843A9D86CDB1}" type="sibTrans" cxnId="{CDC4BABA-BA5F-4243-8ECF-742B6D625880}">
      <dgm:prSet/>
      <dgm:spPr/>
      <dgm:t>
        <a:bodyPr/>
        <a:lstStyle/>
        <a:p>
          <a:endParaRPr lang="en-US"/>
        </a:p>
      </dgm:t>
    </dgm:pt>
    <dgm:pt modelId="{FBCB5162-D371-44E8-9BEC-8F8C58934A01}">
      <dgm:prSet phldrT="[Text]" custT="1"/>
      <dgm:spPr/>
      <dgm:t>
        <a:bodyPr/>
        <a:lstStyle/>
        <a:p>
          <a:r>
            <a:rPr lang="en-US" sz="1600" dirty="0">
              <a:latin typeface="Atkinson Hyperlegible" panose="020B0604020202020204" charset="0"/>
            </a:rPr>
            <a:t>ML ROLE IN HEALTH CARE</a:t>
          </a:r>
        </a:p>
      </dgm:t>
    </dgm:pt>
    <dgm:pt modelId="{7FAE2634-2087-4363-978D-DC884EA2C958}" type="parTrans" cxnId="{54B1D101-8D20-437D-8293-606F7ADACB95}">
      <dgm:prSet/>
      <dgm:spPr/>
      <dgm:t>
        <a:bodyPr/>
        <a:lstStyle/>
        <a:p>
          <a:endParaRPr lang="en-US"/>
        </a:p>
      </dgm:t>
    </dgm:pt>
    <dgm:pt modelId="{EBBFBEB1-00EF-4E7E-B9B9-5B2624B9ECEB}" type="sibTrans" cxnId="{54B1D101-8D20-437D-8293-606F7ADACB95}">
      <dgm:prSet/>
      <dgm:spPr/>
      <dgm:t>
        <a:bodyPr/>
        <a:lstStyle/>
        <a:p>
          <a:endParaRPr lang="en-US"/>
        </a:p>
      </dgm:t>
    </dgm:pt>
    <dgm:pt modelId="{0E0CBCFB-83CD-4B44-A9A7-3A35AD0D532A}">
      <dgm:prSet phldrT="[Text]" phldr="1"/>
      <dgm:spPr/>
      <dgm:t>
        <a:bodyPr/>
        <a:lstStyle/>
        <a:p>
          <a:endParaRPr lang="en-US" dirty="0"/>
        </a:p>
      </dgm:t>
    </dgm:pt>
    <dgm:pt modelId="{98A686E8-CD27-4DF8-83BF-96A7A09B7716}" type="sibTrans" cxnId="{4F9AC917-BD77-42A6-8AC4-D1B06EC25422}">
      <dgm:prSet/>
      <dgm:spPr/>
      <dgm:t>
        <a:bodyPr/>
        <a:lstStyle/>
        <a:p>
          <a:endParaRPr lang="en-US"/>
        </a:p>
      </dgm:t>
    </dgm:pt>
    <dgm:pt modelId="{5C2284D0-55B3-43DA-BCA0-41B132F84C4A}" type="parTrans" cxnId="{4F9AC917-BD77-42A6-8AC4-D1B06EC25422}">
      <dgm:prSet/>
      <dgm:spPr/>
      <dgm:t>
        <a:bodyPr/>
        <a:lstStyle/>
        <a:p>
          <a:endParaRPr lang="en-US"/>
        </a:p>
      </dgm:t>
    </dgm:pt>
    <dgm:pt modelId="{D6423513-68A9-4445-A75D-9BDC9769C73B}" type="pres">
      <dgm:prSet presAssocID="{6BA5C06C-48F4-4EF5-BD2A-D9423AC27E99}" presName="Name0" presStyleCnt="0">
        <dgm:presLayoutVars>
          <dgm:chMax/>
          <dgm:chPref/>
          <dgm:dir/>
        </dgm:presLayoutVars>
      </dgm:prSet>
      <dgm:spPr/>
    </dgm:pt>
    <dgm:pt modelId="{283BDA9D-9A1A-4828-B521-DB966CF9887D}" type="pres">
      <dgm:prSet presAssocID="{F8825109-752C-4001-AF04-8216AA388728}" presName="parenttextcomposite" presStyleCnt="0"/>
      <dgm:spPr/>
    </dgm:pt>
    <dgm:pt modelId="{8D4078F8-3E6F-4BCF-8259-7929E9306EEA}" type="pres">
      <dgm:prSet presAssocID="{F8825109-752C-4001-AF04-8216AA388728}" presName="parenttext" presStyleLbl="revTx" presStyleIdx="0" presStyleCnt="4">
        <dgm:presLayoutVars>
          <dgm:chMax/>
          <dgm:chPref val="2"/>
          <dgm:bulletEnabled val="1"/>
        </dgm:presLayoutVars>
      </dgm:prSet>
      <dgm:spPr/>
    </dgm:pt>
    <dgm:pt modelId="{8462C9E3-991D-40A1-9761-9DAA956DFFB5}" type="pres">
      <dgm:prSet presAssocID="{F8825109-752C-4001-AF04-8216AA388728}" presName="composite" presStyleCnt="0"/>
      <dgm:spPr/>
    </dgm:pt>
    <dgm:pt modelId="{EE8D12B0-265D-481A-9EE0-0430DA420EC6}" type="pres">
      <dgm:prSet presAssocID="{F8825109-752C-4001-AF04-8216AA388728}" presName="chevron1" presStyleLbl="alignNode1" presStyleIdx="0" presStyleCnt="28"/>
      <dgm:spPr/>
    </dgm:pt>
    <dgm:pt modelId="{C1B75F8F-22E8-4E3A-BAE3-A458C1771C3F}" type="pres">
      <dgm:prSet presAssocID="{F8825109-752C-4001-AF04-8216AA388728}" presName="chevron2" presStyleLbl="alignNode1" presStyleIdx="1" presStyleCnt="28"/>
      <dgm:spPr/>
    </dgm:pt>
    <dgm:pt modelId="{F553E025-E550-4057-B1BB-68DAACF0EEAA}" type="pres">
      <dgm:prSet presAssocID="{F8825109-752C-4001-AF04-8216AA388728}" presName="chevron3" presStyleLbl="alignNode1" presStyleIdx="2" presStyleCnt="28"/>
      <dgm:spPr/>
    </dgm:pt>
    <dgm:pt modelId="{6C1765D9-AA7A-4432-88CB-704BBCA6D9A5}" type="pres">
      <dgm:prSet presAssocID="{F8825109-752C-4001-AF04-8216AA388728}" presName="chevron4" presStyleLbl="alignNode1" presStyleIdx="3" presStyleCnt="28"/>
      <dgm:spPr/>
    </dgm:pt>
    <dgm:pt modelId="{FD081BC1-6127-4B97-A999-6C982D220ACE}" type="pres">
      <dgm:prSet presAssocID="{F8825109-752C-4001-AF04-8216AA388728}" presName="chevron5" presStyleLbl="alignNode1" presStyleIdx="4" presStyleCnt="28"/>
      <dgm:spPr/>
    </dgm:pt>
    <dgm:pt modelId="{2EED4813-16C1-4D18-A2CE-C575F43EC73E}" type="pres">
      <dgm:prSet presAssocID="{F8825109-752C-4001-AF04-8216AA388728}" presName="chevron6" presStyleLbl="alignNode1" presStyleIdx="5" presStyleCnt="28"/>
      <dgm:spPr/>
    </dgm:pt>
    <dgm:pt modelId="{57CB762B-D949-441F-87EE-8D827F221F75}" type="pres">
      <dgm:prSet presAssocID="{F8825109-752C-4001-AF04-8216AA388728}" presName="chevron7" presStyleLbl="alignNode1" presStyleIdx="6" presStyleCnt="28"/>
      <dgm:spPr/>
    </dgm:pt>
    <dgm:pt modelId="{A9FDFE30-3D66-4895-AC56-90A2848A7235}" type="pres">
      <dgm:prSet presAssocID="{F8825109-752C-4001-AF04-8216AA388728}" presName="childtext" presStyleLbl="solidFgAcc1" presStyleIdx="0" presStyleCnt="4">
        <dgm:presLayoutVars>
          <dgm:chMax/>
          <dgm:chPref val="0"/>
          <dgm:bulletEnabled val="1"/>
        </dgm:presLayoutVars>
      </dgm:prSet>
      <dgm:spPr/>
    </dgm:pt>
    <dgm:pt modelId="{ADB7C3D7-D5DC-44F9-8569-48338F49AC72}" type="pres">
      <dgm:prSet presAssocID="{1872F40B-BE01-4DAD-944F-A291693AA5FF}" presName="sibTrans" presStyleCnt="0"/>
      <dgm:spPr/>
    </dgm:pt>
    <dgm:pt modelId="{50989650-3C86-45F4-B046-C8B20312CC32}" type="pres">
      <dgm:prSet presAssocID="{0E0CBCFB-83CD-4B44-A9A7-3A35AD0D532A}" presName="parenttextcomposite" presStyleCnt="0"/>
      <dgm:spPr/>
    </dgm:pt>
    <dgm:pt modelId="{B18224E0-A948-4B6F-A245-4CFCAE41B1ED}" type="pres">
      <dgm:prSet presAssocID="{0E0CBCFB-83CD-4B44-A9A7-3A35AD0D532A}" presName="parenttext" presStyleLbl="revTx" presStyleIdx="1" presStyleCnt="4">
        <dgm:presLayoutVars>
          <dgm:chMax/>
          <dgm:chPref val="2"/>
          <dgm:bulletEnabled val="1"/>
        </dgm:presLayoutVars>
      </dgm:prSet>
      <dgm:spPr/>
    </dgm:pt>
    <dgm:pt modelId="{FC9D766C-5DA9-4E55-A1B1-CBE66EF7AA80}" type="pres">
      <dgm:prSet presAssocID="{0E0CBCFB-83CD-4B44-A9A7-3A35AD0D532A}" presName="composite" presStyleCnt="0"/>
      <dgm:spPr/>
    </dgm:pt>
    <dgm:pt modelId="{0715C02C-A9CE-4FF5-8020-DEFC745D4B13}" type="pres">
      <dgm:prSet presAssocID="{0E0CBCFB-83CD-4B44-A9A7-3A35AD0D532A}" presName="chevron1" presStyleLbl="alignNode1" presStyleIdx="7" presStyleCnt="28"/>
      <dgm:spPr/>
    </dgm:pt>
    <dgm:pt modelId="{B86800CB-F21B-4442-BC2F-59AB7D37B6DA}" type="pres">
      <dgm:prSet presAssocID="{0E0CBCFB-83CD-4B44-A9A7-3A35AD0D532A}" presName="chevron2" presStyleLbl="alignNode1" presStyleIdx="8" presStyleCnt="28"/>
      <dgm:spPr/>
    </dgm:pt>
    <dgm:pt modelId="{AB26BA2A-AAD3-4A76-B3CF-7907B2BB85F4}" type="pres">
      <dgm:prSet presAssocID="{0E0CBCFB-83CD-4B44-A9A7-3A35AD0D532A}" presName="chevron3" presStyleLbl="alignNode1" presStyleIdx="9" presStyleCnt="28"/>
      <dgm:spPr/>
    </dgm:pt>
    <dgm:pt modelId="{8FFB026E-505C-4079-960B-878FA9EFA5D8}" type="pres">
      <dgm:prSet presAssocID="{0E0CBCFB-83CD-4B44-A9A7-3A35AD0D532A}" presName="chevron4" presStyleLbl="alignNode1" presStyleIdx="10" presStyleCnt="28"/>
      <dgm:spPr/>
    </dgm:pt>
    <dgm:pt modelId="{7C77739F-0153-45BA-87CB-AA78075A9493}" type="pres">
      <dgm:prSet presAssocID="{0E0CBCFB-83CD-4B44-A9A7-3A35AD0D532A}" presName="chevron5" presStyleLbl="alignNode1" presStyleIdx="11" presStyleCnt="28"/>
      <dgm:spPr/>
    </dgm:pt>
    <dgm:pt modelId="{9CD5EA5F-FAE3-44F6-B491-951F269B85A8}" type="pres">
      <dgm:prSet presAssocID="{0E0CBCFB-83CD-4B44-A9A7-3A35AD0D532A}" presName="chevron6" presStyleLbl="alignNode1" presStyleIdx="12" presStyleCnt="28"/>
      <dgm:spPr/>
    </dgm:pt>
    <dgm:pt modelId="{BCFCCFC7-5FA4-495F-A1FF-C24F34F3E1F7}" type="pres">
      <dgm:prSet presAssocID="{0E0CBCFB-83CD-4B44-A9A7-3A35AD0D532A}" presName="chevron7" presStyleLbl="alignNode1" presStyleIdx="13" presStyleCnt="28"/>
      <dgm:spPr/>
    </dgm:pt>
    <dgm:pt modelId="{4CFFEAF8-2B0E-449F-9708-2BAFC72DC3A0}" type="pres">
      <dgm:prSet presAssocID="{0E0CBCFB-83CD-4B44-A9A7-3A35AD0D532A}" presName="childtext" presStyleLbl="solidFgAcc1" presStyleIdx="1" presStyleCnt="4">
        <dgm:presLayoutVars>
          <dgm:chMax/>
          <dgm:chPref val="0"/>
          <dgm:bulletEnabled val="1"/>
        </dgm:presLayoutVars>
      </dgm:prSet>
      <dgm:spPr/>
    </dgm:pt>
    <dgm:pt modelId="{8D6AA40C-A99D-4C49-BB34-02DA4A3CFC15}" type="pres">
      <dgm:prSet presAssocID="{98A686E8-CD27-4DF8-83BF-96A7A09B7716}" presName="sibTrans" presStyleCnt="0"/>
      <dgm:spPr/>
    </dgm:pt>
    <dgm:pt modelId="{44962CF8-AFE9-46CE-A99B-685B0A73EAB9}" type="pres">
      <dgm:prSet presAssocID="{86BB08D2-40B3-4E89-8752-E5D66BE38C9F}" presName="parenttextcomposite" presStyleCnt="0"/>
      <dgm:spPr/>
    </dgm:pt>
    <dgm:pt modelId="{69E7147C-6FD6-4552-8D39-C5C767180258}" type="pres">
      <dgm:prSet presAssocID="{86BB08D2-40B3-4E89-8752-E5D66BE38C9F}" presName="parenttext" presStyleLbl="revTx" presStyleIdx="2" presStyleCnt="4">
        <dgm:presLayoutVars>
          <dgm:chMax/>
          <dgm:chPref val="2"/>
          <dgm:bulletEnabled val="1"/>
        </dgm:presLayoutVars>
      </dgm:prSet>
      <dgm:spPr/>
    </dgm:pt>
    <dgm:pt modelId="{7281D9FC-DD72-480B-8222-B7F407528A7E}" type="pres">
      <dgm:prSet presAssocID="{86BB08D2-40B3-4E89-8752-E5D66BE38C9F}" presName="composite" presStyleCnt="0"/>
      <dgm:spPr/>
    </dgm:pt>
    <dgm:pt modelId="{57D305BA-15D3-4BF6-B0B4-87BB45D95A32}" type="pres">
      <dgm:prSet presAssocID="{86BB08D2-40B3-4E89-8752-E5D66BE38C9F}" presName="chevron1" presStyleLbl="alignNode1" presStyleIdx="14" presStyleCnt="28"/>
      <dgm:spPr/>
    </dgm:pt>
    <dgm:pt modelId="{659BF413-2342-4B54-97F4-2AB2EF785B4E}" type="pres">
      <dgm:prSet presAssocID="{86BB08D2-40B3-4E89-8752-E5D66BE38C9F}" presName="chevron2" presStyleLbl="alignNode1" presStyleIdx="15" presStyleCnt="28"/>
      <dgm:spPr/>
    </dgm:pt>
    <dgm:pt modelId="{CB754A8A-BD7D-491D-AA52-67644822B1FD}" type="pres">
      <dgm:prSet presAssocID="{86BB08D2-40B3-4E89-8752-E5D66BE38C9F}" presName="chevron3" presStyleLbl="alignNode1" presStyleIdx="16" presStyleCnt="28"/>
      <dgm:spPr/>
    </dgm:pt>
    <dgm:pt modelId="{DA54444C-6454-44DD-B944-F15660093D72}" type="pres">
      <dgm:prSet presAssocID="{86BB08D2-40B3-4E89-8752-E5D66BE38C9F}" presName="chevron4" presStyleLbl="alignNode1" presStyleIdx="17" presStyleCnt="28"/>
      <dgm:spPr/>
    </dgm:pt>
    <dgm:pt modelId="{BA7448F7-4E2D-4B8D-AB00-B46BDEF348D3}" type="pres">
      <dgm:prSet presAssocID="{86BB08D2-40B3-4E89-8752-E5D66BE38C9F}" presName="chevron5" presStyleLbl="alignNode1" presStyleIdx="18" presStyleCnt="28"/>
      <dgm:spPr/>
    </dgm:pt>
    <dgm:pt modelId="{47B0FCE2-EE10-4533-9AD0-7462A8E20BEE}" type="pres">
      <dgm:prSet presAssocID="{86BB08D2-40B3-4E89-8752-E5D66BE38C9F}" presName="chevron6" presStyleLbl="alignNode1" presStyleIdx="19" presStyleCnt="28"/>
      <dgm:spPr/>
    </dgm:pt>
    <dgm:pt modelId="{7C3E113C-E97A-4B76-8E2B-1B2B34081515}" type="pres">
      <dgm:prSet presAssocID="{86BB08D2-40B3-4E89-8752-E5D66BE38C9F}" presName="chevron7" presStyleLbl="alignNode1" presStyleIdx="20" presStyleCnt="28"/>
      <dgm:spPr/>
    </dgm:pt>
    <dgm:pt modelId="{D175079D-D200-4FA5-BFE0-B85DAB7A0D43}" type="pres">
      <dgm:prSet presAssocID="{86BB08D2-40B3-4E89-8752-E5D66BE38C9F}" presName="childtext" presStyleLbl="solidFgAcc1" presStyleIdx="2" presStyleCnt="4">
        <dgm:presLayoutVars>
          <dgm:chMax/>
          <dgm:chPref val="0"/>
          <dgm:bulletEnabled val="1"/>
        </dgm:presLayoutVars>
      </dgm:prSet>
      <dgm:spPr/>
    </dgm:pt>
    <dgm:pt modelId="{AFE2280A-05B1-4FE4-92A2-20360B64F71B}" type="pres">
      <dgm:prSet presAssocID="{A6176101-798C-4C43-B608-B234896BEFE9}" presName="sibTrans" presStyleCnt="0"/>
      <dgm:spPr/>
    </dgm:pt>
    <dgm:pt modelId="{1AB1A5B9-963D-4F6C-940B-958CEC785EDD}" type="pres">
      <dgm:prSet presAssocID="{E6C9A517-EDF1-48B2-94C2-03B01A1654BB}" presName="parenttextcomposite" presStyleCnt="0"/>
      <dgm:spPr/>
    </dgm:pt>
    <dgm:pt modelId="{CD0C6A43-EE82-4D0B-88E8-E43DA1A7C7C0}" type="pres">
      <dgm:prSet presAssocID="{E6C9A517-EDF1-48B2-94C2-03B01A1654BB}" presName="parenttext" presStyleLbl="revTx" presStyleIdx="3" presStyleCnt="4">
        <dgm:presLayoutVars>
          <dgm:chMax/>
          <dgm:chPref val="2"/>
          <dgm:bulletEnabled val="1"/>
        </dgm:presLayoutVars>
      </dgm:prSet>
      <dgm:spPr/>
    </dgm:pt>
    <dgm:pt modelId="{58E7623E-0139-417D-B572-8FF6FAE7D28D}" type="pres">
      <dgm:prSet presAssocID="{E6C9A517-EDF1-48B2-94C2-03B01A1654BB}" presName="composite" presStyleCnt="0"/>
      <dgm:spPr/>
    </dgm:pt>
    <dgm:pt modelId="{3731DFB3-233A-4B40-8016-B35384B2D02E}" type="pres">
      <dgm:prSet presAssocID="{E6C9A517-EDF1-48B2-94C2-03B01A1654BB}" presName="chevron1" presStyleLbl="alignNode1" presStyleIdx="21" presStyleCnt="28"/>
      <dgm:spPr/>
    </dgm:pt>
    <dgm:pt modelId="{C4C8E988-0CE4-4BD2-AC2D-28C6DF13BEF7}" type="pres">
      <dgm:prSet presAssocID="{E6C9A517-EDF1-48B2-94C2-03B01A1654BB}" presName="chevron2" presStyleLbl="alignNode1" presStyleIdx="22" presStyleCnt="28"/>
      <dgm:spPr/>
    </dgm:pt>
    <dgm:pt modelId="{7E01D848-1E83-4F6E-931E-83E39F4119FA}" type="pres">
      <dgm:prSet presAssocID="{E6C9A517-EDF1-48B2-94C2-03B01A1654BB}" presName="chevron3" presStyleLbl="alignNode1" presStyleIdx="23" presStyleCnt="28"/>
      <dgm:spPr/>
    </dgm:pt>
    <dgm:pt modelId="{776E0BBD-00AD-4DEE-AE1D-85FC13FD98C3}" type="pres">
      <dgm:prSet presAssocID="{E6C9A517-EDF1-48B2-94C2-03B01A1654BB}" presName="chevron4" presStyleLbl="alignNode1" presStyleIdx="24" presStyleCnt="28"/>
      <dgm:spPr/>
    </dgm:pt>
    <dgm:pt modelId="{1D869490-E82A-4875-A2A2-954621F7BC91}" type="pres">
      <dgm:prSet presAssocID="{E6C9A517-EDF1-48B2-94C2-03B01A1654BB}" presName="chevron5" presStyleLbl="alignNode1" presStyleIdx="25" presStyleCnt="28"/>
      <dgm:spPr/>
    </dgm:pt>
    <dgm:pt modelId="{ECC7284E-0707-40EF-AA95-428946073E6D}" type="pres">
      <dgm:prSet presAssocID="{E6C9A517-EDF1-48B2-94C2-03B01A1654BB}" presName="chevron6" presStyleLbl="alignNode1" presStyleIdx="26" presStyleCnt="28"/>
      <dgm:spPr/>
    </dgm:pt>
    <dgm:pt modelId="{8DC7EC46-85D1-44DC-83FE-8F133FCE8D8F}" type="pres">
      <dgm:prSet presAssocID="{E6C9A517-EDF1-48B2-94C2-03B01A1654BB}" presName="chevron7" presStyleLbl="alignNode1" presStyleIdx="27" presStyleCnt="28"/>
      <dgm:spPr/>
    </dgm:pt>
    <dgm:pt modelId="{6F34B368-1946-4DDB-89E7-9517F8634CF3}" type="pres">
      <dgm:prSet presAssocID="{E6C9A517-EDF1-48B2-94C2-03B01A1654BB}" presName="childtext" presStyleLbl="solidFgAcc1" presStyleIdx="3" presStyleCnt="4">
        <dgm:presLayoutVars>
          <dgm:chMax/>
          <dgm:chPref val="0"/>
          <dgm:bulletEnabled val="1"/>
        </dgm:presLayoutVars>
      </dgm:prSet>
      <dgm:spPr/>
    </dgm:pt>
  </dgm:ptLst>
  <dgm:cxnLst>
    <dgm:cxn modelId="{54B1D101-8D20-437D-8293-606F7ADACB95}" srcId="{E6C9A517-EDF1-48B2-94C2-03B01A1654BB}" destId="{FBCB5162-D371-44E8-9BEC-8F8C58934A01}" srcOrd="0" destOrd="0" parTransId="{7FAE2634-2087-4363-978D-DC884EA2C958}" sibTransId="{EBBFBEB1-00EF-4E7E-B9B9-5B2624B9ECEB}"/>
    <dgm:cxn modelId="{6799810A-16FB-44DE-9F8D-AA4533E09F03}" type="presOf" srcId="{F8825109-752C-4001-AF04-8216AA388728}" destId="{8D4078F8-3E6F-4BCF-8259-7929E9306EEA}" srcOrd="0" destOrd="0" presId="urn:microsoft.com/office/officeart/2008/layout/VerticalAccentList"/>
    <dgm:cxn modelId="{984D990A-491A-4830-8EFF-D94C6D95583B}" type="presOf" srcId="{E6C9A517-EDF1-48B2-94C2-03B01A1654BB}" destId="{CD0C6A43-EE82-4D0B-88E8-E43DA1A7C7C0}" srcOrd="0" destOrd="0" presId="urn:microsoft.com/office/officeart/2008/layout/VerticalAccentList"/>
    <dgm:cxn modelId="{4F9AC917-BD77-42A6-8AC4-D1B06EC25422}" srcId="{6BA5C06C-48F4-4EF5-BD2A-D9423AC27E99}" destId="{0E0CBCFB-83CD-4B44-A9A7-3A35AD0D532A}" srcOrd="1" destOrd="0" parTransId="{5C2284D0-55B3-43DA-BCA0-41B132F84C4A}" sibTransId="{98A686E8-CD27-4DF8-83BF-96A7A09B7716}"/>
    <dgm:cxn modelId="{8EE17E23-24DF-4B0B-9A90-0C927A6FD959}" type="presOf" srcId="{424C8F48-01CE-4086-A6F6-015B2B5821B2}" destId="{A9FDFE30-3D66-4895-AC56-90A2848A7235}" srcOrd="0" destOrd="0" presId="urn:microsoft.com/office/officeart/2008/layout/VerticalAccentList"/>
    <dgm:cxn modelId="{E03CE43D-72BA-4CAE-8BC5-3B9AA655E07A}" type="presOf" srcId="{FBCB5162-D371-44E8-9BEC-8F8C58934A01}" destId="{6F34B368-1946-4DDB-89E7-9517F8634CF3}" srcOrd="0" destOrd="0" presId="urn:microsoft.com/office/officeart/2008/layout/VerticalAccentList"/>
    <dgm:cxn modelId="{2B88ED45-0692-4584-8409-09C8656AF3C8}" type="presOf" srcId="{0E0CBCFB-83CD-4B44-A9A7-3A35AD0D532A}" destId="{B18224E0-A948-4B6F-A245-4CFCAE41B1ED}" srcOrd="0" destOrd="0" presId="urn:microsoft.com/office/officeart/2008/layout/VerticalAccentList"/>
    <dgm:cxn modelId="{2D43236C-B6CC-4876-B532-E4F7FE9A576D}" srcId="{6BA5C06C-48F4-4EF5-BD2A-D9423AC27E99}" destId="{86BB08D2-40B3-4E89-8752-E5D66BE38C9F}" srcOrd="2" destOrd="0" parTransId="{BC03F5F1-63CE-4B94-90EA-E3121D01C487}" sibTransId="{A6176101-798C-4C43-B608-B234896BEFE9}"/>
    <dgm:cxn modelId="{B98BA052-9003-4575-81BA-8FD531AA94B8}" type="presOf" srcId="{86BB08D2-40B3-4E89-8752-E5D66BE38C9F}" destId="{69E7147C-6FD6-4552-8D39-C5C767180258}" srcOrd="0" destOrd="0" presId="urn:microsoft.com/office/officeart/2008/layout/VerticalAccentList"/>
    <dgm:cxn modelId="{7425E183-160E-498D-B08A-181FBD95FCE1}" srcId="{0E0CBCFB-83CD-4B44-A9A7-3A35AD0D532A}" destId="{1355164A-B4B5-4D00-8000-41B94A801DF5}" srcOrd="0" destOrd="0" parTransId="{56FF40FC-012A-45ED-A954-27BA0BB66AB9}" sibTransId="{6C295A83-D621-4A17-B6B7-207818BCCC1C}"/>
    <dgm:cxn modelId="{E55A6DBA-F815-4916-AEEB-6DB67BC55CE2}" srcId="{6BA5C06C-48F4-4EF5-BD2A-D9423AC27E99}" destId="{F8825109-752C-4001-AF04-8216AA388728}" srcOrd="0" destOrd="0" parTransId="{98FE69B6-1A71-4FDE-B709-955165B8870E}" sibTransId="{1872F40B-BE01-4DAD-944F-A291693AA5FF}"/>
    <dgm:cxn modelId="{CDC4BABA-BA5F-4243-8ECF-742B6D625880}" srcId="{6BA5C06C-48F4-4EF5-BD2A-D9423AC27E99}" destId="{E6C9A517-EDF1-48B2-94C2-03B01A1654BB}" srcOrd="3" destOrd="0" parTransId="{6C521430-56FA-4653-B800-FCA3646DF113}" sibTransId="{E3773A56-D54C-485F-86A1-843A9D86CDB1}"/>
    <dgm:cxn modelId="{545F7EC2-ACC2-4082-A64B-9A757FD66E6C}" type="presOf" srcId="{1355164A-B4B5-4D00-8000-41B94A801DF5}" destId="{4CFFEAF8-2B0E-449F-9708-2BAFC72DC3A0}" srcOrd="0" destOrd="0" presId="urn:microsoft.com/office/officeart/2008/layout/VerticalAccentList"/>
    <dgm:cxn modelId="{B3C168D5-6CBF-4135-946E-04DEC1BC2D25}" type="presOf" srcId="{E4A6951F-10E7-4B44-A335-BA9A4496616A}" destId="{D175079D-D200-4FA5-BFE0-B85DAB7A0D43}" srcOrd="0" destOrd="0" presId="urn:microsoft.com/office/officeart/2008/layout/VerticalAccentList"/>
    <dgm:cxn modelId="{DCE79FD7-BC47-4F92-9A4A-560C8F82A9D4}" srcId="{F8825109-752C-4001-AF04-8216AA388728}" destId="{424C8F48-01CE-4086-A6F6-015B2B5821B2}" srcOrd="0" destOrd="0" parTransId="{48177BEC-2D0C-4D22-9005-38A099477226}" sibTransId="{30E59B6F-80F0-49FD-9233-0CF51F64BCA5}"/>
    <dgm:cxn modelId="{242144EE-FE4B-4929-BDE5-5794BCDA2C40}" srcId="{86BB08D2-40B3-4E89-8752-E5D66BE38C9F}" destId="{E4A6951F-10E7-4B44-A335-BA9A4496616A}" srcOrd="0" destOrd="0" parTransId="{0D741891-47A5-40E7-B6C9-76BDF4F0FB67}" sibTransId="{C12BBF6C-879D-49AF-ABE9-1DCEFCB2CED3}"/>
    <dgm:cxn modelId="{B43D02F2-2CBF-48B5-97A1-AF9BAF1765F9}" type="presOf" srcId="{6BA5C06C-48F4-4EF5-BD2A-D9423AC27E99}" destId="{D6423513-68A9-4445-A75D-9BDC9769C73B}" srcOrd="0" destOrd="0" presId="urn:microsoft.com/office/officeart/2008/layout/VerticalAccentList"/>
    <dgm:cxn modelId="{0A3222C4-0183-4CE9-9E8F-C874A6376CF8}" type="presParOf" srcId="{D6423513-68A9-4445-A75D-9BDC9769C73B}" destId="{283BDA9D-9A1A-4828-B521-DB966CF9887D}" srcOrd="0" destOrd="0" presId="urn:microsoft.com/office/officeart/2008/layout/VerticalAccentList"/>
    <dgm:cxn modelId="{C1DB3C36-B6DB-4D09-9485-4F35958EBF00}" type="presParOf" srcId="{283BDA9D-9A1A-4828-B521-DB966CF9887D}" destId="{8D4078F8-3E6F-4BCF-8259-7929E9306EEA}" srcOrd="0" destOrd="0" presId="urn:microsoft.com/office/officeart/2008/layout/VerticalAccentList"/>
    <dgm:cxn modelId="{365B73CC-40CA-490D-9B1C-5756603552D3}" type="presParOf" srcId="{D6423513-68A9-4445-A75D-9BDC9769C73B}" destId="{8462C9E3-991D-40A1-9761-9DAA956DFFB5}" srcOrd="1" destOrd="0" presId="urn:microsoft.com/office/officeart/2008/layout/VerticalAccentList"/>
    <dgm:cxn modelId="{AEB8158D-D733-42F7-BA16-D510C37EC305}" type="presParOf" srcId="{8462C9E3-991D-40A1-9761-9DAA956DFFB5}" destId="{EE8D12B0-265D-481A-9EE0-0430DA420EC6}" srcOrd="0" destOrd="0" presId="urn:microsoft.com/office/officeart/2008/layout/VerticalAccentList"/>
    <dgm:cxn modelId="{FE5A541B-76B6-43EC-ADF6-85493AF19790}" type="presParOf" srcId="{8462C9E3-991D-40A1-9761-9DAA956DFFB5}" destId="{C1B75F8F-22E8-4E3A-BAE3-A458C1771C3F}" srcOrd="1" destOrd="0" presId="urn:microsoft.com/office/officeart/2008/layout/VerticalAccentList"/>
    <dgm:cxn modelId="{80F5FC2C-EA9F-4267-8B30-90C9CD25EA85}" type="presParOf" srcId="{8462C9E3-991D-40A1-9761-9DAA956DFFB5}" destId="{F553E025-E550-4057-B1BB-68DAACF0EEAA}" srcOrd="2" destOrd="0" presId="urn:microsoft.com/office/officeart/2008/layout/VerticalAccentList"/>
    <dgm:cxn modelId="{3C8FFE8F-36E8-4094-B2D2-850E2D47B12C}" type="presParOf" srcId="{8462C9E3-991D-40A1-9761-9DAA956DFFB5}" destId="{6C1765D9-AA7A-4432-88CB-704BBCA6D9A5}" srcOrd="3" destOrd="0" presId="urn:microsoft.com/office/officeart/2008/layout/VerticalAccentList"/>
    <dgm:cxn modelId="{EEC8C19C-B708-4076-A498-A33235F8079B}" type="presParOf" srcId="{8462C9E3-991D-40A1-9761-9DAA956DFFB5}" destId="{FD081BC1-6127-4B97-A999-6C982D220ACE}" srcOrd="4" destOrd="0" presId="urn:microsoft.com/office/officeart/2008/layout/VerticalAccentList"/>
    <dgm:cxn modelId="{6C4CF024-A4FB-401D-B2DE-877428046270}" type="presParOf" srcId="{8462C9E3-991D-40A1-9761-9DAA956DFFB5}" destId="{2EED4813-16C1-4D18-A2CE-C575F43EC73E}" srcOrd="5" destOrd="0" presId="urn:microsoft.com/office/officeart/2008/layout/VerticalAccentList"/>
    <dgm:cxn modelId="{5D9F3733-925B-4989-AF53-C248083680AB}" type="presParOf" srcId="{8462C9E3-991D-40A1-9761-9DAA956DFFB5}" destId="{57CB762B-D949-441F-87EE-8D827F221F75}" srcOrd="6" destOrd="0" presId="urn:microsoft.com/office/officeart/2008/layout/VerticalAccentList"/>
    <dgm:cxn modelId="{925897F5-EF9A-49CD-8577-27089EEF26D7}" type="presParOf" srcId="{8462C9E3-991D-40A1-9761-9DAA956DFFB5}" destId="{A9FDFE30-3D66-4895-AC56-90A2848A7235}" srcOrd="7" destOrd="0" presId="urn:microsoft.com/office/officeart/2008/layout/VerticalAccentList"/>
    <dgm:cxn modelId="{7771399E-7027-46C2-916F-E2731388CCBD}" type="presParOf" srcId="{D6423513-68A9-4445-A75D-9BDC9769C73B}" destId="{ADB7C3D7-D5DC-44F9-8569-48338F49AC72}" srcOrd="2" destOrd="0" presId="urn:microsoft.com/office/officeart/2008/layout/VerticalAccentList"/>
    <dgm:cxn modelId="{4AA13D6E-4246-4B7C-BE74-4531416897CF}" type="presParOf" srcId="{D6423513-68A9-4445-A75D-9BDC9769C73B}" destId="{50989650-3C86-45F4-B046-C8B20312CC32}" srcOrd="3" destOrd="0" presId="urn:microsoft.com/office/officeart/2008/layout/VerticalAccentList"/>
    <dgm:cxn modelId="{A5527D89-50F4-4BFF-A39C-171D2618F720}" type="presParOf" srcId="{50989650-3C86-45F4-B046-C8B20312CC32}" destId="{B18224E0-A948-4B6F-A245-4CFCAE41B1ED}" srcOrd="0" destOrd="0" presId="urn:microsoft.com/office/officeart/2008/layout/VerticalAccentList"/>
    <dgm:cxn modelId="{30DA8663-40D4-4ED8-9799-1E069617906C}" type="presParOf" srcId="{D6423513-68A9-4445-A75D-9BDC9769C73B}" destId="{FC9D766C-5DA9-4E55-A1B1-CBE66EF7AA80}" srcOrd="4" destOrd="0" presId="urn:microsoft.com/office/officeart/2008/layout/VerticalAccentList"/>
    <dgm:cxn modelId="{54DFE18F-FD7A-4026-8101-AFA9D771D538}" type="presParOf" srcId="{FC9D766C-5DA9-4E55-A1B1-CBE66EF7AA80}" destId="{0715C02C-A9CE-4FF5-8020-DEFC745D4B13}" srcOrd="0" destOrd="0" presId="urn:microsoft.com/office/officeart/2008/layout/VerticalAccentList"/>
    <dgm:cxn modelId="{08D0724D-F327-4B78-B638-73A6A37FA1B1}" type="presParOf" srcId="{FC9D766C-5DA9-4E55-A1B1-CBE66EF7AA80}" destId="{B86800CB-F21B-4442-BC2F-59AB7D37B6DA}" srcOrd="1" destOrd="0" presId="urn:microsoft.com/office/officeart/2008/layout/VerticalAccentList"/>
    <dgm:cxn modelId="{E72ABEFA-D3A7-4C59-AC9F-BAA9CFB2EB45}" type="presParOf" srcId="{FC9D766C-5DA9-4E55-A1B1-CBE66EF7AA80}" destId="{AB26BA2A-AAD3-4A76-B3CF-7907B2BB85F4}" srcOrd="2" destOrd="0" presId="urn:microsoft.com/office/officeart/2008/layout/VerticalAccentList"/>
    <dgm:cxn modelId="{8C5886E8-79C3-4752-8D7D-CCA1E76314FE}" type="presParOf" srcId="{FC9D766C-5DA9-4E55-A1B1-CBE66EF7AA80}" destId="{8FFB026E-505C-4079-960B-878FA9EFA5D8}" srcOrd="3" destOrd="0" presId="urn:microsoft.com/office/officeart/2008/layout/VerticalAccentList"/>
    <dgm:cxn modelId="{57F8C148-AC87-46FA-9B48-97A9488D3617}" type="presParOf" srcId="{FC9D766C-5DA9-4E55-A1B1-CBE66EF7AA80}" destId="{7C77739F-0153-45BA-87CB-AA78075A9493}" srcOrd="4" destOrd="0" presId="urn:microsoft.com/office/officeart/2008/layout/VerticalAccentList"/>
    <dgm:cxn modelId="{D3416B76-F06C-4054-BE9F-56ECACF04EDD}" type="presParOf" srcId="{FC9D766C-5DA9-4E55-A1B1-CBE66EF7AA80}" destId="{9CD5EA5F-FAE3-44F6-B491-951F269B85A8}" srcOrd="5" destOrd="0" presId="urn:microsoft.com/office/officeart/2008/layout/VerticalAccentList"/>
    <dgm:cxn modelId="{3E2D4343-E27B-451B-A39D-4169EFE77963}" type="presParOf" srcId="{FC9D766C-5DA9-4E55-A1B1-CBE66EF7AA80}" destId="{BCFCCFC7-5FA4-495F-A1FF-C24F34F3E1F7}" srcOrd="6" destOrd="0" presId="urn:microsoft.com/office/officeart/2008/layout/VerticalAccentList"/>
    <dgm:cxn modelId="{0C33373B-7F7B-48EC-B8E4-095F59484C89}" type="presParOf" srcId="{FC9D766C-5DA9-4E55-A1B1-CBE66EF7AA80}" destId="{4CFFEAF8-2B0E-449F-9708-2BAFC72DC3A0}" srcOrd="7" destOrd="0" presId="urn:microsoft.com/office/officeart/2008/layout/VerticalAccentList"/>
    <dgm:cxn modelId="{E62BF94A-9EDB-47F2-92A5-3ACE46B1E45A}" type="presParOf" srcId="{D6423513-68A9-4445-A75D-9BDC9769C73B}" destId="{8D6AA40C-A99D-4C49-BB34-02DA4A3CFC15}" srcOrd="5" destOrd="0" presId="urn:microsoft.com/office/officeart/2008/layout/VerticalAccentList"/>
    <dgm:cxn modelId="{919F5BC0-C990-4F0E-B0A9-71663EF3DC24}" type="presParOf" srcId="{D6423513-68A9-4445-A75D-9BDC9769C73B}" destId="{44962CF8-AFE9-46CE-A99B-685B0A73EAB9}" srcOrd="6" destOrd="0" presId="urn:microsoft.com/office/officeart/2008/layout/VerticalAccentList"/>
    <dgm:cxn modelId="{2A797B5D-8616-4E4D-8473-D3B32FD220E5}" type="presParOf" srcId="{44962CF8-AFE9-46CE-A99B-685B0A73EAB9}" destId="{69E7147C-6FD6-4552-8D39-C5C767180258}" srcOrd="0" destOrd="0" presId="urn:microsoft.com/office/officeart/2008/layout/VerticalAccentList"/>
    <dgm:cxn modelId="{1596D4FF-EE39-49AB-8742-455E1144E6B4}" type="presParOf" srcId="{D6423513-68A9-4445-A75D-9BDC9769C73B}" destId="{7281D9FC-DD72-480B-8222-B7F407528A7E}" srcOrd="7" destOrd="0" presId="urn:microsoft.com/office/officeart/2008/layout/VerticalAccentList"/>
    <dgm:cxn modelId="{FBA85EB9-99F8-44BD-B3C1-CF2997C2D56A}" type="presParOf" srcId="{7281D9FC-DD72-480B-8222-B7F407528A7E}" destId="{57D305BA-15D3-4BF6-B0B4-87BB45D95A32}" srcOrd="0" destOrd="0" presId="urn:microsoft.com/office/officeart/2008/layout/VerticalAccentList"/>
    <dgm:cxn modelId="{0EBE646B-51F4-4055-A0F2-F7AF3FC0B76A}" type="presParOf" srcId="{7281D9FC-DD72-480B-8222-B7F407528A7E}" destId="{659BF413-2342-4B54-97F4-2AB2EF785B4E}" srcOrd="1" destOrd="0" presId="urn:microsoft.com/office/officeart/2008/layout/VerticalAccentList"/>
    <dgm:cxn modelId="{8E73853B-7C08-4E20-AC98-0FE67C878E72}" type="presParOf" srcId="{7281D9FC-DD72-480B-8222-B7F407528A7E}" destId="{CB754A8A-BD7D-491D-AA52-67644822B1FD}" srcOrd="2" destOrd="0" presId="urn:microsoft.com/office/officeart/2008/layout/VerticalAccentList"/>
    <dgm:cxn modelId="{17D975FA-9865-46F4-981A-890B0D21F8B5}" type="presParOf" srcId="{7281D9FC-DD72-480B-8222-B7F407528A7E}" destId="{DA54444C-6454-44DD-B944-F15660093D72}" srcOrd="3" destOrd="0" presId="urn:microsoft.com/office/officeart/2008/layout/VerticalAccentList"/>
    <dgm:cxn modelId="{AA95A2E8-2D77-43CB-BD14-621E8147483F}" type="presParOf" srcId="{7281D9FC-DD72-480B-8222-B7F407528A7E}" destId="{BA7448F7-4E2D-4B8D-AB00-B46BDEF348D3}" srcOrd="4" destOrd="0" presId="urn:microsoft.com/office/officeart/2008/layout/VerticalAccentList"/>
    <dgm:cxn modelId="{DA7EE505-6634-444A-A0E6-CCA5271D7CB9}" type="presParOf" srcId="{7281D9FC-DD72-480B-8222-B7F407528A7E}" destId="{47B0FCE2-EE10-4533-9AD0-7462A8E20BEE}" srcOrd="5" destOrd="0" presId="urn:microsoft.com/office/officeart/2008/layout/VerticalAccentList"/>
    <dgm:cxn modelId="{E5B687B5-963C-493D-A53F-8DC4B0049F88}" type="presParOf" srcId="{7281D9FC-DD72-480B-8222-B7F407528A7E}" destId="{7C3E113C-E97A-4B76-8E2B-1B2B34081515}" srcOrd="6" destOrd="0" presId="urn:microsoft.com/office/officeart/2008/layout/VerticalAccentList"/>
    <dgm:cxn modelId="{69DAFF7F-D317-443E-A4ED-4D1114FEF2C0}" type="presParOf" srcId="{7281D9FC-DD72-480B-8222-B7F407528A7E}" destId="{D175079D-D200-4FA5-BFE0-B85DAB7A0D43}" srcOrd="7" destOrd="0" presId="urn:microsoft.com/office/officeart/2008/layout/VerticalAccentList"/>
    <dgm:cxn modelId="{8288376D-3680-402E-956D-3F91A055B738}" type="presParOf" srcId="{D6423513-68A9-4445-A75D-9BDC9769C73B}" destId="{AFE2280A-05B1-4FE4-92A2-20360B64F71B}" srcOrd="8" destOrd="0" presId="urn:microsoft.com/office/officeart/2008/layout/VerticalAccentList"/>
    <dgm:cxn modelId="{E5199836-DCA7-4678-B965-8900DCA7E073}" type="presParOf" srcId="{D6423513-68A9-4445-A75D-9BDC9769C73B}" destId="{1AB1A5B9-963D-4F6C-940B-958CEC785EDD}" srcOrd="9" destOrd="0" presId="urn:microsoft.com/office/officeart/2008/layout/VerticalAccentList"/>
    <dgm:cxn modelId="{FD320DBF-228A-4D29-9574-0CBD8EFD13A6}" type="presParOf" srcId="{1AB1A5B9-963D-4F6C-940B-958CEC785EDD}" destId="{CD0C6A43-EE82-4D0B-88E8-E43DA1A7C7C0}" srcOrd="0" destOrd="0" presId="urn:microsoft.com/office/officeart/2008/layout/VerticalAccentList"/>
    <dgm:cxn modelId="{0871B9BB-C3B2-4291-B56F-A8C83DF5901F}" type="presParOf" srcId="{D6423513-68A9-4445-A75D-9BDC9769C73B}" destId="{58E7623E-0139-417D-B572-8FF6FAE7D28D}" srcOrd="10" destOrd="0" presId="urn:microsoft.com/office/officeart/2008/layout/VerticalAccentList"/>
    <dgm:cxn modelId="{3CA96DCD-A7AB-4B47-99A4-3C6844D5B386}" type="presParOf" srcId="{58E7623E-0139-417D-B572-8FF6FAE7D28D}" destId="{3731DFB3-233A-4B40-8016-B35384B2D02E}" srcOrd="0" destOrd="0" presId="urn:microsoft.com/office/officeart/2008/layout/VerticalAccentList"/>
    <dgm:cxn modelId="{B79F4828-BFC8-470F-B75A-E000D545AF95}" type="presParOf" srcId="{58E7623E-0139-417D-B572-8FF6FAE7D28D}" destId="{C4C8E988-0CE4-4BD2-AC2D-28C6DF13BEF7}" srcOrd="1" destOrd="0" presId="urn:microsoft.com/office/officeart/2008/layout/VerticalAccentList"/>
    <dgm:cxn modelId="{8E4EDA7C-5153-47F1-8EA4-19C309E396F4}" type="presParOf" srcId="{58E7623E-0139-417D-B572-8FF6FAE7D28D}" destId="{7E01D848-1E83-4F6E-931E-83E39F4119FA}" srcOrd="2" destOrd="0" presId="urn:microsoft.com/office/officeart/2008/layout/VerticalAccentList"/>
    <dgm:cxn modelId="{BE273912-80F9-406C-9C76-8E1A286A4751}" type="presParOf" srcId="{58E7623E-0139-417D-B572-8FF6FAE7D28D}" destId="{776E0BBD-00AD-4DEE-AE1D-85FC13FD98C3}" srcOrd="3" destOrd="0" presId="urn:microsoft.com/office/officeart/2008/layout/VerticalAccentList"/>
    <dgm:cxn modelId="{94584CC4-7550-4697-9489-9B790F40F5DF}" type="presParOf" srcId="{58E7623E-0139-417D-B572-8FF6FAE7D28D}" destId="{1D869490-E82A-4875-A2A2-954621F7BC91}" srcOrd="4" destOrd="0" presId="urn:microsoft.com/office/officeart/2008/layout/VerticalAccentList"/>
    <dgm:cxn modelId="{CDB302A5-D29C-43E3-9B97-79FCFC973630}" type="presParOf" srcId="{58E7623E-0139-417D-B572-8FF6FAE7D28D}" destId="{ECC7284E-0707-40EF-AA95-428946073E6D}" srcOrd="5" destOrd="0" presId="urn:microsoft.com/office/officeart/2008/layout/VerticalAccentList"/>
    <dgm:cxn modelId="{C59F002C-1025-464A-B5E4-5D6E7A18BBF9}" type="presParOf" srcId="{58E7623E-0139-417D-B572-8FF6FAE7D28D}" destId="{8DC7EC46-85D1-44DC-83FE-8F133FCE8D8F}" srcOrd="6" destOrd="0" presId="urn:microsoft.com/office/officeart/2008/layout/VerticalAccentList"/>
    <dgm:cxn modelId="{73142C42-2FA4-4228-91E0-B58364AF5FF6}" type="presParOf" srcId="{58E7623E-0139-417D-B572-8FF6FAE7D28D}" destId="{6F34B368-1946-4DDB-89E7-9517F8634CF3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8F7D92C-F908-4E62-AE16-B55D4B5EE5B3}" type="doc">
      <dgm:prSet loTypeId="urn:microsoft.com/office/officeart/2005/8/layout/lProcess1" loCatId="process" qsTypeId="urn:microsoft.com/office/officeart/2005/8/quickstyle/simple1" qsCatId="simple" csTypeId="urn:microsoft.com/office/officeart/2005/8/colors/accent4_5" csCatId="accent4" phldr="1"/>
      <dgm:spPr/>
      <dgm:t>
        <a:bodyPr/>
        <a:lstStyle/>
        <a:p>
          <a:endParaRPr lang="en-US"/>
        </a:p>
      </dgm:t>
    </dgm:pt>
    <dgm:pt modelId="{1D3EEE2C-8B69-4764-B308-4A96C3391A2B}">
      <dgm:prSet phldrT="[Text]"/>
      <dgm:spPr/>
      <dgm:t>
        <a:bodyPr/>
        <a:lstStyle/>
        <a:p>
          <a:r>
            <a:rPr lang="en-US" dirty="0"/>
            <a:t>Load the Data</a:t>
          </a:r>
        </a:p>
      </dgm:t>
    </dgm:pt>
    <dgm:pt modelId="{36A9A6F0-B375-43C3-B8F8-F305932D2B2E}" type="parTrans" cxnId="{58DDDC75-74C4-43B1-86F9-7A7F2591179B}">
      <dgm:prSet/>
      <dgm:spPr/>
      <dgm:t>
        <a:bodyPr/>
        <a:lstStyle/>
        <a:p>
          <a:endParaRPr lang="en-US"/>
        </a:p>
      </dgm:t>
    </dgm:pt>
    <dgm:pt modelId="{A76FB1EE-45CC-4282-BA9E-4652C65D124C}" type="sibTrans" cxnId="{58DDDC75-74C4-43B1-86F9-7A7F2591179B}">
      <dgm:prSet/>
      <dgm:spPr/>
      <dgm:t>
        <a:bodyPr/>
        <a:lstStyle/>
        <a:p>
          <a:endParaRPr lang="en-US"/>
        </a:p>
      </dgm:t>
    </dgm:pt>
    <dgm:pt modelId="{19F35BD5-25C7-48FA-B4A8-5EE3A8C2BDAB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400 Entries</a:t>
          </a:r>
        </a:p>
      </dgm:t>
    </dgm:pt>
    <dgm:pt modelId="{B3072CB9-FBBE-4E82-B38B-5DEC697B214D}" type="parTrans" cxnId="{3017D7E8-383F-4387-ACA4-1F77EF4C5002}">
      <dgm:prSet/>
      <dgm:spPr/>
      <dgm:t>
        <a:bodyPr/>
        <a:lstStyle/>
        <a:p>
          <a:endParaRPr lang="en-US"/>
        </a:p>
      </dgm:t>
    </dgm:pt>
    <dgm:pt modelId="{119CE3FA-E820-455B-A1EC-D020BBEAF763}" type="sibTrans" cxnId="{3017D7E8-383F-4387-ACA4-1F77EF4C5002}">
      <dgm:prSet/>
      <dgm:spPr/>
      <dgm:t>
        <a:bodyPr/>
        <a:lstStyle/>
        <a:p>
          <a:endParaRPr lang="en-US"/>
        </a:p>
      </dgm:t>
    </dgm:pt>
    <dgm:pt modelId="{9C0DDA4A-8BBD-4389-9B32-F62CA0E22BB8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Cleaning up Categorical Data</a:t>
          </a:r>
        </a:p>
      </dgm:t>
    </dgm:pt>
    <dgm:pt modelId="{A43E5115-8851-46D0-ACA1-49B87F21288B}" type="parTrans" cxnId="{287999A9-A2DF-4AB9-BCA9-327A6BFA479F}">
      <dgm:prSet/>
      <dgm:spPr/>
      <dgm:t>
        <a:bodyPr/>
        <a:lstStyle/>
        <a:p>
          <a:endParaRPr lang="en-US"/>
        </a:p>
      </dgm:t>
    </dgm:pt>
    <dgm:pt modelId="{BBB35210-340D-4BBC-A5C0-15572BE51973}" type="sibTrans" cxnId="{287999A9-A2DF-4AB9-BCA9-327A6BFA479F}">
      <dgm:prSet/>
      <dgm:spPr/>
      <dgm:t>
        <a:bodyPr/>
        <a:lstStyle/>
        <a:p>
          <a:endParaRPr lang="en-US"/>
        </a:p>
      </dgm:t>
    </dgm:pt>
    <dgm:pt modelId="{A18F7707-BA4F-406A-9051-697996068696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26</a:t>
          </a:r>
          <a:r>
            <a:rPr lang="en-US" dirty="0"/>
            <a:t> </a:t>
          </a:r>
          <a:r>
            <a:rPr lang="en-US" dirty="0">
              <a:solidFill>
                <a:schemeClr val="bg1"/>
              </a:solidFill>
            </a:rPr>
            <a:t>Columns</a:t>
          </a:r>
        </a:p>
      </dgm:t>
    </dgm:pt>
    <dgm:pt modelId="{5D580E26-9463-4A63-BC63-34C436FD5461}" type="parTrans" cxnId="{AE2F239F-D321-41A2-BFB6-24F38B716ACA}">
      <dgm:prSet/>
      <dgm:spPr/>
      <dgm:t>
        <a:bodyPr/>
        <a:lstStyle/>
        <a:p>
          <a:endParaRPr lang="en-US"/>
        </a:p>
      </dgm:t>
    </dgm:pt>
    <dgm:pt modelId="{A056A714-7F53-4A02-95AC-81C0E87BA810}" type="sibTrans" cxnId="{AE2F239F-D321-41A2-BFB6-24F38B716ACA}">
      <dgm:prSet/>
      <dgm:spPr/>
      <dgm:t>
        <a:bodyPr/>
        <a:lstStyle/>
        <a:p>
          <a:endParaRPr lang="en-US"/>
        </a:p>
      </dgm:t>
    </dgm:pt>
    <dgm:pt modelId="{62B0266D-FD2A-40D9-9B92-1756AA000D30}">
      <dgm:prSet phldrT="[Text]"/>
      <dgm:spPr/>
      <dgm:t>
        <a:bodyPr/>
        <a:lstStyle/>
        <a:p>
          <a:r>
            <a:rPr lang="en-US" dirty="0"/>
            <a:t>Filtering Attributes</a:t>
          </a:r>
        </a:p>
      </dgm:t>
    </dgm:pt>
    <dgm:pt modelId="{FFFAAAAA-F7EC-438B-A754-C6B0DC0E1A52}" type="parTrans" cxnId="{55049F81-791D-4FE6-8CA0-C53E94F4CDC1}">
      <dgm:prSet/>
      <dgm:spPr/>
      <dgm:t>
        <a:bodyPr/>
        <a:lstStyle/>
        <a:p>
          <a:endParaRPr lang="en-US"/>
        </a:p>
      </dgm:t>
    </dgm:pt>
    <dgm:pt modelId="{AEFBA7BC-8B28-451D-9CC0-F5F94F4CA6AF}" type="sibTrans" cxnId="{55049F81-791D-4FE6-8CA0-C53E94F4CDC1}">
      <dgm:prSet/>
      <dgm:spPr/>
      <dgm:t>
        <a:bodyPr/>
        <a:lstStyle/>
        <a:p>
          <a:endParaRPr lang="en-US"/>
        </a:p>
      </dgm:t>
    </dgm:pt>
    <dgm:pt modelId="{446E9616-2D7E-4EF6-A004-9CB39694B08D}">
      <dgm:prSet phldrT="[Text]"/>
      <dgm:spPr/>
      <dgm:t>
        <a:bodyPr/>
        <a:lstStyle/>
        <a:p>
          <a:r>
            <a:rPr lang="en-US" dirty="0"/>
            <a:t>Handling Null Values</a:t>
          </a:r>
        </a:p>
      </dgm:t>
    </dgm:pt>
    <dgm:pt modelId="{7E716C35-7C87-402D-968C-E2B38949C7F9}" type="parTrans" cxnId="{C6CFCB59-702D-4925-81BC-DD8E0BDAA92F}">
      <dgm:prSet/>
      <dgm:spPr/>
      <dgm:t>
        <a:bodyPr/>
        <a:lstStyle/>
        <a:p>
          <a:endParaRPr lang="en-US"/>
        </a:p>
      </dgm:t>
    </dgm:pt>
    <dgm:pt modelId="{2357B383-F1D3-4AA7-A90C-84AD7D1B0917}" type="sibTrans" cxnId="{C6CFCB59-702D-4925-81BC-DD8E0BDAA92F}">
      <dgm:prSet/>
      <dgm:spPr/>
      <dgm:t>
        <a:bodyPr/>
        <a:lstStyle/>
        <a:p>
          <a:endParaRPr lang="en-US"/>
        </a:p>
      </dgm:t>
    </dgm:pt>
    <dgm:pt modelId="{A4A1BD6F-1FF2-486E-8C82-36D371E42582}">
      <dgm:prSet phldrT="[Text]"/>
      <dgm:spPr/>
      <dgm:t>
        <a:bodyPr/>
        <a:lstStyle/>
        <a:p>
          <a:r>
            <a:rPr lang="en-US" dirty="0"/>
            <a:t>Feature Encoding</a:t>
          </a:r>
        </a:p>
      </dgm:t>
    </dgm:pt>
    <dgm:pt modelId="{490861A6-49FF-493A-AE1C-D171EAD8BE03}" type="parTrans" cxnId="{D11CB701-92D2-4FDB-9CB3-8C997AC440D6}">
      <dgm:prSet/>
      <dgm:spPr/>
      <dgm:t>
        <a:bodyPr/>
        <a:lstStyle/>
        <a:p>
          <a:endParaRPr lang="en-US"/>
        </a:p>
      </dgm:t>
    </dgm:pt>
    <dgm:pt modelId="{8CFBA2A0-37DE-421A-8765-38B7555AED36}" type="sibTrans" cxnId="{D11CB701-92D2-4FDB-9CB3-8C997AC440D6}">
      <dgm:prSet/>
      <dgm:spPr/>
      <dgm:t>
        <a:bodyPr/>
        <a:lstStyle/>
        <a:p>
          <a:endParaRPr lang="en-US"/>
        </a:p>
      </dgm:t>
    </dgm:pt>
    <dgm:pt modelId="{42862736-2155-4105-A342-986A47E29425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Target – CKD(150), NCKD (250)</a:t>
          </a:r>
        </a:p>
      </dgm:t>
    </dgm:pt>
    <dgm:pt modelId="{986F6866-5EFB-48E6-86B8-E64A25E80512}" type="parTrans" cxnId="{A124EC06-3A3E-40A6-AAE8-148922FBEBCD}">
      <dgm:prSet/>
      <dgm:spPr/>
      <dgm:t>
        <a:bodyPr/>
        <a:lstStyle/>
        <a:p>
          <a:endParaRPr lang="en-US"/>
        </a:p>
      </dgm:t>
    </dgm:pt>
    <dgm:pt modelId="{06DA9D8D-1266-407E-90F1-583DA184420E}" type="sibTrans" cxnId="{A124EC06-3A3E-40A6-AAE8-148922FBEBCD}">
      <dgm:prSet/>
      <dgm:spPr/>
      <dgm:t>
        <a:bodyPr/>
        <a:lstStyle/>
        <a:p>
          <a:endParaRPr lang="en-US"/>
        </a:p>
      </dgm:t>
    </dgm:pt>
    <dgm:pt modelId="{7769B8B7-8A15-4A0E-BC34-206CECA60885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NUM- Filled up with Median and Mode </a:t>
          </a:r>
        </a:p>
      </dgm:t>
    </dgm:pt>
    <dgm:pt modelId="{82CD235E-C8FF-49F4-8683-A67401052BD0}" type="parTrans" cxnId="{EAE8F0E7-3B0C-4DA2-9816-9D60D65C6F9F}">
      <dgm:prSet/>
      <dgm:spPr/>
      <dgm:t>
        <a:bodyPr/>
        <a:lstStyle/>
        <a:p>
          <a:endParaRPr lang="en-US"/>
        </a:p>
      </dgm:t>
    </dgm:pt>
    <dgm:pt modelId="{1ED18A91-7C3F-455C-BB60-B9BBC602E93E}" type="sibTrans" cxnId="{EAE8F0E7-3B0C-4DA2-9816-9D60D65C6F9F}">
      <dgm:prSet/>
      <dgm:spPr/>
      <dgm:t>
        <a:bodyPr/>
        <a:lstStyle/>
        <a:p>
          <a:endParaRPr lang="en-US"/>
        </a:p>
      </dgm:t>
    </dgm:pt>
    <dgm:pt modelId="{EC61FD1D-481C-4756-808D-A6BF69041AAD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CAT- Filled up Random Values</a:t>
          </a:r>
        </a:p>
      </dgm:t>
    </dgm:pt>
    <dgm:pt modelId="{37D04176-19D2-4FE9-94D4-914005E2DF6B}" type="parTrans" cxnId="{89BABDD3-8E9C-4489-944C-1EE5609728A7}">
      <dgm:prSet/>
      <dgm:spPr/>
      <dgm:t>
        <a:bodyPr/>
        <a:lstStyle/>
        <a:p>
          <a:endParaRPr lang="en-US"/>
        </a:p>
      </dgm:t>
    </dgm:pt>
    <dgm:pt modelId="{893FD26B-5E49-4A66-B4BB-78E00B393115}" type="sibTrans" cxnId="{89BABDD3-8E9C-4489-944C-1EE5609728A7}">
      <dgm:prSet/>
      <dgm:spPr/>
      <dgm:t>
        <a:bodyPr/>
        <a:lstStyle/>
        <a:p>
          <a:endParaRPr lang="en-US"/>
        </a:p>
      </dgm:t>
    </dgm:pt>
    <dgm:pt modelId="{D1201E12-1EEC-457B-881D-41309D66B199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Selecting Major Predictors from Data Set</a:t>
          </a:r>
        </a:p>
      </dgm:t>
    </dgm:pt>
    <dgm:pt modelId="{E52E188E-0BF7-444D-90C1-8443347FA779}" type="parTrans" cxnId="{FD1A906D-BB2A-41DA-818C-17D8CC8224AA}">
      <dgm:prSet/>
      <dgm:spPr/>
      <dgm:t>
        <a:bodyPr/>
        <a:lstStyle/>
        <a:p>
          <a:endParaRPr lang="en-US"/>
        </a:p>
      </dgm:t>
    </dgm:pt>
    <dgm:pt modelId="{48E1937F-ABD3-4636-9A51-CC671A8DC4B7}" type="sibTrans" cxnId="{FD1A906D-BB2A-41DA-818C-17D8CC8224AA}">
      <dgm:prSet/>
      <dgm:spPr/>
      <dgm:t>
        <a:bodyPr/>
        <a:lstStyle/>
        <a:p>
          <a:endParaRPr lang="en-US"/>
        </a:p>
      </dgm:t>
    </dgm:pt>
    <dgm:pt modelId="{7E02E06F-5350-486D-8D48-429407B7B6C5}">
      <dgm:prSet phldrT="[Text]"/>
      <dgm:spPr/>
      <dgm:t>
        <a:bodyPr/>
        <a:lstStyle/>
        <a:p>
          <a:r>
            <a:rPr lang="en-US">
              <a:solidFill>
                <a:schemeClr val="bg1"/>
              </a:solidFill>
            </a:rPr>
            <a:t>Numerical Data cleaning</a:t>
          </a:r>
          <a:endParaRPr lang="en-US" dirty="0">
            <a:solidFill>
              <a:schemeClr val="bg1"/>
            </a:solidFill>
          </a:endParaRPr>
        </a:p>
      </dgm:t>
    </dgm:pt>
    <dgm:pt modelId="{1140BEC9-F58D-4789-8F0C-370AEF8BA4E3}" type="parTrans" cxnId="{CB2A6C4D-57EE-450A-BBAD-8DB077F045F1}">
      <dgm:prSet/>
      <dgm:spPr/>
      <dgm:t>
        <a:bodyPr/>
        <a:lstStyle/>
        <a:p>
          <a:endParaRPr lang="en-US"/>
        </a:p>
      </dgm:t>
    </dgm:pt>
    <dgm:pt modelId="{0B2A6959-7C0C-4AEB-9967-5FDA307D1713}" type="sibTrans" cxnId="{CB2A6C4D-57EE-450A-BBAD-8DB077F045F1}">
      <dgm:prSet/>
      <dgm:spPr/>
      <dgm:t>
        <a:bodyPr/>
        <a:lstStyle/>
        <a:p>
          <a:endParaRPr lang="en-US"/>
        </a:p>
      </dgm:t>
    </dgm:pt>
    <dgm:pt modelId="{660B902D-F7A5-45AE-ABF5-2F043EB17516}" type="pres">
      <dgm:prSet presAssocID="{68F7D92C-F908-4E62-AE16-B55D4B5EE5B3}" presName="Name0" presStyleCnt="0">
        <dgm:presLayoutVars>
          <dgm:dir/>
          <dgm:animLvl val="lvl"/>
          <dgm:resizeHandles val="exact"/>
        </dgm:presLayoutVars>
      </dgm:prSet>
      <dgm:spPr/>
    </dgm:pt>
    <dgm:pt modelId="{9291799E-53A7-482D-82F2-AC1CC483FDCC}" type="pres">
      <dgm:prSet presAssocID="{1D3EEE2C-8B69-4764-B308-4A96C3391A2B}" presName="vertFlow" presStyleCnt="0"/>
      <dgm:spPr/>
    </dgm:pt>
    <dgm:pt modelId="{0F0DB7EB-3AFE-487F-B90B-D662FAE9EC0B}" type="pres">
      <dgm:prSet presAssocID="{1D3EEE2C-8B69-4764-B308-4A96C3391A2B}" presName="header" presStyleLbl="node1" presStyleIdx="0" presStyleCnt="4" custScaleY="102036"/>
      <dgm:spPr/>
    </dgm:pt>
    <dgm:pt modelId="{03C6294C-55B8-4B7F-AB19-96A6F5DF7751}" type="pres">
      <dgm:prSet presAssocID="{B3072CB9-FBBE-4E82-B38B-5DEC697B214D}" presName="parTrans" presStyleLbl="sibTrans2D1" presStyleIdx="0" presStyleCnt="8" custScaleY="116612"/>
      <dgm:spPr/>
    </dgm:pt>
    <dgm:pt modelId="{FEEFEA69-0570-4229-BDDA-FABD24515B44}" type="pres">
      <dgm:prSet presAssocID="{19F35BD5-25C7-48FA-B4A8-5EE3A8C2BDAB}" presName="child" presStyleLbl="alignAccFollowNode1" presStyleIdx="0" presStyleCnt="8">
        <dgm:presLayoutVars>
          <dgm:chMax val="0"/>
          <dgm:bulletEnabled val="1"/>
        </dgm:presLayoutVars>
      </dgm:prSet>
      <dgm:spPr/>
    </dgm:pt>
    <dgm:pt modelId="{9A6645EE-14C7-4FD8-9EBA-47D8E6DF9DDD}" type="pres">
      <dgm:prSet presAssocID="{119CE3FA-E820-455B-A1EC-D020BBEAF763}" presName="sibTrans" presStyleLbl="sibTrans2D1" presStyleIdx="1" presStyleCnt="8"/>
      <dgm:spPr/>
    </dgm:pt>
    <dgm:pt modelId="{020A6E37-2319-4E48-A335-36D7308C079A}" type="pres">
      <dgm:prSet presAssocID="{A18F7707-BA4F-406A-9051-697996068696}" presName="child" presStyleLbl="alignAccFollowNode1" presStyleIdx="1" presStyleCnt="8">
        <dgm:presLayoutVars>
          <dgm:chMax val="0"/>
          <dgm:bulletEnabled val="1"/>
        </dgm:presLayoutVars>
      </dgm:prSet>
      <dgm:spPr/>
    </dgm:pt>
    <dgm:pt modelId="{B8A23F13-DED2-4D11-9FE1-BC4025F14D67}" type="pres">
      <dgm:prSet presAssocID="{A056A714-7F53-4A02-95AC-81C0E87BA810}" presName="sibTrans" presStyleLbl="sibTrans2D1" presStyleIdx="2" presStyleCnt="8"/>
      <dgm:spPr/>
    </dgm:pt>
    <dgm:pt modelId="{7A17C52A-7885-4986-AFAE-B6F0DA6AD3E4}" type="pres">
      <dgm:prSet presAssocID="{42862736-2155-4105-A342-986A47E29425}" presName="child" presStyleLbl="alignAccFollowNode1" presStyleIdx="2" presStyleCnt="8">
        <dgm:presLayoutVars>
          <dgm:chMax val="0"/>
          <dgm:bulletEnabled val="1"/>
        </dgm:presLayoutVars>
      </dgm:prSet>
      <dgm:spPr/>
    </dgm:pt>
    <dgm:pt modelId="{4CF1A812-2B12-430E-834C-3E9B9A6C722D}" type="pres">
      <dgm:prSet presAssocID="{1D3EEE2C-8B69-4764-B308-4A96C3391A2B}" presName="hSp" presStyleCnt="0"/>
      <dgm:spPr/>
    </dgm:pt>
    <dgm:pt modelId="{EFE6F35B-14F7-4662-A59E-6341D766ACF9}" type="pres">
      <dgm:prSet presAssocID="{62B0266D-FD2A-40D9-9B92-1756AA000D30}" presName="vertFlow" presStyleCnt="0"/>
      <dgm:spPr/>
    </dgm:pt>
    <dgm:pt modelId="{50532535-7561-4E02-B485-231D4900B23C}" type="pres">
      <dgm:prSet presAssocID="{62B0266D-FD2A-40D9-9B92-1756AA000D30}" presName="header" presStyleLbl="node1" presStyleIdx="1" presStyleCnt="4"/>
      <dgm:spPr/>
    </dgm:pt>
    <dgm:pt modelId="{F3DF8535-DD2A-4CB6-A38C-5C09E271A45C}" type="pres">
      <dgm:prSet presAssocID="{A43E5115-8851-46D0-ACA1-49B87F21288B}" presName="parTrans" presStyleLbl="sibTrans2D1" presStyleIdx="3" presStyleCnt="8"/>
      <dgm:spPr/>
    </dgm:pt>
    <dgm:pt modelId="{BE0DF002-4F21-4FC0-AD82-DC7762BE1036}" type="pres">
      <dgm:prSet presAssocID="{9C0DDA4A-8BBD-4389-9B32-F62CA0E22BB8}" presName="child" presStyleLbl="alignAccFollowNode1" presStyleIdx="3" presStyleCnt="8" custLinFactNeighborX="2595">
        <dgm:presLayoutVars>
          <dgm:chMax val="0"/>
          <dgm:bulletEnabled val="1"/>
        </dgm:presLayoutVars>
      </dgm:prSet>
      <dgm:spPr/>
    </dgm:pt>
    <dgm:pt modelId="{4A3C8245-22D9-4A96-9C15-5E8FBA207B0D}" type="pres">
      <dgm:prSet presAssocID="{BBB35210-340D-4BBC-A5C0-15572BE51973}" presName="sibTrans" presStyleLbl="sibTrans2D1" presStyleIdx="4" presStyleCnt="8"/>
      <dgm:spPr/>
    </dgm:pt>
    <dgm:pt modelId="{9C53B898-C40F-47D8-B5D6-24AACEF54F93}" type="pres">
      <dgm:prSet presAssocID="{7E02E06F-5350-486D-8D48-429407B7B6C5}" presName="child" presStyleLbl="alignAccFollowNode1" presStyleIdx="4" presStyleCnt="8">
        <dgm:presLayoutVars>
          <dgm:chMax val="0"/>
          <dgm:bulletEnabled val="1"/>
        </dgm:presLayoutVars>
      </dgm:prSet>
      <dgm:spPr/>
    </dgm:pt>
    <dgm:pt modelId="{DAB3A6AC-4075-4322-B910-334FAB1AEAA9}" type="pres">
      <dgm:prSet presAssocID="{62B0266D-FD2A-40D9-9B92-1756AA000D30}" presName="hSp" presStyleCnt="0"/>
      <dgm:spPr/>
    </dgm:pt>
    <dgm:pt modelId="{7B1D5147-D0D2-4772-8A21-64CA4B2B2115}" type="pres">
      <dgm:prSet presAssocID="{446E9616-2D7E-4EF6-A004-9CB39694B08D}" presName="vertFlow" presStyleCnt="0"/>
      <dgm:spPr/>
    </dgm:pt>
    <dgm:pt modelId="{60428DBE-E81D-4636-8D23-CF1B4F920AE9}" type="pres">
      <dgm:prSet presAssocID="{446E9616-2D7E-4EF6-A004-9CB39694B08D}" presName="header" presStyleLbl="node1" presStyleIdx="2" presStyleCnt="4"/>
      <dgm:spPr/>
    </dgm:pt>
    <dgm:pt modelId="{C6841921-0D8E-470E-B85A-1566DB976AF4}" type="pres">
      <dgm:prSet presAssocID="{82CD235E-C8FF-49F4-8683-A67401052BD0}" presName="parTrans" presStyleLbl="sibTrans2D1" presStyleIdx="5" presStyleCnt="8"/>
      <dgm:spPr/>
    </dgm:pt>
    <dgm:pt modelId="{81043FD0-3403-4A62-8540-083D0C54CC70}" type="pres">
      <dgm:prSet presAssocID="{7769B8B7-8A15-4A0E-BC34-206CECA60885}" presName="child" presStyleLbl="alignAccFollowNode1" presStyleIdx="5" presStyleCnt="8">
        <dgm:presLayoutVars>
          <dgm:chMax val="0"/>
          <dgm:bulletEnabled val="1"/>
        </dgm:presLayoutVars>
      </dgm:prSet>
      <dgm:spPr/>
    </dgm:pt>
    <dgm:pt modelId="{2B2D9BA9-866D-43A8-93EC-F79326517048}" type="pres">
      <dgm:prSet presAssocID="{1ED18A91-7C3F-455C-BB60-B9BBC602E93E}" presName="sibTrans" presStyleLbl="sibTrans2D1" presStyleIdx="6" presStyleCnt="8"/>
      <dgm:spPr/>
    </dgm:pt>
    <dgm:pt modelId="{E5777BEF-1E69-4CD3-9CEE-15723471903F}" type="pres">
      <dgm:prSet presAssocID="{EC61FD1D-481C-4756-808D-A6BF69041AAD}" presName="child" presStyleLbl="alignAccFollowNode1" presStyleIdx="6" presStyleCnt="8">
        <dgm:presLayoutVars>
          <dgm:chMax val="0"/>
          <dgm:bulletEnabled val="1"/>
        </dgm:presLayoutVars>
      </dgm:prSet>
      <dgm:spPr/>
    </dgm:pt>
    <dgm:pt modelId="{77FE374B-7B40-4597-8277-434068D3F039}" type="pres">
      <dgm:prSet presAssocID="{446E9616-2D7E-4EF6-A004-9CB39694B08D}" presName="hSp" presStyleCnt="0"/>
      <dgm:spPr/>
    </dgm:pt>
    <dgm:pt modelId="{0063E0BB-9949-4AC8-BA47-5B6848C1DB38}" type="pres">
      <dgm:prSet presAssocID="{A4A1BD6F-1FF2-486E-8C82-36D371E42582}" presName="vertFlow" presStyleCnt="0"/>
      <dgm:spPr/>
    </dgm:pt>
    <dgm:pt modelId="{8B8F8050-4FBE-4BDF-ADA4-4473BFB982DF}" type="pres">
      <dgm:prSet presAssocID="{A4A1BD6F-1FF2-486E-8C82-36D371E42582}" presName="header" presStyleLbl="node1" presStyleIdx="3" presStyleCnt="4"/>
      <dgm:spPr/>
    </dgm:pt>
    <dgm:pt modelId="{BB058F70-9018-4814-A83C-78550E0D864D}" type="pres">
      <dgm:prSet presAssocID="{E52E188E-0BF7-444D-90C1-8443347FA779}" presName="parTrans" presStyleLbl="sibTrans2D1" presStyleIdx="7" presStyleCnt="8"/>
      <dgm:spPr/>
    </dgm:pt>
    <dgm:pt modelId="{143A8E50-5726-436D-B610-9F5250BA4360}" type="pres">
      <dgm:prSet presAssocID="{D1201E12-1EEC-457B-881D-41309D66B199}" presName="child" presStyleLbl="alignAccFollowNode1" presStyleIdx="7" presStyleCnt="8">
        <dgm:presLayoutVars>
          <dgm:chMax val="0"/>
          <dgm:bulletEnabled val="1"/>
        </dgm:presLayoutVars>
      </dgm:prSet>
      <dgm:spPr/>
    </dgm:pt>
  </dgm:ptLst>
  <dgm:cxnLst>
    <dgm:cxn modelId="{D11CB701-92D2-4FDB-9CB3-8C997AC440D6}" srcId="{68F7D92C-F908-4E62-AE16-B55D4B5EE5B3}" destId="{A4A1BD6F-1FF2-486E-8C82-36D371E42582}" srcOrd="3" destOrd="0" parTransId="{490861A6-49FF-493A-AE1C-D171EAD8BE03}" sibTransId="{8CFBA2A0-37DE-421A-8765-38B7555AED36}"/>
    <dgm:cxn modelId="{A124EC06-3A3E-40A6-AAE8-148922FBEBCD}" srcId="{1D3EEE2C-8B69-4764-B308-4A96C3391A2B}" destId="{42862736-2155-4105-A342-986A47E29425}" srcOrd="2" destOrd="0" parTransId="{986F6866-5EFB-48E6-86B8-E64A25E80512}" sibTransId="{06DA9D8D-1266-407E-90F1-583DA184420E}"/>
    <dgm:cxn modelId="{8D3D7F29-61D7-4C74-A055-43EB718E04CA}" type="presOf" srcId="{68F7D92C-F908-4E62-AE16-B55D4B5EE5B3}" destId="{660B902D-F7A5-45AE-ABF5-2F043EB17516}" srcOrd="0" destOrd="0" presId="urn:microsoft.com/office/officeart/2005/8/layout/lProcess1"/>
    <dgm:cxn modelId="{E5E12E32-A57B-457C-87C6-12C36BA3B20A}" type="presOf" srcId="{A4A1BD6F-1FF2-486E-8C82-36D371E42582}" destId="{8B8F8050-4FBE-4BDF-ADA4-4473BFB982DF}" srcOrd="0" destOrd="0" presId="urn:microsoft.com/office/officeart/2005/8/layout/lProcess1"/>
    <dgm:cxn modelId="{A0897639-2B9B-405B-9380-DAFF8CAC9718}" type="presOf" srcId="{82CD235E-C8FF-49F4-8683-A67401052BD0}" destId="{C6841921-0D8E-470E-B85A-1566DB976AF4}" srcOrd="0" destOrd="0" presId="urn:microsoft.com/office/officeart/2005/8/layout/lProcess1"/>
    <dgm:cxn modelId="{692A8939-C847-41E6-8503-39F8DFB26D2B}" type="presOf" srcId="{E52E188E-0BF7-444D-90C1-8443347FA779}" destId="{BB058F70-9018-4814-A83C-78550E0D864D}" srcOrd="0" destOrd="0" presId="urn:microsoft.com/office/officeart/2005/8/layout/lProcess1"/>
    <dgm:cxn modelId="{3DB5513C-2F9B-4640-BE9D-4EA5A009BDF0}" type="presOf" srcId="{D1201E12-1EEC-457B-881D-41309D66B199}" destId="{143A8E50-5726-436D-B610-9F5250BA4360}" srcOrd="0" destOrd="0" presId="urn:microsoft.com/office/officeart/2005/8/layout/lProcess1"/>
    <dgm:cxn modelId="{9F5FA95F-97C5-483D-9AAA-E324667439E0}" type="presOf" srcId="{62B0266D-FD2A-40D9-9B92-1756AA000D30}" destId="{50532535-7561-4E02-B485-231D4900B23C}" srcOrd="0" destOrd="0" presId="urn:microsoft.com/office/officeart/2005/8/layout/lProcess1"/>
    <dgm:cxn modelId="{0FC0AC64-4E0A-4E3E-AA26-DAB593E2C184}" type="presOf" srcId="{1ED18A91-7C3F-455C-BB60-B9BBC602E93E}" destId="{2B2D9BA9-866D-43A8-93EC-F79326517048}" srcOrd="0" destOrd="0" presId="urn:microsoft.com/office/officeart/2005/8/layout/lProcess1"/>
    <dgm:cxn modelId="{C9CF9448-4D45-4486-B4AD-847ECDB64626}" type="presOf" srcId="{42862736-2155-4105-A342-986A47E29425}" destId="{7A17C52A-7885-4986-AFAE-B6F0DA6AD3E4}" srcOrd="0" destOrd="0" presId="urn:microsoft.com/office/officeart/2005/8/layout/lProcess1"/>
    <dgm:cxn modelId="{8BA8044B-F811-484D-B689-45DEFCF57B8E}" type="presOf" srcId="{B3072CB9-FBBE-4E82-B38B-5DEC697B214D}" destId="{03C6294C-55B8-4B7F-AB19-96A6F5DF7751}" srcOrd="0" destOrd="0" presId="urn:microsoft.com/office/officeart/2005/8/layout/lProcess1"/>
    <dgm:cxn modelId="{CB2A6C4D-57EE-450A-BBAD-8DB077F045F1}" srcId="{62B0266D-FD2A-40D9-9B92-1756AA000D30}" destId="{7E02E06F-5350-486D-8D48-429407B7B6C5}" srcOrd="1" destOrd="0" parTransId="{1140BEC9-F58D-4789-8F0C-370AEF8BA4E3}" sibTransId="{0B2A6959-7C0C-4AEB-9967-5FDA307D1713}"/>
    <dgm:cxn modelId="{FD1A906D-BB2A-41DA-818C-17D8CC8224AA}" srcId="{A4A1BD6F-1FF2-486E-8C82-36D371E42582}" destId="{D1201E12-1EEC-457B-881D-41309D66B199}" srcOrd="0" destOrd="0" parTransId="{E52E188E-0BF7-444D-90C1-8443347FA779}" sibTransId="{48E1937F-ABD3-4636-9A51-CC671A8DC4B7}"/>
    <dgm:cxn modelId="{143FEE53-4BA1-4888-A6CA-5253253D6563}" type="presOf" srcId="{19F35BD5-25C7-48FA-B4A8-5EE3A8C2BDAB}" destId="{FEEFEA69-0570-4229-BDDA-FABD24515B44}" srcOrd="0" destOrd="0" presId="urn:microsoft.com/office/officeart/2005/8/layout/lProcess1"/>
    <dgm:cxn modelId="{58DDDC75-74C4-43B1-86F9-7A7F2591179B}" srcId="{68F7D92C-F908-4E62-AE16-B55D4B5EE5B3}" destId="{1D3EEE2C-8B69-4764-B308-4A96C3391A2B}" srcOrd="0" destOrd="0" parTransId="{36A9A6F0-B375-43C3-B8F8-F305932D2B2E}" sibTransId="{A76FB1EE-45CC-4282-BA9E-4652C65D124C}"/>
    <dgm:cxn modelId="{C6CFCB59-702D-4925-81BC-DD8E0BDAA92F}" srcId="{68F7D92C-F908-4E62-AE16-B55D4B5EE5B3}" destId="{446E9616-2D7E-4EF6-A004-9CB39694B08D}" srcOrd="2" destOrd="0" parTransId="{7E716C35-7C87-402D-968C-E2B38949C7F9}" sibTransId="{2357B383-F1D3-4AA7-A90C-84AD7D1B0917}"/>
    <dgm:cxn modelId="{55049F81-791D-4FE6-8CA0-C53E94F4CDC1}" srcId="{68F7D92C-F908-4E62-AE16-B55D4B5EE5B3}" destId="{62B0266D-FD2A-40D9-9B92-1756AA000D30}" srcOrd="1" destOrd="0" parTransId="{FFFAAAAA-F7EC-438B-A754-C6B0DC0E1A52}" sibTransId="{AEFBA7BC-8B28-451D-9CC0-F5F94F4CA6AF}"/>
    <dgm:cxn modelId="{DCC3AB87-F83E-445C-B193-A81B4C6B98D2}" type="presOf" srcId="{EC61FD1D-481C-4756-808D-A6BF69041AAD}" destId="{E5777BEF-1E69-4CD3-9CEE-15723471903F}" srcOrd="0" destOrd="0" presId="urn:microsoft.com/office/officeart/2005/8/layout/lProcess1"/>
    <dgm:cxn modelId="{D97B128D-800B-4B31-BBB2-FC2BD79653BA}" type="presOf" srcId="{BBB35210-340D-4BBC-A5C0-15572BE51973}" destId="{4A3C8245-22D9-4A96-9C15-5E8FBA207B0D}" srcOrd="0" destOrd="0" presId="urn:microsoft.com/office/officeart/2005/8/layout/lProcess1"/>
    <dgm:cxn modelId="{E04DDB92-3253-45E4-9C46-89559B47541B}" type="presOf" srcId="{7769B8B7-8A15-4A0E-BC34-206CECA60885}" destId="{81043FD0-3403-4A62-8540-083D0C54CC70}" srcOrd="0" destOrd="0" presId="urn:microsoft.com/office/officeart/2005/8/layout/lProcess1"/>
    <dgm:cxn modelId="{AE2F239F-D321-41A2-BFB6-24F38B716ACA}" srcId="{1D3EEE2C-8B69-4764-B308-4A96C3391A2B}" destId="{A18F7707-BA4F-406A-9051-697996068696}" srcOrd="1" destOrd="0" parTransId="{5D580E26-9463-4A63-BC63-34C436FD5461}" sibTransId="{A056A714-7F53-4A02-95AC-81C0E87BA810}"/>
    <dgm:cxn modelId="{E43B05A0-37D8-4A51-923B-ADA3FF8DB22A}" type="presOf" srcId="{A18F7707-BA4F-406A-9051-697996068696}" destId="{020A6E37-2319-4E48-A335-36D7308C079A}" srcOrd="0" destOrd="0" presId="urn:microsoft.com/office/officeart/2005/8/layout/lProcess1"/>
    <dgm:cxn modelId="{27087BA0-E2CA-42BC-9971-426BE309777F}" type="presOf" srcId="{446E9616-2D7E-4EF6-A004-9CB39694B08D}" destId="{60428DBE-E81D-4636-8D23-CF1B4F920AE9}" srcOrd="0" destOrd="0" presId="urn:microsoft.com/office/officeart/2005/8/layout/lProcess1"/>
    <dgm:cxn modelId="{933001A1-84DF-4C28-9146-332B4A4095B2}" type="presOf" srcId="{7E02E06F-5350-486D-8D48-429407B7B6C5}" destId="{9C53B898-C40F-47D8-B5D6-24AACEF54F93}" srcOrd="0" destOrd="0" presId="urn:microsoft.com/office/officeart/2005/8/layout/lProcess1"/>
    <dgm:cxn modelId="{287999A9-A2DF-4AB9-BCA9-327A6BFA479F}" srcId="{62B0266D-FD2A-40D9-9B92-1756AA000D30}" destId="{9C0DDA4A-8BBD-4389-9B32-F62CA0E22BB8}" srcOrd="0" destOrd="0" parTransId="{A43E5115-8851-46D0-ACA1-49B87F21288B}" sibTransId="{BBB35210-340D-4BBC-A5C0-15572BE51973}"/>
    <dgm:cxn modelId="{03A917B1-2180-4355-8DE7-EAE34B25BFE2}" type="presOf" srcId="{119CE3FA-E820-455B-A1EC-D020BBEAF763}" destId="{9A6645EE-14C7-4FD8-9EBA-47D8E6DF9DDD}" srcOrd="0" destOrd="0" presId="urn:microsoft.com/office/officeart/2005/8/layout/lProcess1"/>
    <dgm:cxn modelId="{89BABDD3-8E9C-4489-944C-1EE5609728A7}" srcId="{446E9616-2D7E-4EF6-A004-9CB39694B08D}" destId="{EC61FD1D-481C-4756-808D-A6BF69041AAD}" srcOrd="1" destOrd="0" parTransId="{37D04176-19D2-4FE9-94D4-914005E2DF6B}" sibTransId="{893FD26B-5E49-4A66-B4BB-78E00B393115}"/>
    <dgm:cxn modelId="{3ACD5AD4-C081-4A02-BE54-EE7F26B469DE}" type="presOf" srcId="{9C0DDA4A-8BBD-4389-9B32-F62CA0E22BB8}" destId="{BE0DF002-4F21-4FC0-AD82-DC7762BE1036}" srcOrd="0" destOrd="0" presId="urn:microsoft.com/office/officeart/2005/8/layout/lProcess1"/>
    <dgm:cxn modelId="{EAE8F0E7-3B0C-4DA2-9816-9D60D65C6F9F}" srcId="{446E9616-2D7E-4EF6-A004-9CB39694B08D}" destId="{7769B8B7-8A15-4A0E-BC34-206CECA60885}" srcOrd="0" destOrd="0" parTransId="{82CD235E-C8FF-49F4-8683-A67401052BD0}" sibTransId="{1ED18A91-7C3F-455C-BB60-B9BBC602E93E}"/>
    <dgm:cxn modelId="{3017D7E8-383F-4387-ACA4-1F77EF4C5002}" srcId="{1D3EEE2C-8B69-4764-B308-4A96C3391A2B}" destId="{19F35BD5-25C7-48FA-B4A8-5EE3A8C2BDAB}" srcOrd="0" destOrd="0" parTransId="{B3072CB9-FBBE-4E82-B38B-5DEC697B214D}" sibTransId="{119CE3FA-E820-455B-A1EC-D020BBEAF763}"/>
    <dgm:cxn modelId="{EC0C34ED-E0DE-40D2-B7D2-9267DD918B66}" type="presOf" srcId="{1D3EEE2C-8B69-4764-B308-4A96C3391A2B}" destId="{0F0DB7EB-3AFE-487F-B90B-D662FAE9EC0B}" srcOrd="0" destOrd="0" presId="urn:microsoft.com/office/officeart/2005/8/layout/lProcess1"/>
    <dgm:cxn modelId="{BF943DF1-CC5F-4E75-BCDF-52605FACC697}" type="presOf" srcId="{A056A714-7F53-4A02-95AC-81C0E87BA810}" destId="{B8A23F13-DED2-4D11-9FE1-BC4025F14D67}" srcOrd="0" destOrd="0" presId="urn:microsoft.com/office/officeart/2005/8/layout/lProcess1"/>
    <dgm:cxn modelId="{64A187F9-AC6C-4EAC-B4F5-D5023005A5B7}" type="presOf" srcId="{A43E5115-8851-46D0-ACA1-49B87F21288B}" destId="{F3DF8535-DD2A-4CB6-A38C-5C09E271A45C}" srcOrd="0" destOrd="0" presId="urn:microsoft.com/office/officeart/2005/8/layout/lProcess1"/>
    <dgm:cxn modelId="{997BECCF-329D-4D3E-AD25-86CEBE126DEE}" type="presParOf" srcId="{660B902D-F7A5-45AE-ABF5-2F043EB17516}" destId="{9291799E-53A7-482D-82F2-AC1CC483FDCC}" srcOrd="0" destOrd="0" presId="urn:microsoft.com/office/officeart/2005/8/layout/lProcess1"/>
    <dgm:cxn modelId="{002E5F9C-7FD1-474C-BC89-1D2FDC588B18}" type="presParOf" srcId="{9291799E-53A7-482D-82F2-AC1CC483FDCC}" destId="{0F0DB7EB-3AFE-487F-B90B-D662FAE9EC0B}" srcOrd="0" destOrd="0" presId="urn:microsoft.com/office/officeart/2005/8/layout/lProcess1"/>
    <dgm:cxn modelId="{67C9F1F1-2872-44FC-99D3-396F65DEC23B}" type="presParOf" srcId="{9291799E-53A7-482D-82F2-AC1CC483FDCC}" destId="{03C6294C-55B8-4B7F-AB19-96A6F5DF7751}" srcOrd="1" destOrd="0" presId="urn:microsoft.com/office/officeart/2005/8/layout/lProcess1"/>
    <dgm:cxn modelId="{7F6281A1-7140-42B5-9FB3-D6E4380FDA9D}" type="presParOf" srcId="{9291799E-53A7-482D-82F2-AC1CC483FDCC}" destId="{FEEFEA69-0570-4229-BDDA-FABD24515B44}" srcOrd="2" destOrd="0" presId="urn:microsoft.com/office/officeart/2005/8/layout/lProcess1"/>
    <dgm:cxn modelId="{85BFF51C-9E77-4BD3-AB0B-8D8DD4839A85}" type="presParOf" srcId="{9291799E-53A7-482D-82F2-AC1CC483FDCC}" destId="{9A6645EE-14C7-4FD8-9EBA-47D8E6DF9DDD}" srcOrd="3" destOrd="0" presId="urn:microsoft.com/office/officeart/2005/8/layout/lProcess1"/>
    <dgm:cxn modelId="{1039DAF7-0761-4356-BFD7-C576ED9AE8C7}" type="presParOf" srcId="{9291799E-53A7-482D-82F2-AC1CC483FDCC}" destId="{020A6E37-2319-4E48-A335-36D7308C079A}" srcOrd="4" destOrd="0" presId="urn:microsoft.com/office/officeart/2005/8/layout/lProcess1"/>
    <dgm:cxn modelId="{C6FCC5D9-F5A3-41F8-9E0C-1FD6BE436DF3}" type="presParOf" srcId="{9291799E-53A7-482D-82F2-AC1CC483FDCC}" destId="{B8A23F13-DED2-4D11-9FE1-BC4025F14D67}" srcOrd="5" destOrd="0" presId="urn:microsoft.com/office/officeart/2005/8/layout/lProcess1"/>
    <dgm:cxn modelId="{6EA46CFC-9D39-452C-BAC4-BC370ED37E88}" type="presParOf" srcId="{9291799E-53A7-482D-82F2-AC1CC483FDCC}" destId="{7A17C52A-7885-4986-AFAE-B6F0DA6AD3E4}" srcOrd="6" destOrd="0" presId="urn:microsoft.com/office/officeart/2005/8/layout/lProcess1"/>
    <dgm:cxn modelId="{70EE4BAF-98DC-4DC4-B600-A8558E1219F0}" type="presParOf" srcId="{660B902D-F7A5-45AE-ABF5-2F043EB17516}" destId="{4CF1A812-2B12-430E-834C-3E9B9A6C722D}" srcOrd="1" destOrd="0" presId="urn:microsoft.com/office/officeart/2005/8/layout/lProcess1"/>
    <dgm:cxn modelId="{762D9A22-C71F-440C-8704-042EFEDA7FB8}" type="presParOf" srcId="{660B902D-F7A5-45AE-ABF5-2F043EB17516}" destId="{EFE6F35B-14F7-4662-A59E-6341D766ACF9}" srcOrd="2" destOrd="0" presId="urn:microsoft.com/office/officeart/2005/8/layout/lProcess1"/>
    <dgm:cxn modelId="{E3B62F7A-1B8A-41FA-95A5-1B2953678924}" type="presParOf" srcId="{EFE6F35B-14F7-4662-A59E-6341D766ACF9}" destId="{50532535-7561-4E02-B485-231D4900B23C}" srcOrd="0" destOrd="0" presId="urn:microsoft.com/office/officeart/2005/8/layout/lProcess1"/>
    <dgm:cxn modelId="{82209FCB-29B6-4B7A-849E-BA88547912F5}" type="presParOf" srcId="{EFE6F35B-14F7-4662-A59E-6341D766ACF9}" destId="{F3DF8535-DD2A-4CB6-A38C-5C09E271A45C}" srcOrd="1" destOrd="0" presId="urn:microsoft.com/office/officeart/2005/8/layout/lProcess1"/>
    <dgm:cxn modelId="{5DF51EB6-CFED-4319-A5C0-5FDBD6ED981C}" type="presParOf" srcId="{EFE6F35B-14F7-4662-A59E-6341D766ACF9}" destId="{BE0DF002-4F21-4FC0-AD82-DC7762BE1036}" srcOrd="2" destOrd="0" presId="urn:microsoft.com/office/officeart/2005/8/layout/lProcess1"/>
    <dgm:cxn modelId="{66C11A3E-28A3-448A-895D-B08BC0DC1F0F}" type="presParOf" srcId="{EFE6F35B-14F7-4662-A59E-6341D766ACF9}" destId="{4A3C8245-22D9-4A96-9C15-5E8FBA207B0D}" srcOrd="3" destOrd="0" presId="urn:microsoft.com/office/officeart/2005/8/layout/lProcess1"/>
    <dgm:cxn modelId="{CB910110-05EF-42AA-8794-0703B717DD4D}" type="presParOf" srcId="{EFE6F35B-14F7-4662-A59E-6341D766ACF9}" destId="{9C53B898-C40F-47D8-B5D6-24AACEF54F93}" srcOrd="4" destOrd="0" presId="urn:microsoft.com/office/officeart/2005/8/layout/lProcess1"/>
    <dgm:cxn modelId="{19869ECF-BA45-4A82-B1E8-466180E5045A}" type="presParOf" srcId="{660B902D-F7A5-45AE-ABF5-2F043EB17516}" destId="{DAB3A6AC-4075-4322-B910-334FAB1AEAA9}" srcOrd="3" destOrd="0" presId="urn:microsoft.com/office/officeart/2005/8/layout/lProcess1"/>
    <dgm:cxn modelId="{32CB39BC-EF89-49A2-9C1D-79C10D1FF362}" type="presParOf" srcId="{660B902D-F7A5-45AE-ABF5-2F043EB17516}" destId="{7B1D5147-D0D2-4772-8A21-64CA4B2B2115}" srcOrd="4" destOrd="0" presId="urn:microsoft.com/office/officeart/2005/8/layout/lProcess1"/>
    <dgm:cxn modelId="{3765D174-27B8-456A-B774-FA13C75436C1}" type="presParOf" srcId="{7B1D5147-D0D2-4772-8A21-64CA4B2B2115}" destId="{60428DBE-E81D-4636-8D23-CF1B4F920AE9}" srcOrd="0" destOrd="0" presId="urn:microsoft.com/office/officeart/2005/8/layout/lProcess1"/>
    <dgm:cxn modelId="{E3E4A6C4-B8B6-4582-9388-A4AB8DC6232F}" type="presParOf" srcId="{7B1D5147-D0D2-4772-8A21-64CA4B2B2115}" destId="{C6841921-0D8E-470E-B85A-1566DB976AF4}" srcOrd="1" destOrd="0" presId="urn:microsoft.com/office/officeart/2005/8/layout/lProcess1"/>
    <dgm:cxn modelId="{5B03DD5C-EAF0-44FE-8DAD-05891E170435}" type="presParOf" srcId="{7B1D5147-D0D2-4772-8A21-64CA4B2B2115}" destId="{81043FD0-3403-4A62-8540-083D0C54CC70}" srcOrd="2" destOrd="0" presId="urn:microsoft.com/office/officeart/2005/8/layout/lProcess1"/>
    <dgm:cxn modelId="{BE8D81E8-46B6-4FA3-8C23-4B6B7CF14A4C}" type="presParOf" srcId="{7B1D5147-D0D2-4772-8A21-64CA4B2B2115}" destId="{2B2D9BA9-866D-43A8-93EC-F79326517048}" srcOrd="3" destOrd="0" presId="urn:microsoft.com/office/officeart/2005/8/layout/lProcess1"/>
    <dgm:cxn modelId="{396B3C9F-4347-4068-B6AD-66F704B33327}" type="presParOf" srcId="{7B1D5147-D0D2-4772-8A21-64CA4B2B2115}" destId="{E5777BEF-1E69-4CD3-9CEE-15723471903F}" srcOrd="4" destOrd="0" presId="urn:microsoft.com/office/officeart/2005/8/layout/lProcess1"/>
    <dgm:cxn modelId="{8884771E-CDA8-4C38-A5DB-4869D04FE3EB}" type="presParOf" srcId="{660B902D-F7A5-45AE-ABF5-2F043EB17516}" destId="{77FE374B-7B40-4597-8277-434068D3F039}" srcOrd="5" destOrd="0" presId="urn:microsoft.com/office/officeart/2005/8/layout/lProcess1"/>
    <dgm:cxn modelId="{83A7E4B5-B47D-4BF2-A95A-CF60FB13EC43}" type="presParOf" srcId="{660B902D-F7A5-45AE-ABF5-2F043EB17516}" destId="{0063E0BB-9949-4AC8-BA47-5B6848C1DB38}" srcOrd="6" destOrd="0" presId="urn:microsoft.com/office/officeart/2005/8/layout/lProcess1"/>
    <dgm:cxn modelId="{C847A909-69D4-4E80-BACA-DEB23CD89D55}" type="presParOf" srcId="{0063E0BB-9949-4AC8-BA47-5B6848C1DB38}" destId="{8B8F8050-4FBE-4BDF-ADA4-4473BFB982DF}" srcOrd="0" destOrd="0" presId="urn:microsoft.com/office/officeart/2005/8/layout/lProcess1"/>
    <dgm:cxn modelId="{B6B8F557-3308-48D4-BC47-66ED8C829412}" type="presParOf" srcId="{0063E0BB-9949-4AC8-BA47-5B6848C1DB38}" destId="{BB058F70-9018-4814-A83C-78550E0D864D}" srcOrd="1" destOrd="0" presId="urn:microsoft.com/office/officeart/2005/8/layout/lProcess1"/>
    <dgm:cxn modelId="{0DFC5CDA-B524-4044-88B9-C8D88F617A5A}" type="presParOf" srcId="{0063E0BB-9949-4AC8-BA47-5B6848C1DB38}" destId="{143A8E50-5726-436D-B610-9F5250BA4360}" srcOrd="2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D74CAB1-53CB-4660-8C58-1DC52E50A52E}" type="doc">
      <dgm:prSet loTypeId="urn:microsoft.com/office/officeart/2005/8/layout/vList5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8AFDF3B9-0A6C-4669-BA93-32B2CD9FA70C}">
      <dgm:prSet/>
      <dgm:spPr/>
      <dgm:t>
        <a:bodyPr/>
        <a:lstStyle/>
        <a:p>
          <a:r>
            <a:rPr lang="en-US" b="0" i="0"/>
            <a:t>Sugar</a:t>
          </a:r>
          <a:endParaRPr lang="en-US"/>
        </a:p>
      </dgm:t>
    </dgm:pt>
    <dgm:pt modelId="{198B04DB-29B8-43D1-8FC3-AF27DE9272AE}" type="parTrans" cxnId="{D9EA7143-056C-4363-A8A1-794D1A402D3C}">
      <dgm:prSet/>
      <dgm:spPr/>
      <dgm:t>
        <a:bodyPr/>
        <a:lstStyle/>
        <a:p>
          <a:endParaRPr lang="en-US"/>
        </a:p>
      </dgm:t>
    </dgm:pt>
    <dgm:pt modelId="{468EF655-8E7E-4EF0-B993-0DD5B0DF7371}" type="sibTrans" cxnId="{D9EA7143-056C-4363-A8A1-794D1A402D3C}">
      <dgm:prSet/>
      <dgm:spPr/>
      <dgm:t>
        <a:bodyPr/>
        <a:lstStyle/>
        <a:p>
          <a:endParaRPr lang="en-US"/>
        </a:p>
      </dgm:t>
    </dgm:pt>
    <dgm:pt modelId="{DF204F5E-9861-4772-A3CA-0399485106A1}">
      <dgm:prSet/>
      <dgm:spPr/>
      <dgm:t>
        <a:bodyPr/>
        <a:lstStyle/>
        <a:p>
          <a:r>
            <a:rPr lang="en-US" b="0" i="0" dirty="0"/>
            <a:t>Hypertension</a:t>
          </a:r>
          <a:endParaRPr lang="en-US" dirty="0"/>
        </a:p>
      </dgm:t>
    </dgm:pt>
    <dgm:pt modelId="{751502AD-DB16-4216-8FE3-B1537757A62D}" type="parTrans" cxnId="{DB9E1691-9655-4799-A745-ACA1DE0D329A}">
      <dgm:prSet/>
      <dgm:spPr/>
      <dgm:t>
        <a:bodyPr/>
        <a:lstStyle/>
        <a:p>
          <a:endParaRPr lang="en-US"/>
        </a:p>
      </dgm:t>
    </dgm:pt>
    <dgm:pt modelId="{6B3CF73A-2A41-4C87-8ADC-37BA08F0E9E9}" type="sibTrans" cxnId="{DB9E1691-9655-4799-A745-ACA1DE0D329A}">
      <dgm:prSet/>
      <dgm:spPr/>
      <dgm:t>
        <a:bodyPr/>
        <a:lstStyle/>
        <a:p>
          <a:endParaRPr lang="en-US"/>
        </a:p>
      </dgm:t>
    </dgm:pt>
    <dgm:pt modelId="{E25FE333-3BD6-4637-8A18-8B29DFAF676E}">
      <dgm:prSet/>
      <dgm:spPr/>
      <dgm:t>
        <a:bodyPr/>
        <a:lstStyle/>
        <a:p>
          <a:r>
            <a:rPr lang="en-US" b="0" i="0"/>
            <a:t>White Blood Cell - WBC</a:t>
          </a:r>
          <a:endParaRPr lang="en-US"/>
        </a:p>
      </dgm:t>
    </dgm:pt>
    <dgm:pt modelId="{3E2F27EF-5432-4EEE-9721-5100FA92252A}" type="parTrans" cxnId="{E92FAA25-DDFF-45DC-BFCD-8B8481C1334C}">
      <dgm:prSet/>
      <dgm:spPr/>
      <dgm:t>
        <a:bodyPr/>
        <a:lstStyle/>
        <a:p>
          <a:endParaRPr lang="en-US"/>
        </a:p>
      </dgm:t>
    </dgm:pt>
    <dgm:pt modelId="{F3666CA8-A056-435A-9762-3B04393A1849}" type="sibTrans" cxnId="{E92FAA25-DDFF-45DC-BFCD-8B8481C1334C}">
      <dgm:prSet/>
      <dgm:spPr/>
      <dgm:t>
        <a:bodyPr/>
        <a:lstStyle/>
        <a:p>
          <a:endParaRPr lang="en-US"/>
        </a:p>
      </dgm:t>
    </dgm:pt>
    <dgm:pt modelId="{38AC6D43-2D03-480F-967B-5D30C5487643}">
      <dgm:prSet/>
      <dgm:spPr/>
      <dgm:t>
        <a:bodyPr/>
        <a:lstStyle/>
        <a:p>
          <a:r>
            <a:rPr lang="en-US" b="0" i="0"/>
            <a:t>Blood Urea</a:t>
          </a:r>
          <a:endParaRPr lang="en-US"/>
        </a:p>
      </dgm:t>
    </dgm:pt>
    <dgm:pt modelId="{B962E121-3D9D-43A5-9C6E-ED9B6897C9FC}" type="parTrans" cxnId="{D0CB1F43-ECAF-467F-8A77-E51A9410B323}">
      <dgm:prSet/>
      <dgm:spPr/>
      <dgm:t>
        <a:bodyPr/>
        <a:lstStyle/>
        <a:p>
          <a:endParaRPr lang="en-US"/>
        </a:p>
      </dgm:t>
    </dgm:pt>
    <dgm:pt modelId="{FD0DF465-374A-4DDE-A255-1602B160FB9B}" type="sibTrans" cxnId="{D0CB1F43-ECAF-467F-8A77-E51A9410B323}">
      <dgm:prSet/>
      <dgm:spPr/>
      <dgm:t>
        <a:bodyPr/>
        <a:lstStyle/>
        <a:p>
          <a:endParaRPr lang="en-US"/>
        </a:p>
      </dgm:t>
    </dgm:pt>
    <dgm:pt modelId="{7925F0C6-5945-4072-BD04-6FD26AAC9BD2}">
      <dgm:prSet/>
      <dgm:spPr/>
      <dgm:t>
        <a:bodyPr/>
        <a:lstStyle/>
        <a:p>
          <a:r>
            <a:rPr lang="en-US" b="0" i="0"/>
            <a:t>Blood Glucose Random</a:t>
          </a:r>
          <a:endParaRPr lang="en-US"/>
        </a:p>
      </dgm:t>
    </dgm:pt>
    <dgm:pt modelId="{35903D2E-EDE4-4F56-AA3F-1EBAC8E52271}" type="parTrans" cxnId="{08BAF0B9-B3FE-4892-A587-494DA7444310}">
      <dgm:prSet/>
      <dgm:spPr/>
      <dgm:t>
        <a:bodyPr/>
        <a:lstStyle/>
        <a:p>
          <a:endParaRPr lang="en-US"/>
        </a:p>
      </dgm:t>
    </dgm:pt>
    <dgm:pt modelId="{5E76962B-1310-4EC6-BB18-4EF97816ADDE}" type="sibTrans" cxnId="{08BAF0B9-B3FE-4892-A587-494DA7444310}">
      <dgm:prSet/>
      <dgm:spPr/>
      <dgm:t>
        <a:bodyPr/>
        <a:lstStyle/>
        <a:p>
          <a:endParaRPr lang="en-US"/>
        </a:p>
      </dgm:t>
    </dgm:pt>
    <dgm:pt modelId="{396F5080-8E79-4A8D-A190-BF43391F4357}">
      <dgm:prSet/>
      <dgm:spPr/>
      <dgm:t>
        <a:bodyPr/>
        <a:lstStyle/>
        <a:p>
          <a:r>
            <a:rPr lang="en-US" b="0" i="0"/>
            <a:t>Serum Creatinine</a:t>
          </a:r>
          <a:endParaRPr lang="en-US"/>
        </a:p>
      </dgm:t>
    </dgm:pt>
    <dgm:pt modelId="{3DB920A5-0FB8-42A7-9744-CCED9C61F9E2}" type="parTrans" cxnId="{37A69B5E-2A9B-4282-B7DB-F00515DA8BBB}">
      <dgm:prSet/>
      <dgm:spPr/>
      <dgm:t>
        <a:bodyPr/>
        <a:lstStyle/>
        <a:p>
          <a:endParaRPr lang="en-US"/>
        </a:p>
      </dgm:t>
    </dgm:pt>
    <dgm:pt modelId="{E92E4CC0-71F4-400B-963E-9B87D84E2FE2}" type="sibTrans" cxnId="{37A69B5E-2A9B-4282-B7DB-F00515DA8BBB}">
      <dgm:prSet/>
      <dgm:spPr/>
      <dgm:t>
        <a:bodyPr/>
        <a:lstStyle/>
        <a:p>
          <a:endParaRPr lang="en-US"/>
        </a:p>
      </dgm:t>
    </dgm:pt>
    <dgm:pt modelId="{D31E10BD-A1DC-44DE-9035-4587B67AD294}">
      <dgm:prSet/>
      <dgm:spPr/>
      <dgm:t>
        <a:bodyPr/>
        <a:lstStyle/>
        <a:p>
          <a:r>
            <a:rPr lang="en-US" b="0" i="0"/>
            <a:t>Packed Cell Volume</a:t>
          </a:r>
          <a:endParaRPr lang="en-US"/>
        </a:p>
      </dgm:t>
    </dgm:pt>
    <dgm:pt modelId="{A6E67D4B-BCD8-4CBF-95B9-70E32F1EBCD5}" type="parTrans" cxnId="{FFA8505D-974D-4048-A845-BF93EABF0A5F}">
      <dgm:prSet/>
      <dgm:spPr/>
      <dgm:t>
        <a:bodyPr/>
        <a:lstStyle/>
        <a:p>
          <a:endParaRPr lang="en-US"/>
        </a:p>
      </dgm:t>
    </dgm:pt>
    <dgm:pt modelId="{9A9D3CD9-3056-49F6-A15C-27D9BFECEFAF}" type="sibTrans" cxnId="{FFA8505D-974D-4048-A845-BF93EABF0A5F}">
      <dgm:prSet/>
      <dgm:spPr/>
      <dgm:t>
        <a:bodyPr/>
        <a:lstStyle/>
        <a:p>
          <a:endParaRPr lang="en-US"/>
        </a:p>
      </dgm:t>
    </dgm:pt>
    <dgm:pt modelId="{58A73313-D9A7-4710-A609-98B68C025C0A}">
      <dgm:prSet/>
      <dgm:spPr/>
      <dgm:t>
        <a:bodyPr/>
        <a:lstStyle/>
        <a:p>
          <a:r>
            <a:rPr lang="en-US" b="0" i="0"/>
            <a:t>Albumin</a:t>
          </a:r>
          <a:endParaRPr lang="en-US"/>
        </a:p>
      </dgm:t>
    </dgm:pt>
    <dgm:pt modelId="{82690917-FCE8-45CE-83DD-0C32F296A070}" type="parTrans" cxnId="{B7E6A846-6FA2-4953-9393-A2337A6371CE}">
      <dgm:prSet/>
      <dgm:spPr/>
      <dgm:t>
        <a:bodyPr/>
        <a:lstStyle/>
        <a:p>
          <a:endParaRPr lang="en-US"/>
        </a:p>
      </dgm:t>
    </dgm:pt>
    <dgm:pt modelId="{BE394D74-8108-451F-AAF0-3AF045854E1E}" type="sibTrans" cxnId="{B7E6A846-6FA2-4953-9393-A2337A6371CE}">
      <dgm:prSet/>
      <dgm:spPr/>
      <dgm:t>
        <a:bodyPr/>
        <a:lstStyle/>
        <a:p>
          <a:endParaRPr lang="en-US"/>
        </a:p>
      </dgm:t>
    </dgm:pt>
    <dgm:pt modelId="{01530A47-7465-443A-AFE6-B7F3B16E8A29}">
      <dgm:prSet/>
      <dgm:spPr/>
      <dgm:t>
        <a:bodyPr/>
        <a:lstStyle/>
        <a:p>
          <a:r>
            <a:rPr lang="en-US" b="0" i="0"/>
            <a:t>Haemoglobin</a:t>
          </a:r>
          <a:endParaRPr lang="en-US"/>
        </a:p>
      </dgm:t>
    </dgm:pt>
    <dgm:pt modelId="{5353FF48-1672-40EE-B7A1-00AB70318AA3}" type="parTrans" cxnId="{52E74DDF-BBD2-4155-BB1B-A0D37D0677C8}">
      <dgm:prSet/>
      <dgm:spPr/>
      <dgm:t>
        <a:bodyPr/>
        <a:lstStyle/>
        <a:p>
          <a:endParaRPr lang="en-US"/>
        </a:p>
      </dgm:t>
    </dgm:pt>
    <dgm:pt modelId="{0FB1D747-B82F-454D-B78F-CEAC7F1F8B32}" type="sibTrans" cxnId="{52E74DDF-BBD2-4155-BB1B-A0D37D0677C8}">
      <dgm:prSet/>
      <dgm:spPr/>
      <dgm:t>
        <a:bodyPr/>
        <a:lstStyle/>
        <a:p>
          <a:endParaRPr lang="en-US"/>
        </a:p>
      </dgm:t>
    </dgm:pt>
    <dgm:pt modelId="{EF260190-5EF2-44B3-A032-B24D063B3859}">
      <dgm:prSet/>
      <dgm:spPr/>
      <dgm:t>
        <a:bodyPr/>
        <a:lstStyle/>
        <a:p>
          <a:r>
            <a:rPr lang="en-US" b="0" i="0"/>
            <a:t>Age</a:t>
          </a:r>
          <a:endParaRPr lang="en-US"/>
        </a:p>
      </dgm:t>
    </dgm:pt>
    <dgm:pt modelId="{9D40ADAC-1AB4-4000-8275-0BBFC49A1487}" type="parTrans" cxnId="{57ABCC6F-8728-4AE1-B9E0-538ED0D800FA}">
      <dgm:prSet/>
      <dgm:spPr/>
      <dgm:t>
        <a:bodyPr/>
        <a:lstStyle/>
        <a:p>
          <a:endParaRPr lang="en-US"/>
        </a:p>
      </dgm:t>
    </dgm:pt>
    <dgm:pt modelId="{F3C8A929-58EE-42EC-8086-5792C2C2D6D0}" type="sibTrans" cxnId="{57ABCC6F-8728-4AE1-B9E0-538ED0D800FA}">
      <dgm:prSet/>
      <dgm:spPr/>
      <dgm:t>
        <a:bodyPr/>
        <a:lstStyle/>
        <a:p>
          <a:endParaRPr lang="en-US"/>
        </a:p>
      </dgm:t>
    </dgm:pt>
    <dgm:pt modelId="{7C9D6CCA-8DC1-497F-B97D-1E3794EED490}" type="pres">
      <dgm:prSet presAssocID="{4D74CAB1-53CB-4660-8C58-1DC52E50A52E}" presName="Name0" presStyleCnt="0">
        <dgm:presLayoutVars>
          <dgm:dir/>
          <dgm:animLvl val="lvl"/>
          <dgm:resizeHandles val="exact"/>
        </dgm:presLayoutVars>
      </dgm:prSet>
      <dgm:spPr/>
    </dgm:pt>
    <dgm:pt modelId="{011C3595-6270-47E3-B242-33A032609E44}" type="pres">
      <dgm:prSet presAssocID="{8AFDF3B9-0A6C-4669-BA93-32B2CD9FA70C}" presName="linNode" presStyleCnt="0"/>
      <dgm:spPr/>
    </dgm:pt>
    <dgm:pt modelId="{FCFBE266-914E-4F98-9E62-32BC1A1AFFC8}" type="pres">
      <dgm:prSet presAssocID="{8AFDF3B9-0A6C-4669-BA93-32B2CD9FA70C}" presName="parentText" presStyleLbl="node1" presStyleIdx="0" presStyleCnt="10" custLinFactNeighborX="-74" custLinFactNeighborY="-329">
        <dgm:presLayoutVars>
          <dgm:chMax val="1"/>
          <dgm:bulletEnabled val="1"/>
        </dgm:presLayoutVars>
      </dgm:prSet>
      <dgm:spPr/>
    </dgm:pt>
    <dgm:pt modelId="{EE735C2C-174D-4A1D-82F9-2460765195A4}" type="pres">
      <dgm:prSet presAssocID="{468EF655-8E7E-4EF0-B993-0DD5B0DF7371}" presName="sp" presStyleCnt="0"/>
      <dgm:spPr/>
    </dgm:pt>
    <dgm:pt modelId="{9126665C-52E2-4EC6-816B-4D5464F55D6E}" type="pres">
      <dgm:prSet presAssocID="{DF204F5E-9861-4772-A3CA-0399485106A1}" presName="linNode" presStyleCnt="0"/>
      <dgm:spPr/>
    </dgm:pt>
    <dgm:pt modelId="{F9931093-96AD-442E-8528-25D3B7D3E4C8}" type="pres">
      <dgm:prSet presAssocID="{DF204F5E-9861-4772-A3CA-0399485106A1}" presName="parentText" presStyleLbl="node1" presStyleIdx="1" presStyleCnt="10">
        <dgm:presLayoutVars>
          <dgm:chMax val="1"/>
          <dgm:bulletEnabled val="1"/>
        </dgm:presLayoutVars>
      </dgm:prSet>
      <dgm:spPr/>
    </dgm:pt>
    <dgm:pt modelId="{E2822E2C-A0B6-49E5-BB09-572B0E5A00FF}" type="pres">
      <dgm:prSet presAssocID="{6B3CF73A-2A41-4C87-8ADC-37BA08F0E9E9}" presName="sp" presStyleCnt="0"/>
      <dgm:spPr/>
    </dgm:pt>
    <dgm:pt modelId="{1923BEC1-40BD-4A2A-81F8-3343F6F83602}" type="pres">
      <dgm:prSet presAssocID="{E25FE333-3BD6-4637-8A18-8B29DFAF676E}" presName="linNode" presStyleCnt="0"/>
      <dgm:spPr/>
    </dgm:pt>
    <dgm:pt modelId="{456FB925-37E4-4CD6-89BC-611DD199A17F}" type="pres">
      <dgm:prSet presAssocID="{E25FE333-3BD6-4637-8A18-8B29DFAF676E}" presName="parentText" presStyleLbl="node1" presStyleIdx="2" presStyleCnt="10">
        <dgm:presLayoutVars>
          <dgm:chMax val="1"/>
          <dgm:bulletEnabled val="1"/>
        </dgm:presLayoutVars>
      </dgm:prSet>
      <dgm:spPr/>
    </dgm:pt>
    <dgm:pt modelId="{AD1D70C7-A441-4671-8806-919D4746DCC6}" type="pres">
      <dgm:prSet presAssocID="{F3666CA8-A056-435A-9762-3B04393A1849}" presName="sp" presStyleCnt="0"/>
      <dgm:spPr/>
    </dgm:pt>
    <dgm:pt modelId="{852E2DD5-DC60-43A5-84DE-D0EE39DD2458}" type="pres">
      <dgm:prSet presAssocID="{38AC6D43-2D03-480F-967B-5D30C5487643}" presName="linNode" presStyleCnt="0"/>
      <dgm:spPr/>
    </dgm:pt>
    <dgm:pt modelId="{190DA536-59AB-4F44-B784-A0A6D35E00B1}" type="pres">
      <dgm:prSet presAssocID="{38AC6D43-2D03-480F-967B-5D30C5487643}" presName="parentText" presStyleLbl="node1" presStyleIdx="3" presStyleCnt="10">
        <dgm:presLayoutVars>
          <dgm:chMax val="1"/>
          <dgm:bulletEnabled val="1"/>
        </dgm:presLayoutVars>
      </dgm:prSet>
      <dgm:spPr/>
    </dgm:pt>
    <dgm:pt modelId="{9AE8224A-120B-4BA8-AA30-7C548D4542E9}" type="pres">
      <dgm:prSet presAssocID="{FD0DF465-374A-4DDE-A255-1602B160FB9B}" presName="sp" presStyleCnt="0"/>
      <dgm:spPr/>
    </dgm:pt>
    <dgm:pt modelId="{A1A1881F-4D8D-4C53-A190-709F2CF7C301}" type="pres">
      <dgm:prSet presAssocID="{7925F0C6-5945-4072-BD04-6FD26AAC9BD2}" presName="linNode" presStyleCnt="0"/>
      <dgm:spPr/>
    </dgm:pt>
    <dgm:pt modelId="{41E83596-A35F-42DF-A1A0-EDAD286426CF}" type="pres">
      <dgm:prSet presAssocID="{7925F0C6-5945-4072-BD04-6FD26AAC9BD2}" presName="parentText" presStyleLbl="node1" presStyleIdx="4" presStyleCnt="10">
        <dgm:presLayoutVars>
          <dgm:chMax val="1"/>
          <dgm:bulletEnabled val="1"/>
        </dgm:presLayoutVars>
      </dgm:prSet>
      <dgm:spPr/>
    </dgm:pt>
    <dgm:pt modelId="{894FD21E-AC60-4687-9489-D7139F9AA3CD}" type="pres">
      <dgm:prSet presAssocID="{5E76962B-1310-4EC6-BB18-4EF97816ADDE}" presName="sp" presStyleCnt="0"/>
      <dgm:spPr/>
    </dgm:pt>
    <dgm:pt modelId="{DB356EBC-EF1B-45CE-9936-D24DCE70AAC9}" type="pres">
      <dgm:prSet presAssocID="{396F5080-8E79-4A8D-A190-BF43391F4357}" presName="linNode" presStyleCnt="0"/>
      <dgm:spPr/>
    </dgm:pt>
    <dgm:pt modelId="{676CB236-3380-4519-9FAE-6C219C7E930F}" type="pres">
      <dgm:prSet presAssocID="{396F5080-8E79-4A8D-A190-BF43391F4357}" presName="parentText" presStyleLbl="node1" presStyleIdx="5" presStyleCnt="10">
        <dgm:presLayoutVars>
          <dgm:chMax val="1"/>
          <dgm:bulletEnabled val="1"/>
        </dgm:presLayoutVars>
      </dgm:prSet>
      <dgm:spPr/>
    </dgm:pt>
    <dgm:pt modelId="{195B8ACF-ACC3-4C3E-B39D-85C7917A62C2}" type="pres">
      <dgm:prSet presAssocID="{E92E4CC0-71F4-400B-963E-9B87D84E2FE2}" presName="sp" presStyleCnt="0"/>
      <dgm:spPr/>
    </dgm:pt>
    <dgm:pt modelId="{46BEBEEF-104E-49BB-A71F-4C1C15F501E3}" type="pres">
      <dgm:prSet presAssocID="{D31E10BD-A1DC-44DE-9035-4587B67AD294}" presName="linNode" presStyleCnt="0"/>
      <dgm:spPr/>
    </dgm:pt>
    <dgm:pt modelId="{7578C0A2-BCB2-4C60-B7CC-66354FB305E6}" type="pres">
      <dgm:prSet presAssocID="{D31E10BD-A1DC-44DE-9035-4587B67AD294}" presName="parentText" presStyleLbl="node1" presStyleIdx="6" presStyleCnt="10">
        <dgm:presLayoutVars>
          <dgm:chMax val="1"/>
          <dgm:bulletEnabled val="1"/>
        </dgm:presLayoutVars>
      </dgm:prSet>
      <dgm:spPr/>
    </dgm:pt>
    <dgm:pt modelId="{D7B5890F-2AA3-47CD-AD5E-D8B1BE1856A7}" type="pres">
      <dgm:prSet presAssocID="{9A9D3CD9-3056-49F6-A15C-27D9BFECEFAF}" presName="sp" presStyleCnt="0"/>
      <dgm:spPr/>
    </dgm:pt>
    <dgm:pt modelId="{9895B9A7-A8C9-410C-A137-4EFE3B16F1D4}" type="pres">
      <dgm:prSet presAssocID="{58A73313-D9A7-4710-A609-98B68C025C0A}" presName="linNode" presStyleCnt="0"/>
      <dgm:spPr/>
    </dgm:pt>
    <dgm:pt modelId="{FB5A25F7-29E6-4C2B-8DFC-CF0E53DA1169}" type="pres">
      <dgm:prSet presAssocID="{58A73313-D9A7-4710-A609-98B68C025C0A}" presName="parentText" presStyleLbl="node1" presStyleIdx="7" presStyleCnt="10">
        <dgm:presLayoutVars>
          <dgm:chMax val="1"/>
          <dgm:bulletEnabled val="1"/>
        </dgm:presLayoutVars>
      </dgm:prSet>
      <dgm:spPr/>
    </dgm:pt>
    <dgm:pt modelId="{03B32AB0-5B5A-4E70-B012-3B1BD2BF4C84}" type="pres">
      <dgm:prSet presAssocID="{BE394D74-8108-451F-AAF0-3AF045854E1E}" presName="sp" presStyleCnt="0"/>
      <dgm:spPr/>
    </dgm:pt>
    <dgm:pt modelId="{4889D36F-54BB-42F9-B694-F9CC77154859}" type="pres">
      <dgm:prSet presAssocID="{01530A47-7465-443A-AFE6-B7F3B16E8A29}" presName="linNode" presStyleCnt="0"/>
      <dgm:spPr/>
    </dgm:pt>
    <dgm:pt modelId="{DF59D749-FE91-414D-BC77-072BCFE4358D}" type="pres">
      <dgm:prSet presAssocID="{01530A47-7465-443A-AFE6-B7F3B16E8A29}" presName="parentText" presStyleLbl="node1" presStyleIdx="8" presStyleCnt="10">
        <dgm:presLayoutVars>
          <dgm:chMax val="1"/>
          <dgm:bulletEnabled val="1"/>
        </dgm:presLayoutVars>
      </dgm:prSet>
      <dgm:spPr/>
    </dgm:pt>
    <dgm:pt modelId="{352B8F88-E915-4B4D-A725-8C46F12A28E2}" type="pres">
      <dgm:prSet presAssocID="{0FB1D747-B82F-454D-B78F-CEAC7F1F8B32}" presName="sp" presStyleCnt="0"/>
      <dgm:spPr/>
    </dgm:pt>
    <dgm:pt modelId="{67899C85-A987-4FB2-AE0B-5724C540A193}" type="pres">
      <dgm:prSet presAssocID="{EF260190-5EF2-44B3-A032-B24D063B3859}" presName="linNode" presStyleCnt="0"/>
      <dgm:spPr/>
    </dgm:pt>
    <dgm:pt modelId="{F60008EF-72D8-447C-A639-782EEDB96E78}" type="pres">
      <dgm:prSet presAssocID="{EF260190-5EF2-44B3-A032-B24D063B3859}" presName="parentText" presStyleLbl="node1" presStyleIdx="9" presStyleCnt="10">
        <dgm:presLayoutVars>
          <dgm:chMax val="1"/>
          <dgm:bulletEnabled val="1"/>
        </dgm:presLayoutVars>
      </dgm:prSet>
      <dgm:spPr/>
    </dgm:pt>
  </dgm:ptLst>
  <dgm:cxnLst>
    <dgm:cxn modelId="{0ADE9108-511D-4869-9C79-E1CD6456486A}" type="presOf" srcId="{7925F0C6-5945-4072-BD04-6FD26AAC9BD2}" destId="{41E83596-A35F-42DF-A1A0-EDAD286426CF}" srcOrd="0" destOrd="0" presId="urn:microsoft.com/office/officeart/2005/8/layout/vList5"/>
    <dgm:cxn modelId="{AD42AD0A-879B-4D71-8E2A-4567B96B2965}" type="presOf" srcId="{EF260190-5EF2-44B3-A032-B24D063B3859}" destId="{F60008EF-72D8-447C-A639-782EEDB96E78}" srcOrd="0" destOrd="0" presId="urn:microsoft.com/office/officeart/2005/8/layout/vList5"/>
    <dgm:cxn modelId="{E92FAA25-DDFF-45DC-BFCD-8B8481C1334C}" srcId="{4D74CAB1-53CB-4660-8C58-1DC52E50A52E}" destId="{E25FE333-3BD6-4637-8A18-8B29DFAF676E}" srcOrd="2" destOrd="0" parTransId="{3E2F27EF-5432-4EEE-9721-5100FA92252A}" sibTransId="{F3666CA8-A056-435A-9762-3B04393A1849}"/>
    <dgm:cxn modelId="{FFA8505D-974D-4048-A845-BF93EABF0A5F}" srcId="{4D74CAB1-53CB-4660-8C58-1DC52E50A52E}" destId="{D31E10BD-A1DC-44DE-9035-4587B67AD294}" srcOrd="6" destOrd="0" parTransId="{A6E67D4B-BCD8-4CBF-95B9-70E32F1EBCD5}" sibTransId="{9A9D3CD9-3056-49F6-A15C-27D9BFECEFAF}"/>
    <dgm:cxn modelId="{37A69B5E-2A9B-4282-B7DB-F00515DA8BBB}" srcId="{4D74CAB1-53CB-4660-8C58-1DC52E50A52E}" destId="{396F5080-8E79-4A8D-A190-BF43391F4357}" srcOrd="5" destOrd="0" parTransId="{3DB920A5-0FB8-42A7-9744-CCED9C61F9E2}" sibTransId="{E92E4CC0-71F4-400B-963E-9B87D84E2FE2}"/>
    <dgm:cxn modelId="{D0CB1F43-ECAF-467F-8A77-E51A9410B323}" srcId="{4D74CAB1-53CB-4660-8C58-1DC52E50A52E}" destId="{38AC6D43-2D03-480F-967B-5D30C5487643}" srcOrd="3" destOrd="0" parTransId="{B962E121-3D9D-43A5-9C6E-ED9B6897C9FC}" sibTransId="{FD0DF465-374A-4DDE-A255-1602B160FB9B}"/>
    <dgm:cxn modelId="{D9EA7143-056C-4363-A8A1-794D1A402D3C}" srcId="{4D74CAB1-53CB-4660-8C58-1DC52E50A52E}" destId="{8AFDF3B9-0A6C-4669-BA93-32B2CD9FA70C}" srcOrd="0" destOrd="0" parTransId="{198B04DB-29B8-43D1-8FC3-AF27DE9272AE}" sibTransId="{468EF655-8E7E-4EF0-B993-0DD5B0DF7371}"/>
    <dgm:cxn modelId="{B7E6A846-6FA2-4953-9393-A2337A6371CE}" srcId="{4D74CAB1-53CB-4660-8C58-1DC52E50A52E}" destId="{58A73313-D9A7-4710-A609-98B68C025C0A}" srcOrd="7" destOrd="0" parTransId="{82690917-FCE8-45CE-83DD-0C32F296A070}" sibTransId="{BE394D74-8108-451F-AAF0-3AF045854E1E}"/>
    <dgm:cxn modelId="{57ABCC6F-8728-4AE1-B9E0-538ED0D800FA}" srcId="{4D74CAB1-53CB-4660-8C58-1DC52E50A52E}" destId="{EF260190-5EF2-44B3-A032-B24D063B3859}" srcOrd="9" destOrd="0" parTransId="{9D40ADAC-1AB4-4000-8275-0BBFC49A1487}" sibTransId="{F3C8A929-58EE-42EC-8086-5792C2C2D6D0}"/>
    <dgm:cxn modelId="{6651EE58-703B-4620-947D-7185D87A4108}" type="presOf" srcId="{4D74CAB1-53CB-4660-8C58-1DC52E50A52E}" destId="{7C9D6CCA-8DC1-497F-B97D-1E3794EED490}" srcOrd="0" destOrd="0" presId="urn:microsoft.com/office/officeart/2005/8/layout/vList5"/>
    <dgm:cxn modelId="{C5394D8B-A3A6-4136-9208-47EBA5B4582C}" type="presOf" srcId="{D31E10BD-A1DC-44DE-9035-4587B67AD294}" destId="{7578C0A2-BCB2-4C60-B7CC-66354FB305E6}" srcOrd="0" destOrd="0" presId="urn:microsoft.com/office/officeart/2005/8/layout/vList5"/>
    <dgm:cxn modelId="{DB9E1691-9655-4799-A745-ACA1DE0D329A}" srcId="{4D74CAB1-53CB-4660-8C58-1DC52E50A52E}" destId="{DF204F5E-9861-4772-A3CA-0399485106A1}" srcOrd="1" destOrd="0" parTransId="{751502AD-DB16-4216-8FE3-B1537757A62D}" sibTransId="{6B3CF73A-2A41-4C87-8ADC-37BA08F0E9E9}"/>
    <dgm:cxn modelId="{2CE6E4A1-03E9-4754-BCF6-7D12A006FEFA}" type="presOf" srcId="{38AC6D43-2D03-480F-967B-5D30C5487643}" destId="{190DA536-59AB-4F44-B784-A0A6D35E00B1}" srcOrd="0" destOrd="0" presId="urn:microsoft.com/office/officeart/2005/8/layout/vList5"/>
    <dgm:cxn modelId="{349714A6-A999-4584-8928-7BBC1B0E3CB5}" type="presOf" srcId="{58A73313-D9A7-4710-A609-98B68C025C0A}" destId="{FB5A25F7-29E6-4C2B-8DFC-CF0E53DA1169}" srcOrd="0" destOrd="0" presId="urn:microsoft.com/office/officeart/2005/8/layout/vList5"/>
    <dgm:cxn modelId="{08BAF0B9-B3FE-4892-A587-494DA7444310}" srcId="{4D74CAB1-53CB-4660-8C58-1DC52E50A52E}" destId="{7925F0C6-5945-4072-BD04-6FD26AAC9BD2}" srcOrd="4" destOrd="0" parTransId="{35903D2E-EDE4-4F56-AA3F-1EBAC8E52271}" sibTransId="{5E76962B-1310-4EC6-BB18-4EF97816ADDE}"/>
    <dgm:cxn modelId="{2D0B17C2-C537-4FD4-8BCC-B057D6386ED2}" type="presOf" srcId="{396F5080-8E79-4A8D-A190-BF43391F4357}" destId="{676CB236-3380-4519-9FAE-6C219C7E930F}" srcOrd="0" destOrd="0" presId="urn:microsoft.com/office/officeart/2005/8/layout/vList5"/>
    <dgm:cxn modelId="{6A9BF2C4-A265-4687-AD0D-A22D6136C88E}" type="presOf" srcId="{8AFDF3B9-0A6C-4669-BA93-32B2CD9FA70C}" destId="{FCFBE266-914E-4F98-9E62-32BC1A1AFFC8}" srcOrd="0" destOrd="0" presId="urn:microsoft.com/office/officeart/2005/8/layout/vList5"/>
    <dgm:cxn modelId="{76A16FCC-6983-46CE-A296-F90F2EE714DC}" type="presOf" srcId="{DF204F5E-9861-4772-A3CA-0399485106A1}" destId="{F9931093-96AD-442E-8528-25D3B7D3E4C8}" srcOrd="0" destOrd="0" presId="urn:microsoft.com/office/officeart/2005/8/layout/vList5"/>
    <dgm:cxn modelId="{52E74DDF-BBD2-4155-BB1B-A0D37D0677C8}" srcId="{4D74CAB1-53CB-4660-8C58-1DC52E50A52E}" destId="{01530A47-7465-443A-AFE6-B7F3B16E8A29}" srcOrd="8" destOrd="0" parTransId="{5353FF48-1672-40EE-B7A1-00AB70318AA3}" sibTransId="{0FB1D747-B82F-454D-B78F-CEAC7F1F8B32}"/>
    <dgm:cxn modelId="{073D13F8-E9B5-463D-9E61-D198E23EAC54}" type="presOf" srcId="{E25FE333-3BD6-4637-8A18-8B29DFAF676E}" destId="{456FB925-37E4-4CD6-89BC-611DD199A17F}" srcOrd="0" destOrd="0" presId="urn:microsoft.com/office/officeart/2005/8/layout/vList5"/>
    <dgm:cxn modelId="{19B24BFD-1366-4FC9-A01A-ACD0317E4011}" type="presOf" srcId="{01530A47-7465-443A-AFE6-B7F3B16E8A29}" destId="{DF59D749-FE91-414D-BC77-072BCFE4358D}" srcOrd="0" destOrd="0" presId="urn:microsoft.com/office/officeart/2005/8/layout/vList5"/>
    <dgm:cxn modelId="{7BB681E9-88D4-4612-9F9C-2C8579066F3E}" type="presParOf" srcId="{7C9D6CCA-8DC1-497F-B97D-1E3794EED490}" destId="{011C3595-6270-47E3-B242-33A032609E44}" srcOrd="0" destOrd="0" presId="urn:microsoft.com/office/officeart/2005/8/layout/vList5"/>
    <dgm:cxn modelId="{B6109989-917A-4FAF-AFAF-FCF006E2EF8E}" type="presParOf" srcId="{011C3595-6270-47E3-B242-33A032609E44}" destId="{FCFBE266-914E-4F98-9E62-32BC1A1AFFC8}" srcOrd="0" destOrd="0" presId="urn:microsoft.com/office/officeart/2005/8/layout/vList5"/>
    <dgm:cxn modelId="{59BCD75E-3E09-41ED-9447-A85490DDE24A}" type="presParOf" srcId="{7C9D6CCA-8DC1-497F-B97D-1E3794EED490}" destId="{EE735C2C-174D-4A1D-82F9-2460765195A4}" srcOrd="1" destOrd="0" presId="urn:microsoft.com/office/officeart/2005/8/layout/vList5"/>
    <dgm:cxn modelId="{C0AED64E-24EB-43C5-B197-416B4EC0D660}" type="presParOf" srcId="{7C9D6CCA-8DC1-497F-B97D-1E3794EED490}" destId="{9126665C-52E2-4EC6-816B-4D5464F55D6E}" srcOrd="2" destOrd="0" presId="urn:microsoft.com/office/officeart/2005/8/layout/vList5"/>
    <dgm:cxn modelId="{46CAEA94-365E-45D0-89B4-1FD850DAFDBA}" type="presParOf" srcId="{9126665C-52E2-4EC6-816B-4D5464F55D6E}" destId="{F9931093-96AD-442E-8528-25D3B7D3E4C8}" srcOrd="0" destOrd="0" presId="urn:microsoft.com/office/officeart/2005/8/layout/vList5"/>
    <dgm:cxn modelId="{3D1C28F9-A84D-4188-ADC5-D8A0EE8725F8}" type="presParOf" srcId="{7C9D6CCA-8DC1-497F-B97D-1E3794EED490}" destId="{E2822E2C-A0B6-49E5-BB09-572B0E5A00FF}" srcOrd="3" destOrd="0" presId="urn:microsoft.com/office/officeart/2005/8/layout/vList5"/>
    <dgm:cxn modelId="{8BC725CE-CC8B-4E98-B52B-362509DB587A}" type="presParOf" srcId="{7C9D6CCA-8DC1-497F-B97D-1E3794EED490}" destId="{1923BEC1-40BD-4A2A-81F8-3343F6F83602}" srcOrd="4" destOrd="0" presId="urn:microsoft.com/office/officeart/2005/8/layout/vList5"/>
    <dgm:cxn modelId="{C753D177-41DC-45EB-A332-BEB81549976B}" type="presParOf" srcId="{1923BEC1-40BD-4A2A-81F8-3343F6F83602}" destId="{456FB925-37E4-4CD6-89BC-611DD199A17F}" srcOrd="0" destOrd="0" presId="urn:microsoft.com/office/officeart/2005/8/layout/vList5"/>
    <dgm:cxn modelId="{8F8D90B0-0BE2-4369-A886-77F148E39540}" type="presParOf" srcId="{7C9D6CCA-8DC1-497F-B97D-1E3794EED490}" destId="{AD1D70C7-A441-4671-8806-919D4746DCC6}" srcOrd="5" destOrd="0" presId="urn:microsoft.com/office/officeart/2005/8/layout/vList5"/>
    <dgm:cxn modelId="{FEA08E0A-D4CA-4D9B-ACB1-8B97E6E8CAD3}" type="presParOf" srcId="{7C9D6CCA-8DC1-497F-B97D-1E3794EED490}" destId="{852E2DD5-DC60-43A5-84DE-D0EE39DD2458}" srcOrd="6" destOrd="0" presId="urn:microsoft.com/office/officeart/2005/8/layout/vList5"/>
    <dgm:cxn modelId="{B76F03D5-EDEB-4029-8F8E-193A02258A40}" type="presParOf" srcId="{852E2DD5-DC60-43A5-84DE-D0EE39DD2458}" destId="{190DA536-59AB-4F44-B784-A0A6D35E00B1}" srcOrd="0" destOrd="0" presId="urn:microsoft.com/office/officeart/2005/8/layout/vList5"/>
    <dgm:cxn modelId="{69052017-694F-4FDB-A4B8-56A07BC720EE}" type="presParOf" srcId="{7C9D6CCA-8DC1-497F-B97D-1E3794EED490}" destId="{9AE8224A-120B-4BA8-AA30-7C548D4542E9}" srcOrd="7" destOrd="0" presId="urn:microsoft.com/office/officeart/2005/8/layout/vList5"/>
    <dgm:cxn modelId="{10EBE660-6660-47A9-A728-C443E27FE335}" type="presParOf" srcId="{7C9D6CCA-8DC1-497F-B97D-1E3794EED490}" destId="{A1A1881F-4D8D-4C53-A190-709F2CF7C301}" srcOrd="8" destOrd="0" presId="urn:microsoft.com/office/officeart/2005/8/layout/vList5"/>
    <dgm:cxn modelId="{DE619A15-9818-433D-9E1E-0EB683BCE63E}" type="presParOf" srcId="{A1A1881F-4D8D-4C53-A190-709F2CF7C301}" destId="{41E83596-A35F-42DF-A1A0-EDAD286426CF}" srcOrd="0" destOrd="0" presId="urn:microsoft.com/office/officeart/2005/8/layout/vList5"/>
    <dgm:cxn modelId="{79E87C33-DBA8-4CD4-96CF-900219C3102B}" type="presParOf" srcId="{7C9D6CCA-8DC1-497F-B97D-1E3794EED490}" destId="{894FD21E-AC60-4687-9489-D7139F9AA3CD}" srcOrd="9" destOrd="0" presId="urn:microsoft.com/office/officeart/2005/8/layout/vList5"/>
    <dgm:cxn modelId="{962C9C9A-9812-4AB6-A2B6-8145264EE886}" type="presParOf" srcId="{7C9D6CCA-8DC1-497F-B97D-1E3794EED490}" destId="{DB356EBC-EF1B-45CE-9936-D24DCE70AAC9}" srcOrd="10" destOrd="0" presId="urn:microsoft.com/office/officeart/2005/8/layout/vList5"/>
    <dgm:cxn modelId="{A72F762E-14D3-41E8-9605-422C88514CC8}" type="presParOf" srcId="{DB356EBC-EF1B-45CE-9936-D24DCE70AAC9}" destId="{676CB236-3380-4519-9FAE-6C219C7E930F}" srcOrd="0" destOrd="0" presId="urn:microsoft.com/office/officeart/2005/8/layout/vList5"/>
    <dgm:cxn modelId="{2D6AD321-C98A-40E1-9979-74A5B2F6551A}" type="presParOf" srcId="{7C9D6CCA-8DC1-497F-B97D-1E3794EED490}" destId="{195B8ACF-ACC3-4C3E-B39D-85C7917A62C2}" srcOrd="11" destOrd="0" presId="urn:microsoft.com/office/officeart/2005/8/layout/vList5"/>
    <dgm:cxn modelId="{1F45C05F-E032-44C8-AE2C-ACB23CFE7232}" type="presParOf" srcId="{7C9D6CCA-8DC1-497F-B97D-1E3794EED490}" destId="{46BEBEEF-104E-49BB-A71F-4C1C15F501E3}" srcOrd="12" destOrd="0" presId="urn:microsoft.com/office/officeart/2005/8/layout/vList5"/>
    <dgm:cxn modelId="{760EDAA9-7D53-4882-82D6-38A06B0ADA44}" type="presParOf" srcId="{46BEBEEF-104E-49BB-A71F-4C1C15F501E3}" destId="{7578C0A2-BCB2-4C60-B7CC-66354FB305E6}" srcOrd="0" destOrd="0" presId="urn:microsoft.com/office/officeart/2005/8/layout/vList5"/>
    <dgm:cxn modelId="{64018BCA-567F-47C6-BFC3-BE8C03AA6EDC}" type="presParOf" srcId="{7C9D6CCA-8DC1-497F-B97D-1E3794EED490}" destId="{D7B5890F-2AA3-47CD-AD5E-D8B1BE1856A7}" srcOrd="13" destOrd="0" presId="urn:microsoft.com/office/officeart/2005/8/layout/vList5"/>
    <dgm:cxn modelId="{FDB2066A-EC57-4077-8F04-1E980A122E21}" type="presParOf" srcId="{7C9D6CCA-8DC1-497F-B97D-1E3794EED490}" destId="{9895B9A7-A8C9-410C-A137-4EFE3B16F1D4}" srcOrd="14" destOrd="0" presId="urn:microsoft.com/office/officeart/2005/8/layout/vList5"/>
    <dgm:cxn modelId="{D6CFADB5-66C7-4416-A92C-C3021DACEF77}" type="presParOf" srcId="{9895B9A7-A8C9-410C-A137-4EFE3B16F1D4}" destId="{FB5A25F7-29E6-4C2B-8DFC-CF0E53DA1169}" srcOrd="0" destOrd="0" presId="urn:microsoft.com/office/officeart/2005/8/layout/vList5"/>
    <dgm:cxn modelId="{66D10E2D-68D2-4E3F-8790-51CA061536E1}" type="presParOf" srcId="{7C9D6CCA-8DC1-497F-B97D-1E3794EED490}" destId="{03B32AB0-5B5A-4E70-B012-3B1BD2BF4C84}" srcOrd="15" destOrd="0" presId="urn:microsoft.com/office/officeart/2005/8/layout/vList5"/>
    <dgm:cxn modelId="{D68B239A-0D1C-466B-8932-49359208D294}" type="presParOf" srcId="{7C9D6CCA-8DC1-497F-B97D-1E3794EED490}" destId="{4889D36F-54BB-42F9-B694-F9CC77154859}" srcOrd="16" destOrd="0" presId="urn:microsoft.com/office/officeart/2005/8/layout/vList5"/>
    <dgm:cxn modelId="{7D764FF8-1EED-470D-BEB3-DB70FFB62F4F}" type="presParOf" srcId="{4889D36F-54BB-42F9-B694-F9CC77154859}" destId="{DF59D749-FE91-414D-BC77-072BCFE4358D}" srcOrd="0" destOrd="0" presId="urn:microsoft.com/office/officeart/2005/8/layout/vList5"/>
    <dgm:cxn modelId="{6FE76A49-77C4-40C7-A998-6F506957DD76}" type="presParOf" srcId="{7C9D6CCA-8DC1-497F-B97D-1E3794EED490}" destId="{352B8F88-E915-4B4D-A725-8C46F12A28E2}" srcOrd="17" destOrd="0" presId="urn:microsoft.com/office/officeart/2005/8/layout/vList5"/>
    <dgm:cxn modelId="{DB316923-F953-4A04-9AD9-218FDF97F59C}" type="presParOf" srcId="{7C9D6CCA-8DC1-497F-B97D-1E3794EED490}" destId="{67899C85-A987-4FB2-AE0B-5724C540A193}" srcOrd="18" destOrd="0" presId="urn:microsoft.com/office/officeart/2005/8/layout/vList5"/>
    <dgm:cxn modelId="{ABDB058E-1334-4C76-A4FE-00DFB2396E6B}" type="presParOf" srcId="{67899C85-A987-4FB2-AE0B-5724C540A193}" destId="{F60008EF-72D8-447C-A639-782EEDB96E78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114D86B-26E5-4051-A38D-733BFBB40186}" type="doc">
      <dgm:prSet loTypeId="urn:microsoft.com/office/officeart/2009/3/layout/StepUpProcess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FAB99CAF-6B7D-4CD0-9CEA-2577838B7E4D}">
      <dgm:prSet phldrT="[Text]" custT="1"/>
      <dgm:spPr/>
      <dgm:t>
        <a:bodyPr/>
        <a:lstStyle/>
        <a:p>
          <a:r>
            <a:rPr lang="en-US" sz="2300" dirty="0">
              <a:latin typeface="Atkinson Hyperlegible" panose="020B0604020202020204" charset="0"/>
            </a:rPr>
            <a:t>su,bp,sc,pcc,cad,age,</a:t>
          </a:r>
          <a:r>
            <a:rPr lang="en-US" sz="2300" dirty="0" err="1">
              <a:latin typeface="Atkinson Hyperlegible" panose="020B0604020202020204" charset="0"/>
            </a:rPr>
            <a:t>ba</a:t>
          </a:r>
          <a:r>
            <a:rPr lang="en-US" sz="2300" dirty="0">
              <a:latin typeface="Atkinson Hyperlegible" panose="020B0604020202020204" charset="0"/>
            </a:rPr>
            <a:t>.,</a:t>
          </a:r>
          <a:r>
            <a:rPr lang="en-US" sz="2300" dirty="0" err="1">
              <a:latin typeface="Atkinson Hyperlegible" panose="020B0604020202020204" charset="0"/>
            </a:rPr>
            <a:t>wc,pot</a:t>
          </a:r>
          <a:endParaRPr lang="en-US" sz="2300" dirty="0">
            <a:latin typeface="Atkinson Hyperlegible" panose="020B0604020202020204" charset="0"/>
          </a:endParaRPr>
        </a:p>
      </dgm:t>
    </dgm:pt>
    <dgm:pt modelId="{FAA2F47E-2EDF-45BC-9E72-100793D5F630}" type="parTrans" cxnId="{9D9462BE-0802-4C9F-944B-CF4C050CDFA8}">
      <dgm:prSet/>
      <dgm:spPr/>
      <dgm:t>
        <a:bodyPr/>
        <a:lstStyle/>
        <a:p>
          <a:endParaRPr lang="en-US"/>
        </a:p>
      </dgm:t>
    </dgm:pt>
    <dgm:pt modelId="{4B19E770-F237-40B4-A3F4-05AA96DFE90B}" type="sibTrans" cxnId="{9D9462BE-0802-4C9F-944B-CF4C050CDFA8}">
      <dgm:prSet/>
      <dgm:spPr/>
      <dgm:t>
        <a:bodyPr/>
        <a:lstStyle/>
        <a:p>
          <a:endParaRPr lang="en-US"/>
        </a:p>
      </dgm:t>
    </dgm:pt>
    <dgm:pt modelId="{5D3110BD-4423-42EC-B90E-2C044527049A}">
      <dgm:prSet phldrT="[Text]" custT="1"/>
      <dgm:spPr/>
      <dgm:t>
        <a:bodyPr/>
        <a:lstStyle/>
        <a:p>
          <a:r>
            <a:rPr lang="en-US" sz="2300" dirty="0" err="1">
              <a:latin typeface="Atkinson Hyperlegible" panose="020B0604020202020204" charset="0"/>
            </a:rPr>
            <a:t>Appet,pcv,bgr,pe,bu,rbc,sod,ane</a:t>
          </a:r>
          <a:endParaRPr lang="en-US" sz="2300" dirty="0">
            <a:latin typeface="Atkinson Hyperlegible" panose="020B0604020202020204" charset="0"/>
          </a:endParaRPr>
        </a:p>
      </dgm:t>
    </dgm:pt>
    <dgm:pt modelId="{2DC670ED-89CE-45D6-AC41-C0F932A1ED9F}" type="parTrans" cxnId="{950A46BF-3B91-440C-9D8A-5C463714EA8B}">
      <dgm:prSet/>
      <dgm:spPr/>
      <dgm:t>
        <a:bodyPr/>
        <a:lstStyle/>
        <a:p>
          <a:endParaRPr lang="en-US"/>
        </a:p>
      </dgm:t>
    </dgm:pt>
    <dgm:pt modelId="{C4FE96F6-DFD5-4CEA-83E1-31446C7FECEA}" type="sibTrans" cxnId="{950A46BF-3B91-440C-9D8A-5C463714EA8B}">
      <dgm:prSet/>
      <dgm:spPr/>
      <dgm:t>
        <a:bodyPr/>
        <a:lstStyle/>
        <a:p>
          <a:endParaRPr lang="en-US"/>
        </a:p>
      </dgm:t>
    </dgm:pt>
    <dgm:pt modelId="{F8170D6A-7061-4A21-8DAD-FFA402CEEE1E}">
      <dgm:prSet phldrT="[Text]" custT="1"/>
      <dgm:spPr/>
      <dgm:t>
        <a:bodyPr/>
        <a:lstStyle/>
        <a:p>
          <a:r>
            <a:rPr lang="en-US" sz="2400" dirty="0" err="1">
              <a:latin typeface="Atkinson Hyperlegible" panose="020B0604020202020204" charset="0"/>
            </a:rPr>
            <a:t>Hemo,pcv,sg,htc,rc,dm,al</a:t>
          </a:r>
          <a:endParaRPr lang="en-US" sz="2400" dirty="0">
            <a:latin typeface="Atkinson Hyperlegible" panose="020B0604020202020204" charset="0"/>
          </a:endParaRPr>
        </a:p>
      </dgm:t>
    </dgm:pt>
    <dgm:pt modelId="{0EE6D280-3042-4724-BFF1-584CEEF91599}" type="parTrans" cxnId="{A836879F-B4BE-4D07-847A-0B1686971C83}">
      <dgm:prSet/>
      <dgm:spPr/>
      <dgm:t>
        <a:bodyPr/>
        <a:lstStyle/>
        <a:p>
          <a:endParaRPr lang="en-US"/>
        </a:p>
      </dgm:t>
    </dgm:pt>
    <dgm:pt modelId="{C130BAAC-0DE8-48A2-9BC8-9ADC353F422E}" type="sibTrans" cxnId="{A836879F-B4BE-4D07-847A-0B1686971C83}">
      <dgm:prSet/>
      <dgm:spPr/>
      <dgm:t>
        <a:bodyPr/>
        <a:lstStyle/>
        <a:p>
          <a:endParaRPr lang="en-US"/>
        </a:p>
      </dgm:t>
    </dgm:pt>
    <dgm:pt modelId="{99C359E0-8985-47CC-B9D2-9378201C8E83}" type="pres">
      <dgm:prSet presAssocID="{F114D86B-26E5-4051-A38D-733BFBB40186}" presName="rootnode" presStyleCnt="0">
        <dgm:presLayoutVars>
          <dgm:chMax/>
          <dgm:chPref/>
          <dgm:dir/>
          <dgm:animLvl val="lvl"/>
        </dgm:presLayoutVars>
      </dgm:prSet>
      <dgm:spPr/>
    </dgm:pt>
    <dgm:pt modelId="{E6F4135A-A5C6-45CA-BA1F-B9DCB84BBDE1}" type="pres">
      <dgm:prSet presAssocID="{FAB99CAF-6B7D-4CD0-9CEA-2577838B7E4D}" presName="composite" presStyleCnt="0"/>
      <dgm:spPr/>
    </dgm:pt>
    <dgm:pt modelId="{0D3B7D30-B074-4C4A-9716-E14271B188D9}" type="pres">
      <dgm:prSet presAssocID="{FAB99CAF-6B7D-4CD0-9CEA-2577838B7E4D}" presName="LShape" presStyleLbl="alignNode1" presStyleIdx="0" presStyleCnt="5"/>
      <dgm:spPr/>
    </dgm:pt>
    <dgm:pt modelId="{06C03AA6-9E0F-4EC7-B858-BF8284FA4318}" type="pres">
      <dgm:prSet presAssocID="{FAB99CAF-6B7D-4CD0-9CEA-2577838B7E4D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4C300BAA-EAE2-48E0-B475-4333EAA9B0EA}" type="pres">
      <dgm:prSet presAssocID="{FAB99CAF-6B7D-4CD0-9CEA-2577838B7E4D}" presName="Triangle" presStyleLbl="alignNode1" presStyleIdx="1" presStyleCnt="5"/>
      <dgm:spPr/>
    </dgm:pt>
    <dgm:pt modelId="{A774E5BC-B694-48D2-B743-EDDE120CA846}" type="pres">
      <dgm:prSet presAssocID="{4B19E770-F237-40B4-A3F4-05AA96DFE90B}" presName="sibTrans" presStyleCnt="0"/>
      <dgm:spPr/>
    </dgm:pt>
    <dgm:pt modelId="{3A29CD8E-A1F9-496B-BD7F-7E0D1E23679A}" type="pres">
      <dgm:prSet presAssocID="{4B19E770-F237-40B4-A3F4-05AA96DFE90B}" presName="space" presStyleCnt="0"/>
      <dgm:spPr/>
    </dgm:pt>
    <dgm:pt modelId="{D8F73821-16B7-4121-B49D-6D95F7CF3BA0}" type="pres">
      <dgm:prSet presAssocID="{5D3110BD-4423-42EC-B90E-2C044527049A}" presName="composite" presStyleCnt="0"/>
      <dgm:spPr/>
    </dgm:pt>
    <dgm:pt modelId="{03C97E76-F21D-4D22-8B1A-FC21B8612856}" type="pres">
      <dgm:prSet presAssocID="{5D3110BD-4423-42EC-B90E-2C044527049A}" presName="LShape" presStyleLbl="alignNode1" presStyleIdx="2" presStyleCnt="5"/>
      <dgm:spPr/>
    </dgm:pt>
    <dgm:pt modelId="{74D3486A-B3A7-4970-B17C-29A770DC042D}" type="pres">
      <dgm:prSet presAssocID="{5D3110BD-4423-42EC-B90E-2C044527049A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2E1538A3-6D83-448D-8023-1E6114D2FC03}" type="pres">
      <dgm:prSet presAssocID="{5D3110BD-4423-42EC-B90E-2C044527049A}" presName="Triangle" presStyleLbl="alignNode1" presStyleIdx="3" presStyleCnt="5"/>
      <dgm:spPr/>
    </dgm:pt>
    <dgm:pt modelId="{CD140CB7-4304-432C-83BF-7E6C0F1FF66B}" type="pres">
      <dgm:prSet presAssocID="{C4FE96F6-DFD5-4CEA-83E1-31446C7FECEA}" presName="sibTrans" presStyleCnt="0"/>
      <dgm:spPr/>
    </dgm:pt>
    <dgm:pt modelId="{AE69E43A-BE48-4615-90FA-3D8B22A76323}" type="pres">
      <dgm:prSet presAssocID="{C4FE96F6-DFD5-4CEA-83E1-31446C7FECEA}" presName="space" presStyleCnt="0"/>
      <dgm:spPr/>
    </dgm:pt>
    <dgm:pt modelId="{95DD96D1-DCC3-4794-A233-29140ED2084F}" type="pres">
      <dgm:prSet presAssocID="{F8170D6A-7061-4A21-8DAD-FFA402CEEE1E}" presName="composite" presStyleCnt="0"/>
      <dgm:spPr/>
    </dgm:pt>
    <dgm:pt modelId="{9745288B-3FA5-47A1-B783-E7295B634B74}" type="pres">
      <dgm:prSet presAssocID="{F8170D6A-7061-4A21-8DAD-FFA402CEEE1E}" presName="LShape" presStyleLbl="alignNode1" presStyleIdx="4" presStyleCnt="5"/>
      <dgm:spPr/>
    </dgm:pt>
    <dgm:pt modelId="{FD8D7DF5-B1F5-4549-90C8-092F572BD6DC}" type="pres">
      <dgm:prSet presAssocID="{F8170D6A-7061-4A21-8DAD-FFA402CEEE1E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4A769138-1374-4569-8B23-8CC38EA3D427}" type="presOf" srcId="{5D3110BD-4423-42EC-B90E-2C044527049A}" destId="{74D3486A-B3A7-4970-B17C-29A770DC042D}" srcOrd="0" destOrd="0" presId="urn:microsoft.com/office/officeart/2009/3/layout/StepUpProcess"/>
    <dgm:cxn modelId="{F5424181-B058-4EBF-B1D0-F6257B5AD548}" type="presOf" srcId="{F114D86B-26E5-4051-A38D-733BFBB40186}" destId="{99C359E0-8985-47CC-B9D2-9378201C8E83}" srcOrd="0" destOrd="0" presId="urn:microsoft.com/office/officeart/2009/3/layout/StepUpProcess"/>
    <dgm:cxn modelId="{A836879F-B4BE-4D07-847A-0B1686971C83}" srcId="{F114D86B-26E5-4051-A38D-733BFBB40186}" destId="{F8170D6A-7061-4A21-8DAD-FFA402CEEE1E}" srcOrd="2" destOrd="0" parTransId="{0EE6D280-3042-4724-BFF1-584CEEF91599}" sibTransId="{C130BAAC-0DE8-48A2-9BC8-9ADC353F422E}"/>
    <dgm:cxn modelId="{9D9462BE-0802-4C9F-944B-CF4C050CDFA8}" srcId="{F114D86B-26E5-4051-A38D-733BFBB40186}" destId="{FAB99CAF-6B7D-4CD0-9CEA-2577838B7E4D}" srcOrd="0" destOrd="0" parTransId="{FAA2F47E-2EDF-45BC-9E72-100793D5F630}" sibTransId="{4B19E770-F237-40B4-A3F4-05AA96DFE90B}"/>
    <dgm:cxn modelId="{950A46BF-3B91-440C-9D8A-5C463714EA8B}" srcId="{F114D86B-26E5-4051-A38D-733BFBB40186}" destId="{5D3110BD-4423-42EC-B90E-2C044527049A}" srcOrd="1" destOrd="0" parTransId="{2DC670ED-89CE-45D6-AC41-C0F932A1ED9F}" sibTransId="{C4FE96F6-DFD5-4CEA-83E1-31446C7FECEA}"/>
    <dgm:cxn modelId="{DAFD66CB-9D32-49B0-AA6A-89C0A2AB5F93}" type="presOf" srcId="{FAB99CAF-6B7D-4CD0-9CEA-2577838B7E4D}" destId="{06C03AA6-9E0F-4EC7-B858-BF8284FA4318}" srcOrd="0" destOrd="0" presId="urn:microsoft.com/office/officeart/2009/3/layout/StepUpProcess"/>
    <dgm:cxn modelId="{A4657ED1-303D-4AC6-80F6-7404C7A70B89}" type="presOf" srcId="{F8170D6A-7061-4A21-8DAD-FFA402CEEE1E}" destId="{FD8D7DF5-B1F5-4549-90C8-092F572BD6DC}" srcOrd="0" destOrd="0" presId="urn:microsoft.com/office/officeart/2009/3/layout/StepUpProcess"/>
    <dgm:cxn modelId="{034921DF-39D4-4B88-BAD9-5727FB813FD6}" type="presParOf" srcId="{99C359E0-8985-47CC-B9D2-9378201C8E83}" destId="{E6F4135A-A5C6-45CA-BA1F-B9DCB84BBDE1}" srcOrd="0" destOrd="0" presId="urn:microsoft.com/office/officeart/2009/3/layout/StepUpProcess"/>
    <dgm:cxn modelId="{105B1489-70DC-46A9-A46D-D50371146AF9}" type="presParOf" srcId="{E6F4135A-A5C6-45CA-BA1F-B9DCB84BBDE1}" destId="{0D3B7D30-B074-4C4A-9716-E14271B188D9}" srcOrd="0" destOrd="0" presId="urn:microsoft.com/office/officeart/2009/3/layout/StepUpProcess"/>
    <dgm:cxn modelId="{DB2A95DB-7692-4A48-B0BE-2AABA4DEE003}" type="presParOf" srcId="{E6F4135A-A5C6-45CA-BA1F-B9DCB84BBDE1}" destId="{06C03AA6-9E0F-4EC7-B858-BF8284FA4318}" srcOrd="1" destOrd="0" presId="urn:microsoft.com/office/officeart/2009/3/layout/StepUpProcess"/>
    <dgm:cxn modelId="{4B8D2555-2673-45A0-BEAD-AE95F51DF7FC}" type="presParOf" srcId="{E6F4135A-A5C6-45CA-BA1F-B9DCB84BBDE1}" destId="{4C300BAA-EAE2-48E0-B475-4333EAA9B0EA}" srcOrd="2" destOrd="0" presId="urn:microsoft.com/office/officeart/2009/3/layout/StepUpProcess"/>
    <dgm:cxn modelId="{CCAB433E-422A-4B67-8520-BBE6F6DE0261}" type="presParOf" srcId="{99C359E0-8985-47CC-B9D2-9378201C8E83}" destId="{A774E5BC-B694-48D2-B743-EDDE120CA846}" srcOrd="1" destOrd="0" presId="urn:microsoft.com/office/officeart/2009/3/layout/StepUpProcess"/>
    <dgm:cxn modelId="{2BFA18C7-54A7-4477-BE29-C9F1BEB2AB12}" type="presParOf" srcId="{A774E5BC-B694-48D2-B743-EDDE120CA846}" destId="{3A29CD8E-A1F9-496B-BD7F-7E0D1E23679A}" srcOrd="0" destOrd="0" presId="urn:microsoft.com/office/officeart/2009/3/layout/StepUpProcess"/>
    <dgm:cxn modelId="{BB822D89-3525-480B-A61B-0CEC68D5E311}" type="presParOf" srcId="{99C359E0-8985-47CC-B9D2-9378201C8E83}" destId="{D8F73821-16B7-4121-B49D-6D95F7CF3BA0}" srcOrd="2" destOrd="0" presId="urn:microsoft.com/office/officeart/2009/3/layout/StepUpProcess"/>
    <dgm:cxn modelId="{7C57FB64-CEEE-4A69-B359-BA0860BA03A4}" type="presParOf" srcId="{D8F73821-16B7-4121-B49D-6D95F7CF3BA0}" destId="{03C97E76-F21D-4D22-8B1A-FC21B8612856}" srcOrd="0" destOrd="0" presId="urn:microsoft.com/office/officeart/2009/3/layout/StepUpProcess"/>
    <dgm:cxn modelId="{B74F59F9-D8B0-420D-95ED-01BBB1ACDECA}" type="presParOf" srcId="{D8F73821-16B7-4121-B49D-6D95F7CF3BA0}" destId="{74D3486A-B3A7-4970-B17C-29A770DC042D}" srcOrd="1" destOrd="0" presId="urn:microsoft.com/office/officeart/2009/3/layout/StepUpProcess"/>
    <dgm:cxn modelId="{61876EE6-E1B9-4927-B7ED-3AE454C857C9}" type="presParOf" srcId="{D8F73821-16B7-4121-B49D-6D95F7CF3BA0}" destId="{2E1538A3-6D83-448D-8023-1E6114D2FC03}" srcOrd="2" destOrd="0" presId="urn:microsoft.com/office/officeart/2009/3/layout/StepUpProcess"/>
    <dgm:cxn modelId="{846BD1D1-8CD5-4297-894B-38C6FA38FAA2}" type="presParOf" srcId="{99C359E0-8985-47CC-B9D2-9378201C8E83}" destId="{CD140CB7-4304-432C-83BF-7E6C0F1FF66B}" srcOrd="3" destOrd="0" presId="urn:microsoft.com/office/officeart/2009/3/layout/StepUpProcess"/>
    <dgm:cxn modelId="{D13B20C6-5AB6-43FD-BC01-057972995206}" type="presParOf" srcId="{CD140CB7-4304-432C-83BF-7E6C0F1FF66B}" destId="{AE69E43A-BE48-4615-90FA-3D8B22A76323}" srcOrd="0" destOrd="0" presId="urn:microsoft.com/office/officeart/2009/3/layout/StepUpProcess"/>
    <dgm:cxn modelId="{D5676AA9-654E-4E1C-A8A9-72E01E1AE2AB}" type="presParOf" srcId="{99C359E0-8985-47CC-B9D2-9378201C8E83}" destId="{95DD96D1-DCC3-4794-A233-29140ED2084F}" srcOrd="4" destOrd="0" presId="urn:microsoft.com/office/officeart/2009/3/layout/StepUpProcess"/>
    <dgm:cxn modelId="{1BF91E9F-91EC-4AFB-ACEA-0C7BABAB0884}" type="presParOf" srcId="{95DD96D1-DCC3-4794-A233-29140ED2084F}" destId="{9745288B-3FA5-47A1-B783-E7295B634B74}" srcOrd="0" destOrd="0" presId="urn:microsoft.com/office/officeart/2009/3/layout/StepUpProcess"/>
    <dgm:cxn modelId="{398E697F-D6FE-4EFE-ADC2-F2A11645F44C}" type="presParOf" srcId="{95DD96D1-DCC3-4794-A233-29140ED2084F}" destId="{FD8D7DF5-B1F5-4549-90C8-092F572BD6DC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507322-A0A9-4C31-8AE9-A3F0F84FEEB8}">
      <dsp:nvSpPr>
        <dsp:cNvPr id="0" name=""/>
        <dsp:cNvSpPr/>
      </dsp:nvSpPr>
      <dsp:spPr>
        <a:xfrm>
          <a:off x="87634" y="65194"/>
          <a:ext cx="1630660" cy="1390223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t="-33000" b="-3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200D53-A1FD-43D2-8E2F-16BA86EEC164}">
      <dsp:nvSpPr>
        <dsp:cNvPr id="0" name=""/>
        <dsp:cNvSpPr/>
      </dsp:nvSpPr>
      <dsp:spPr>
        <a:xfrm>
          <a:off x="121915" y="1369905"/>
          <a:ext cx="1695450" cy="533400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tkinson Hyperlegible" panose="020B0604020202020204" charset="0"/>
            </a:rPr>
            <a:t>Sai </a:t>
          </a:r>
          <a:r>
            <a:rPr lang="en-US" sz="1400" kern="1200" dirty="0" err="1">
              <a:latin typeface="Atkinson Hyperlegible" panose="020B0604020202020204" charset="0"/>
            </a:rPr>
            <a:t>Srihitha</a:t>
          </a:r>
          <a:r>
            <a:rPr lang="en-US" sz="1400" kern="1200" dirty="0">
              <a:latin typeface="Atkinson Hyperlegible" panose="020B0604020202020204" charset="0"/>
            </a:rPr>
            <a:t> </a:t>
          </a:r>
          <a:r>
            <a:rPr lang="en-US" sz="1400" kern="1200" dirty="0" err="1">
              <a:latin typeface="Atkinson Hyperlegible" panose="020B0604020202020204" charset="0"/>
            </a:rPr>
            <a:t>Goverdhana</a:t>
          </a:r>
          <a:endParaRPr lang="en-US" sz="1400" kern="1200" dirty="0">
            <a:latin typeface="Atkinson Hyperlegible" panose="020B0604020202020204" charset="0"/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800" kern="1200" dirty="0"/>
        </a:p>
      </dsp:txBody>
      <dsp:txXfrm>
        <a:off x="121915" y="1369905"/>
        <a:ext cx="1695450" cy="533400"/>
      </dsp:txXfrm>
    </dsp:sp>
    <dsp:sp modelId="{44B97F58-29AC-47FD-A2D5-3DE46CFB5721}">
      <dsp:nvSpPr>
        <dsp:cNvPr id="0" name=""/>
        <dsp:cNvSpPr/>
      </dsp:nvSpPr>
      <dsp:spPr>
        <a:xfrm>
          <a:off x="2014742" y="52369"/>
          <a:ext cx="1904999" cy="1523999"/>
        </a:xfrm>
        <a:prstGeom prst="rect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800" t="-4000" r="-14800" b="-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2D89F2-A260-4427-AA69-77F9B32E3F7D}">
      <dsp:nvSpPr>
        <dsp:cNvPr id="0" name=""/>
        <dsp:cNvSpPr/>
      </dsp:nvSpPr>
      <dsp:spPr>
        <a:xfrm>
          <a:off x="2179315" y="1403349"/>
          <a:ext cx="1695450" cy="533400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Vivek Reddy </a:t>
          </a:r>
          <a:r>
            <a:rPr lang="en-US" sz="1400" kern="1200" dirty="0" err="1"/>
            <a:t>Gurrala</a:t>
          </a:r>
          <a:endParaRPr lang="en-US" sz="1400" kern="1200" dirty="0">
            <a:solidFill>
              <a:schemeClr val="bg1"/>
            </a:solidFill>
            <a:latin typeface="Atkinson Hyperlegible" panose="020B0604020202020204" charset="0"/>
          </a:endParaRPr>
        </a:p>
      </dsp:txBody>
      <dsp:txXfrm>
        <a:off x="2179315" y="1403349"/>
        <a:ext cx="1695450" cy="533400"/>
      </dsp:txXfrm>
    </dsp:sp>
    <dsp:sp modelId="{BFE89C2C-6CF8-496A-A3E1-77DD5F6682B5}">
      <dsp:nvSpPr>
        <dsp:cNvPr id="0" name=""/>
        <dsp:cNvSpPr/>
      </dsp:nvSpPr>
      <dsp:spPr>
        <a:xfrm>
          <a:off x="4103365" y="31749"/>
          <a:ext cx="1904999" cy="15239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6000" b="-16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34A2C9-E15E-4690-B322-FB7C4C4C86FA}">
      <dsp:nvSpPr>
        <dsp:cNvPr id="0" name=""/>
        <dsp:cNvSpPr/>
      </dsp:nvSpPr>
      <dsp:spPr>
        <a:xfrm>
          <a:off x="4274815" y="1403349"/>
          <a:ext cx="1695450" cy="533400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  <a:latin typeface="Atkinson Hyperlegible" panose="020B0604020202020204" charset="0"/>
            </a:rPr>
            <a:t>Bhanu Prakash Konda</a:t>
          </a:r>
        </a:p>
      </dsp:txBody>
      <dsp:txXfrm>
        <a:off x="4274815" y="1403349"/>
        <a:ext cx="1695450" cy="533400"/>
      </dsp:txXfrm>
    </dsp:sp>
    <dsp:sp modelId="{476190D1-CE11-4657-B2AC-6DB4A75EA073}">
      <dsp:nvSpPr>
        <dsp:cNvPr id="0" name=""/>
        <dsp:cNvSpPr/>
      </dsp:nvSpPr>
      <dsp:spPr>
        <a:xfrm>
          <a:off x="0" y="2127249"/>
          <a:ext cx="1904999" cy="1523999"/>
        </a:xfrm>
        <a:prstGeom prst="rect">
          <a:avLst/>
        </a:prstGeom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" t="-28000" r="-400" b="-28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7F2056-F0E0-491F-8796-A1D17428AA59}">
      <dsp:nvSpPr>
        <dsp:cNvPr id="0" name=""/>
        <dsp:cNvSpPr/>
      </dsp:nvSpPr>
      <dsp:spPr>
        <a:xfrm>
          <a:off x="171450" y="3498850"/>
          <a:ext cx="1695450" cy="533400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</a:pPr>
          <a:r>
            <a:rPr lang="en-US" sz="1400" kern="1200"/>
            <a:t>Rama Sai Reddy Chinthamreddy</a:t>
          </a:r>
          <a:endParaRPr lang="en-US" sz="1400" kern="1200" dirty="0">
            <a:solidFill>
              <a:schemeClr val="bg1"/>
            </a:solidFill>
            <a:latin typeface="Atkinson Hyperlegible" panose="020B0604020202020204" charset="0"/>
          </a:endParaRPr>
        </a:p>
      </dsp:txBody>
      <dsp:txXfrm>
        <a:off x="171450" y="3498850"/>
        <a:ext cx="1695450" cy="533400"/>
      </dsp:txXfrm>
    </dsp:sp>
    <dsp:sp modelId="{97FFDA1E-3B5B-47CE-B64E-89FA7B308E1E}">
      <dsp:nvSpPr>
        <dsp:cNvPr id="0" name=""/>
        <dsp:cNvSpPr/>
      </dsp:nvSpPr>
      <dsp:spPr>
        <a:xfrm>
          <a:off x="2095500" y="2127249"/>
          <a:ext cx="1904999" cy="1523999"/>
        </a:xfrm>
        <a:prstGeom prst="rect">
          <a:avLst/>
        </a:prstGeom>
        <a:blipFill>
          <a:blip xmlns:r="http://schemas.openxmlformats.org/officeDocument/2006/relationships" r:embed="rId5"/>
          <a:srcRect/>
          <a:stretch>
            <a:fillRect t="-16000" b="-16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F546F3-FBBC-4031-A409-7596ACF0E91A}">
      <dsp:nvSpPr>
        <dsp:cNvPr id="0" name=""/>
        <dsp:cNvSpPr/>
      </dsp:nvSpPr>
      <dsp:spPr>
        <a:xfrm>
          <a:off x="2266949" y="3498850"/>
          <a:ext cx="1695450" cy="533400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  <a:latin typeface="Atkinson Hyperlegible" panose="020B0604020202020204" charset="0"/>
            </a:rPr>
            <a:t>Ravi Teja Gorantla</a:t>
          </a:r>
        </a:p>
      </dsp:txBody>
      <dsp:txXfrm>
        <a:off x="2266949" y="3498850"/>
        <a:ext cx="1695450" cy="533400"/>
      </dsp:txXfrm>
    </dsp:sp>
    <dsp:sp modelId="{2B0C093E-2491-43AB-89DD-44C6CEC83B2D}">
      <dsp:nvSpPr>
        <dsp:cNvPr id="0" name=""/>
        <dsp:cNvSpPr/>
      </dsp:nvSpPr>
      <dsp:spPr>
        <a:xfrm>
          <a:off x="4190999" y="2127249"/>
          <a:ext cx="1904999" cy="1523999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77E197-42F3-4CF8-A607-DECF3E92DD5F}">
      <dsp:nvSpPr>
        <dsp:cNvPr id="0" name=""/>
        <dsp:cNvSpPr/>
      </dsp:nvSpPr>
      <dsp:spPr>
        <a:xfrm>
          <a:off x="4362449" y="3498850"/>
          <a:ext cx="1695450" cy="533400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  <a:latin typeface="Atkinson Hyperlegible" panose="020B0604020202020204" charset="0"/>
            </a:rPr>
            <a:t>Sowmya </a:t>
          </a:r>
          <a:r>
            <a:rPr lang="en-US" sz="1400" kern="1200" dirty="0" err="1">
              <a:solidFill>
                <a:schemeClr val="bg1"/>
              </a:solidFill>
              <a:latin typeface="Atkinson Hyperlegible" panose="020B0604020202020204" charset="0"/>
            </a:rPr>
            <a:t>Komirelli</a:t>
          </a:r>
          <a:endParaRPr lang="en-US" sz="1400" kern="1200" dirty="0">
            <a:solidFill>
              <a:schemeClr val="bg1"/>
            </a:solidFill>
            <a:latin typeface="Atkinson Hyperlegible" panose="020B0604020202020204" charset="0"/>
          </a:endParaRPr>
        </a:p>
      </dsp:txBody>
      <dsp:txXfrm>
        <a:off x="4362449" y="3498850"/>
        <a:ext cx="1695450" cy="5334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4078F8-3E6F-4BCF-8259-7929E9306EEA}">
      <dsp:nvSpPr>
        <dsp:cNvPr id="0" name=""/>
        <dsp:cNvSpPr/>
      </dsp:nvSpPr>
      <dsp:spPr>
        <a:xfrm>
          <a:off x="1836794" y="3439"/>
          <a:ext cx="4108155" cy="373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b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1836794" y="3439"/>
        <a:ext cx="4108155" cy="373468"/>
      </dsp:txXfrm>
    </dsp:sp>
    <dsp:sp modelId="{EE8D12B0-265D-481A-9EE0-0430DA420EC6}">
      <dsp:nvSpPr>
        <dsp:cNvPr id="0" name=""/>
        <dsp:cNvSpPr/>
      </dsp:nvSpPr>
      <dsp:spPr>
        <a:xfrm>
          <a:off x="1836794" y="376908"/>
          <a:ext cx="961308" cy="76076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B75F8F-22E8-4E3A-BAE3-A458C1771C3F}">
      <dsp:nvSpPr>
        <dsp:cNvPr id="0" name=""/>
        <dsp:cNvSpPr/>
      </dsp:nvSpPr>
      <dsp:spPr>
        <a:xfrm>
          <a:off x="2414218" y="376908"/>
          <a:ext cx="961308" cy="76076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53E025-E550-4057-B1BB-68DAACF0EEAA}">
      <dsp:nvSpPr>
        <dsp:cNvPr id="0" name=""/>
        <dsp:cNvSpPr/>
      </dsp:nvSpPr>
      <dsp:spPr>
        <a:xfrm>
          <a:off x="2992099" y="376908"/>
          <a:ext cx="961308" cy="76076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1765D9-AA7A-4432-88CB-704BBCA6D9A5}">
      <dsp:nvSpPr>
        <dsp:cNvPr id="0" name=""/>
        <dsp:cNvSpPr/>
      </dsp:nvSpPr>
      <dsp:spPr>
        <a:xfrm>
          <a:off x="3569523" y="376908"/>
          <a:ext cx="961308" cy="76076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081BC1-6127-4B97-A999-6C982D220ACE}">
      <dsp:nvSpPr>
        <dsp:cNvPr id="0" name=""/>
        <dsp:cNvSpPr/>
      </dsp:nvSpPr>
      <dsp:spPr>
        <a:xfrm>
          <a:off x="4147404" y="376908"/>
          <a:ext cx="961308" cy="76076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ED4813-16C1-4D18-A2CE-C575F43EC73E}">
      <dsp:nvSpPr>
        <dsp:cNvPr id="0" name=""/>
        <dsp:cNvSpPr/>
      </dsp:nvSpPr>
      <dsp:spPr>
        <a:xfrm>
          <a:off x="4724828" y="376908"/>
          <a:ext cx="961308" cy="76076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B762B-D949-441F-87EE-8D827F221F75}">
      <dsp:nvSpPr>
        <dsp:cNvPr id="0" name=""/>
        <dsp:cNvSpPr/>
      </dsp:nvSpPr>
      <dsp:spPr>
        <a:xfrm>
          <a:off x="5302708" y="376908"/>
          <a:ext cx="961308" cy="76076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FDFE30-3D66-4895-AC56-90A2848A7235}">
      <dsp:nvSpPr>
        <dsp:cNvPr id="0" name=""/>
        <dsp:cNvSpPr/>
      </dsp:nvSpPr>
      <dsp:spPr>
        <a:xfrm>
          <a:off x="1836794" y="452985"/>
          <a:ext cx="4161561" cy="6086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tkinson Hyperlegible" panose="020B0604020202020204" charset="0"/>
            </a:rPr>
            <a:t>WHAT IS CHRONIC KIDNEY DISEASE(CKD)?</a:t>
          </a:r>
        </a:p>
      </dsp:txBody>
      <dsp:txXfrm>
        <a:off x="1836794" y="452985"/>
        <a:ext cx="4161561" cy="608615"/>
      </dsp:txXfrm>
    </dsp:sp>
    <dsp:sp modelId="{B18224E0-A948-4B6F-A245-4CFCAE41B1ED}">
      <dsp:nvSpPr>
        <dsp:cNvPr id="0" name=""/>
        <dsp:cNvSpPr/>
      </dsp:nvSpPr>
      <dsp:spPr>
        <a:xfrm>
          <a:off x="1836794" y="1190676"/>
          <a:ext cx="4108155" cy="373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b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1836794" y="1190676"/>
        <a:ext cx="4108155" cy="373468"/>
      </dsp:txXfrm>
    </dsp:sp>
    <dsp:sp modelId="{0715C02C-A9CE-4FF5-8020-DEFC745D4B13}">
      <dsp:nvSpPr>
        <dsp:cNvPr id="0" name=""/>
        <dsp:cNvSpPr/>
      </dsp:nvSpPr>
      <dsp:spPr>
        <a:xfrm>
          <a:off x="1836794" y="1564145"/>
          <a:ext cx="961308" cy="76076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6800CB-F21B-4442-BC2F-59AB7D37B6DA}">
      <dsp:nvSpPr>
        <dsp:cNvPr id="0" name=""/>
        <dsp:cNvSpPr/>
      </dsp:nvSpPr>
      <dsp:spPr>
        <a:xfrm>
          <a:off x="2414218" y="1564145"/>
          <a:ext cx="961308" cy="76076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26BA2A-AAD3-4A76-B3CF-7907B2BB85F4}">
      <dsp:nvSpPr>
        <dsp:cNvPr id="0" name=""/>
        <dsp:cNvSpPr/>
      </dsp:nvSpPr>
      <dsp:spPr>
        <a:xfrm>
          <a:off x="2992099" y="1564145"/>
          <a:ext cx="961308" cy="76076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FB026E-505C-4079-960B-878FA9EFA5D8}">
      <dsp:nvSpPr>
        <dsp:cNvPr id="0" name=""/>
        <dsp:cNvSpPr/>
      </dsp:nvSpPr>
      <dsp:spPr>
        <a:xfrm>
          <a:off x="3569523" y="1564145"/>
          <a:ext cx="961308" cy="76076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77739F-0153-45BA-87CB-AA78075A9493}">
      <dsp:nvSpPr>
        <dsp:cNvPr id="0" name=""/>
        <dsp:cNvSpPr/>
      </dsp:nvSpPr>
      <dsp:spPr>
        <a:xfrm>
          <a:off x="4147404" y="1564145"/>
          <a:ext cx="961308" cy="76076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D5EA5F-FAE3-44F6-B491-951F269B85A8}">
      <dsp:nvSpPr>
        <dsp:cNvPr id="0" name=""/>
        <dsp:cNvSpPr/>
      </dsp:nvSpPr>
      <dsp:spPr>
        <a:xfrm>
          <a:off x="4724828" y="1564145"/>
          <a:ext cx="961308" cy="76076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FCCFC7-5FA4-495F-A1FF-C24F34F3E1F7}">
      <dsp:nvSpPr>
        <dsp:cNvPr id="0" name=""/>
        <dsp:cNvSpPr/>
      </dsp:nvSpPr>
      <dsp:spPr>
        <a:xfrm>
          <a:off x="5302708" y="1564145"/>
          <a:ext cx="961308" cy="76076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FFEAF8-2B0E-449F-9708-2BAFC72DC3A0}">
      <dsp:nvSpPr>
        <dsp:cNvPr id="0" name=""/>
        <dsp:cNvSpPr/>
      </dsp:nvSpPr>
      <dsp:spPr>
        <a:xfrm>
          <a:off x="1836794" y="1640222"/>
          <a:ext cx="4161561" cy="6086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tkinson Hyperlegible" panose="020B0604020202020204" charset="0"/>
            </a:rPr>
            <a:t>WHAT ARE THE CAUSES FOR CKD ?</a:t>
          </a:r>
        </a:p>
      </dsp:txBody>
      <dsp:txXfrm>
        <a:off x="1836794" y="1640222"/>
        <a:ext cx="4161561" cy="608615"/>
      </dsp:txXfrm>
    </dsp:sp>
    <dsp:sp modelId="{69E7147C-6FD6-4552-8D39-C5C767180258}">
      <dsp:nvSpPr>
        <dsp:cNvPr id="0" name=""/>
        <dsp:cNvSpPr/>
      </dsp:nvSpPr>
      <dsp:spPr>
        <a:xfrm>
          <a:off x="1836794" y="2377913"/>
          <a:ext cx="4108155" cy="373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b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1836794" y="2377913"/>
        <a:ext cx="4108155" cy="373468"/>
      </dsp:txXfrm>
    </dsp:sp>
    <dsp:sp modelId="{57D305BA-15D3-4BF6-B0B4-87BB45D95A32}">
      <dsp:nvSpPr>
        <dsp:cNvPr id="0" name=""/>
        <dsp:cNvSpPr/>
      </dsp:nvSpPr>
      <dsp:spPr>
        <a:xfrm>
          <a:off x="1836794" y="2751382"/>
          <a:ext cx="961308" cy="76076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9BF413-2342-4B54-97F4-2AB2EF785B4E}">
      <dsp:nvSpPr>
        <dsp:cNvPr id="0" name=""/>
        <dsp:cNvSpPr/>
      </dsp:nvSpPr>
      <dsp:spPr>
        <a:xfrm>
          <a:off x="2414218" y="2751382"/>
          <a:ext cx="961308" cy="76076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754A8A-BD7D-491D-AA52-67644822B1FD}">
      <dsp:nvSpPr>
        <dsp:cNvPr id="0" name=""/>
        <dsp:cNvSpPr/>
      </dsp:nvSpPr>
      <dsp:spPr>
        <a:xfrm>
          <a:off x="2992099" y="2751382"/>
          <a:ext cx="961308" cy="76076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54444C-6454-44DD-B944-F15660093D72}">
      <dsp:nvSpPr>
        <dsp:cNvPr id="0" name=""/>
        <dsp:cNvSpPr/>
      </dsp:nvSpPr>
      <dsp:spPr>
        <a:xfrm>
          <a:off x="3569523" y="2751382"/>
          <a:ext cx="961308" cy="76076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7448F7-4E2D-4B8D-AB00-B46BDEF348D3}">
      <dsp:nvSpPr>
        <dsp:cNvPr id="0" name=""/>
        <dsp:cNvSpPr/>
      </dsp:nvSpPr>
      <dsp:spPr>
        <a:xfrm>
          <a:off x="4147404" y="2751382"/>
          <a:ext cx="961308" cy="76076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B0FCE2-EE10-4533-9AD0-7462A8E20BEE}">
      <dsp:nvSpPr>
        <dsp:cNvPr id="0" name=""/>
        <dsp:cNvSpPr/>
      </dsp:nvSpPr>
      <dsp:spPr>
        <a:xfrm>
          <a:off x="4724828" y="2751382"/>
          <a:ext cx="961308" cy="76076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3E113C-E97A-4B76-8E2B-1B2B34081515}">
      <dsp:nvSpPr>
        <dsp:cNvPr id="0" name=""/>
        <dsp:cNvSpPr/>
      </dsp:nvSpPr>
      <dsp:spPr>
        <a:xfrm>
          <a:off x="5302708" y="2751382"/>
          <a:ext cx="961308" cy="76076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75079D-D200-4FA5-BFE0-B85DAB7A0D43}">
      <dsp:nvSpPr>
        <dsp:cNvPr id="0" name=""/>
        <dsp:cNvSpPr/>
      </dsp:nvSpPr>
      <dsp:spPr>
        <a:xfrm>
          <a:off x="1836794" y="2827459"/>
          <a:ext cx="4161561" cy="6086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tkinson Hyperlegible" panose="020B0604020202020204" charset="0"/>
            </a:rPr>
            <a:t>HOW DOES THIS IMPACT ? </a:t>
          </a:r>
        </a:p>
      </dsp:txBody>
      <dsp:txXfrm>
        <a:off x="1836794" y="2827459"/>
        <a:ext cx="4161561" cy="608615"/>
      </dsp:txXfrm>
    </dsp:sp>
    <dsp:sp modelId="{CD0C6A43-EE82-4D0B-88E8-E43DA1A7C7C0}">
      <dsp:nvSpPr>
        <dsp:cNvPr id="0" name=""/>
        <dsp:cNvSpPr/>
      </dsp:nvSpPr>
      <dsp:spPr>
        <a:xfrm>
          <a:off x="1836794" y="3565150"/>
          <a:ext cx="4108155" cy="373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b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1836794" y="3565150"/>
        <a:ext cx="4108155" cy="373468"/>
      </dsp:txXfrm>
    </dsp:sp>
    <dsp:sp modelId="{3731DFB3-233A-4B40-8016-B35384B2D02E}">
      <dsp:nvSpPr>
        <dsp:cNvPr id="0" name=""/>
        <dsp:cNvSpPr/>
      </dsp:nvSpPr>
      <dsp:spPr>
        <a:xfrm>
          <a:off x="1836794" y="3938619"/>
          <a:ext cx="961308" cy="76076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C8E988-0CE4-4BD2-AC2D-28C6DF13BEF7}">
      <dsp:nvSpPr>
        <dsp:cNvPr id="0" name=""/>
        <dsp:cNvSpPr/>
      </dsp:nvSpPr>
      <dsp:spPr>
        <a:xfrm>
          <a:off x="2414218" y="3938619"/>
          <a:ext cx="961308" cy="76076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01D848-1E83-4F6E-931E-83E39F4119FA}">
      <dsp:nvSpPr>
        <dsp:cNvPr id="0" name=""/>
        <dsp:cNvSpPr/>
      </dsp:nvSpPr>
      <dsp:spPr>
        <a:xfrm>
          <a:off x="2992099" y="3938619"/>
          <a:ext cx="961308" cy="76076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6E0BBD-00AD-4DEE-AE1D-85FC13FD98C3}">
      <dsp:nvSpPr>
        <dsp:cNvPr id="0" name=""/>
        <dsp:cNvSpPr/>
      </dsp:nvSpPr>
      <dsp:spPr>
        <a:xfrm>
          <a:off x="3569523" y="3938619"/>
          <a:ext cx="961308" cy="76076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869490-E82A-4875-A2A2-954621F7BC91}">
      <dsp:nvSpPr>
        <dsp:cNvPr id="0" name=""/>
        <dsp:cNvSpPr/>
      </dsp:nvSpPr>
      <dsp:spPr>
        <a:xfrm>
          <a:off x="4147404" y="3938619"/>
          <a:ext cx="961308" cy="76076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C7284E-0707-40EF-AA95-428946073E6D}">
      <dsp:nvSpPr>
        <dsp:cNvPr id="0" name=""/>
        <dsp:cNvSpPr/>
      </dsp:nvSpPr>
      <dsp:spPr>
        <a:xfrm>
          <a:off x="4724828" y="3938619"/>
          <a:ext cx="961308" cy="76076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C7EC46-85D1-44DC-83FE-8F133FCE8D8F}">
      <dsp:nvSpPr>
        <dsp:cNvPr id="0" name=""/>
        <dsp:cNvSpPr/>
      </dsp:nvSpPr>
      <dsp:spPr>
        <a:xfrm>
          <a:off x="5302708" y="3938619"/>
          <a:ext cx="961308" cy="76076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34B368-1946-4DDB-89E7-9517F8634CF3}">
      <dsp:nvSpPr>
        <dsp:cNvPr id="0" name=""/>
        <dsp:cNvSpPr/>
      </dsp:nvSpPr>
      <dsp:spPr>
        <a:xfrm>
          <a:off x="1836794" y="4014696"/>
          <a:ext cx="4161561" cy="6086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tkinson Hyperlegible" panose="020B0604020202020204" charset="0"/>
            </a:rPr>
            <a:t>ML ROLE IN HEALTH CARE</a:t>
          </a:r>
        </a:p>
      </dsp:txBody>
      <dsp:txXfrm>
        <a:off x="1836794" y="4014696"/>
        <a:ext cx="4161561" cy="6086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0DB7EB-3AFE-487F-B90B-D662FAE9EC0B}">
      <dsp:nvSpPr>
        <dsp:cNvPr id="0" name=""/>
        <dsp:cNvSpPr/>
      </dsp:nvSpPr>
      <dsp:spPr>
        <a:xfrm>
          <a:off x="4633" y="1273187"/>
          <a:ext cx="1770989" cy="451761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Load the Data</a:t>
          </a:r>
        </a:p>
      </dsp:txBody>
      <dsp:txXfrm>
        <a:off x="17865" y="1286419"/>
        <a:ext cx="1744525" cy="425297"/>
      </dsp:txXfrm>
    </dsp:sp>
    <dsp:sp modelId="{03C6294C-55B8-4B7F-AB19-96A6F5DF7751}">
      <dsp:nvSpPr>
        <dsp:cNvPr id="0" name=""/>
        <dsp:cNvSpPr/>
      </dsp:nvSpPr>
      <dsp:spPr>
        <a:xfrm rot="5400000">
          <a:off x="851387" y="1757254"/>
          <a:ext cx="77480" cy="90351"/>
        </a:xfrm>
        <a:prstGeom prst="rightArrow">
          <a:avLst>
            <a:gd name="adj1" fmla="val 66700"/>
            <a:gd name="adj2" fmla="val 50000"/>
          </a:avLst>
        </a:prstGeom>
        <a:solidFill>
          <a:schemeClr val="accent4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EFEA69-0570-4229-BDDA-FABD24515B44}">
      <dsp:nvSpPr>
        <dsp:cNvPr id="0" name=""/>
        <dsp:cNvSpPr/>
      </dsp:nvSpPr>
      <dsp:spPr>
        <a:xfrm>
          <a:off x="4633" y="1879910"/>
          <a:ext cx="1770989" cy="442747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1"/>
              </a:solidFill>
            </a:rPr>
            <a:t>400 Entries</a:t>
          </a:r>
        </a:p>
      </dsp:txBody>
      <dsp:txXfrm>
        <a:off x="17601" y="1892878"/>
        <a:ext cx="1745053" cy="416811"/>
      </dsp:txXfrm>
    </dsp:sp>
    <dsp:sp modelId="{9A6645EE-14C7-4FD8-9EBA-47D8E6DF9DDD}">
      <dsp:nvSpPr>
        <dsp:cNvPr id="0" name=""/>
        <dsp:cNvSpPr/>
      </dsp:nvSpPr>
      <dsp:spPr>
        <a:xfrm rot="5400000">
          <a:off x="851387" y="2361398"/>
          <a:ext cx="77480" cy="77480"/>
        </a:xfrm>
        <a:prstGeom prst="rightArrow">
          <a:avLst>
            <a:gd name="adj1" fmla="val 66700"/>
            <a:gd name="adj2" fmla="val 50000"/>
          </a:avLst>
        </a:prstGeom>
        <a:solidFill>
          <a:schemeClr val="accent4">
            <a:shade val="90000"/>
            <a:hueOff val="3227"/>
            <a:satOff val="606"/>
            <a:lumOff val="160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0A6E37-2319-4E48-A335-36D7308C079A}">
      <dsp:nvSpPr>
        <dsp:cNvPr id="0" name=""/>
        <dsp:cNvSpPr/>
      </dsp:nvSpPr>
      <dsp:spPr>
        <a:xfrm>
          <a:off x="4633" y="2477619"/>
          <a:ext cx="1770989" cy="442747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1"/>
              </a:solidFill>
            </a:rPr>
            <a:t>26</a:t>
          </a:r>
          <a:r>
            <a:rPr lang="en-US" sz="1200" kern="1200" dirty="0"/>
            <a:t> </a:t>
          </a:r>
          <a:r>
            <a:rPr lang="en-US" sz="1200" kern="1200" dirty="0">
              <a:solidFill>
                <a:schemeClr val="bg1"/>
              </a:solidFill>
            </a:rPr>
            <a:t>Columns</a:t>
          </a:r>
        </a:p>
      </dsp:txBody>
      <dsp:txXfrm>
        <a:off x="17601" y="2490587"/>
        <a:ext cx="1745053" cy="416811"/>
      </dsp:txXfrm>
    </dsp:sp>
    <dsp:sp modelId="{B8A23F13-DED2-4D11-9FE1-BC4025F14D67}">
      <dsp:nvSpPr>
        <dsp:cNvPr id="0" name=""/>
        <dsp:cNvSpPr/>
      </dsp:nvSpPr>
      <dsp:spPr>
        <a:xfrm rot="5400000">
          <a:off x="851387" y="2959107"/>
          <a:ext cx="77480" cy="77480"/>
        </a:xfrm>
        <a:prstGeom prst="rightArrow">
          <a:avLst>
            <a:gd name="adj1" fmla="val 66700"/>
            <a:gd name="adj2" fmla="val 50000"/>
          </a:avLst>
        </a:prstGeom>
        <a:solidFill>
          <a:schemeClr val="accent4">
            <a:shade val="90000"/>
            <a:hueOff val="6453"/>
            <a:satOff val="1211"/>
            <a:lumOff val="321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17C52A-7885-4986-AFAE-B6F0DA6AD3E4}">
      <dsp:nvSpPr>
        <dsp:cNvPr id="0" name=""/>
        <dsp:cNvSpPr/>
      </dsp:nvSpPr>
      <dsp:spPr>
        <a:xfrm>
          <a:off x="4633" y="3075328"/>
          <a:ext cx="1770989" cy="442747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1"/>
              </a:solidFill>
            </a:rPr>
            <a:t>Target – CKD(150), NCKD (250)</a:t>
          </a:r>
        </a:p>
      </dsp:txBody>
      <dsp:txXfrm>
        <a:off x="17601" y="3088296"/>
        <a:ext cx="1745053" cy="416811"/>
      </dsp:txXfrm>
    </dsp:sp>
    <dsp:sp modelId="{50532535-7561-4E02-B485-231D4900B23C}">
      <dsp:nvSpPr>
        <dsp:cNvPr id="0" name=""/>
        <dsp:cNvSpPr/>
      </dsp:nvSpPr>
      <dsp:spPr>
        <a:xfrm>
          <a:off x="2023561" y="1273187"/>
          <a:ext cx="1770989" cy="442747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-13333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Filtering Attributes</a:t>
          </a:r>
        </a:p>
      </dsp:txBody>
      <dsp:txXfrm>
        <a:off x="2036529" y="1286155"/>
        <a:ext cx="1745053" cy="416811"/>
      </dsp:txXfrm>
    </dsp:sp>
    <dsp:sp modelId="{F3DF8535-DD2A-4CB6-A38C-5C09E271A45C}">
      <dsp:nvSpPr>
        <dsp:cNvPr id="0" name=""/>
        <dsp:cNvSpPr/>
      </dsp:nvSpPr>
      <dsp:spPr>
        <a:xfrm rot="5136195">
          <a:off x="2893180" y="1754675"/>
          <a:ext cx="77709" cy="77480"/>
        </a:xfrm>
        <a:prstGeom prst="rightArrow">
          <a:avLst>
            <a:gd name="adj1" fmla="val 66700"/>
            <a:gd name="adj2" fmla="val 50000"/>
          </a:avLst>
        </a:prstGeom>
        <a:solidFill>
          <a:schemeClr val="accent4">
            <a:shade val="90000"/>
            <a:hueOff val="9680"/>
            <a:satOff val="1817"/>
            <a:lumOff val="482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0DF002-4F21-4FC0-AD82-DC7762BE1036}">
      <dsp:nvSpPr>
        <dsp:cNvPr id="0" name=""/>
        <dsp:cNvSpPr/>
      </dsp:nvSpPr>
      <dsp:spPr>
        <a:xfrm>
          <a:off x="2069518" y="1870896"/>
          <a:ext cx="1770989" cy="442747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1"/>
              </a:solidFill>
            </a:rPr>
            <a:t>Cleaning up Categorical Data</a:t>
          </a:r>
        </a:p>
      </dsp:txBody>
      <dsp:txXfrm>
        <a:off x="2082486" y="1883864"/>
        <a:ext cx="1745053" cy="416811"/>
      </dsp:txXfrm>
    </dsp:sp>
    <dsp:sp modelId="{4A3C8245-22D9-4A96-9C15-5E8FBA207B0D}">
      <dsp:nvSpPr>
        <dsp:cNvPr id="0" name=""/>
        <dsp:cNvSpPr/>
      </dsp:nvSpPr>
      <dsp:spPr>
        <a:xfrm rot="5663805">
          <a:off x="2893065" y="2352384"/>
          <a:ext cx="77938" cy="77480"/>
        </a:xfrm>
        <a:prstGeom prst="rightArrow">
          <a:avLst>
            <a:gd name="adj1" fmla="val 66700"/>
            <a:gd name="adj2" fmla="val 50000"/>
          </a:avLst>
        </a:prstGeom>
        <a:solidFill>
          <a:schemeClr val="accent4">
            <a:shade val="90000"/>
            <a:hueOff val="12907"/>
            <a:satOff val="2423"/>
            <a:lumOff val="643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53B898-C40F-47D8-B5D6-24AACEF54F93}">
      <dsp:nvSpPr>
        <dsp:cNvPr id="0" name=""/>
        <dsp:cNvSpPr/>
      </dsp:nvSpPr>
      <dsp:spPr>
        <a:xfrm>
          <a:off x="2023561" y="2468605"/>
          <a:ext cx="1770989" cy="442747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solidFill>
                <a:schemeClr val="bg1"/>
              </a:solidFill>
            </a:rPr>
            <a:t>Numerical Data cleaning</a:t>
          </a:r>
          <a:endParaRPr lang="en-US" sz="1200" kern="1200" dirty="0">
            <a:solidFill>
              <a:schemeClr val="bg1"/>
            </a:solidFill>
          </a:endParaRPr>
        </a:p>
      </dsp:txBody>
      <dsp:txXfrm>
        <a:off x="2036529" y="2481573"/>
        <a:ext cx="1745053" cy="416811"/>
      </dsp:txXfrm>
    </dsp:sp>
    <dsp:sp modelId="{60428DBE-E81D-4636-8D23-CF1B4F920AE9}">
      <dsp:nvSpPr>
        <dsp:cNvPr id="0" name=""/>
        <dsp:cNvSpPr/>
      </dsp:nvSpPr>
      <dsp:spPr>
        <a:xfrm>
          <a:off x="4042489" y="1273187"/>
          <a:ext cx="1770989" cy="442747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-26667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Handling Null Values</a:t>
          </a:r>
        </a:p>
      </dsp:txBody>
      <dsp:txXfrm>
        <a:off x="4055457" y="1286155"/>
        <a:ext cx="1745053" cy="416811"/>
      </dsp:txXfrm>
    </dsp:sp>
    <dsp:sp modelId="{C6841921-0D8E-470E-B85A-1566DB976AF4}">
      <dsp:nvSpPr>
        <dsp:cNvPr id="0" name=""/>
        <dsp:cNvSpPr/>
      </dsp:nvSpPr>
      <dsp:spPr>
        <a:xfrm rot="5400000">
          <a:off x="4889244" y="1754675"/>
          <a:ext cx="77480" cy="77480"/>
        </a:xfrm>
        <a:prstGeom prst="rightArrow">
          <a:avLst>
            <a:gd name="adj1" fmla="val 66700"/>
            <a:gd name="adj2" fmla="val 50000"/>
          </a:avLst>
        </a:prstGeom>
        <a:solidFill>
          <a:schemeClr val="accent4">
            <a:shade val="90000"/>
            <a:hueOff val="16134"/>
            <a:satOff val="3029"/>
            <a:lumOff val="803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043FD0-3403-4A62-8540-083D0C54CC70}">
      <dsp:nvSpPr>
        <dsp:cNvPr id="0" name=""/>
        <dsp:cNvSpPr/>
      </dsp:nvSpPr>
      <dsp:spPr>
        <a:xfrm>
          <a:off x="4042489" y="1870896"/>
          <a:ext cx="1770989" cy="442747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1"/>
              </a:solidFill>
            </a:rPr>
            <a:t>NUM- Filled up with Median and Mode </a:t>
          </a:r>
        </a:p>
      </dsp:txBody>
      <dsp:txXfrm>
        <a:off x="4055457" y="1883864"/>
        <a:ext cx="1745053" cy="416811"/>
      </dsp:txXfrm>
    </dsp:sp>
    <dsp:sp modelId="{2B2D9BA9-866D-43A8-93EC-F79326517048}">
      <dsp:nvSpPr>
        <dsp:cNvPr id="0" name=""/>
        <dsp:cNvSpPr/>
      </dsp:nvSpPr>
      <dsp:spPr>
        <a:xfrm rot="5400000">
          <a:off x="4889244" y="2352384"/>
          <a:ext cx="77480" cy="77480"/>
        </a:xfrm>
        <a:prstGeom prst="rightArrow">
          <a:avLst>
            <a:gd name="adj1" fmla="val 66700"/>
            <a:gd name="adj2" fmla="val 50000"/>
          </a:avLst>
        </a:prstGeom>
        <a:solidFill>
          <a:schemeClr val="accent4">
            <a:shade val="90000"/>
            <a:hueOff val="19360"/>
            <a:satOff val="3634"/>
            <a:lumOff val="964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777BEF-1E69-4CD3-9CEE-15723471903F}">
      <dsp:nvSpPr>
        <dsp:cNvPr id="0" name=""/>
        <dsp:cNvSpPr/>
      </dsp:nvSpPr>
      <dsp:spPr>
        <a:xfrm>
          <a:off x="4042489" y="2468605"/>
          <a:ext cx="1770989" cy="442747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1"/>
              </a:solidFill>
            </a:rPr>
            <a:t>CAT- Filled up Random Values</a:t>
          </a:r>
        </a:p>
      </dsp:txBody>
      <dsp:txXfrm>
        <a:off x="4055457" y="2481573"/>
        <a:ext cx="1745053" cy="416811"/>
      </dsp:txXfrm>
    </dsp:sp>
    <dsp:sp modelId="{8B8F8050-4FBE-4BDF-ADA4-4473BFB982DF}">
      <dsp:nvSpPr>
        <dsp:cNvPr id="0" name=""/>
        <dsp:cNvSpPr/>
      </dsp:nvSpPr>
      <dsp:spPr>
        <a:xfrm>
          <a:off x="6061418" y="1273187"/>
          <a:ext cx="1770989" cy="442747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Feature Encoding</a:t>
          </a:r>
        </a:p>
      </dsp:txBody>
      <dsp:txXfrm>
        <a:off x="6074386" y="1286155"/>
        <a:ext cx="1745053" cy="416811"/>
      </dsp:txXfrm>
    </dsp:sp>
    <dsp:sp modelId="{BB058F70-9018-4814-A83C-78550E0D864D}">
      <dsp:nvSpPr>
        <dsp:cNvPr id="0" name=""/>
        <dsp:cNvSpPr/>
      </dsp:nvSpPr>
      <dsp:spPr>
        <a:xfrm rot="5400000">
          <a:off x="6908172" y="1754675"/>
          <a:ext cx="77480" cy="77480"/>
        </a:xfrm>
        <a:prstGeom prst="rightArrow">
          <a:avLst>
            <a:gd name="adj1" fmla="val 66700"/>
            <a:gd name="adj2" fmla="val 50000"/>
          </a:avLst>
        </a:prstGeom>
        <a:solidFill>
          <a:schemeClr val="accent4">
            <a:shade val="90000"/>
            <a:hueOff val="22587"/>
            <a:satOff val="4240"/>
            <a:lumOff val="1125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3A8E50-5726-436D-B610-9F5250BA4360}">
      <dsp:nvSpPr>
        <dsp:cNvPr id="0" name=""/>
        <dsp:cNvSpPr/>
      </dsp:nvSpPr>
      <dsp:spPr>
        <a:xfrm>
          <a:off x="6061418" y="1870896"/>
          <a:ext cx="1770989" cy="442747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1"/>
              </a:solidFill>
            </a:rPr>
            <a:t>Selecting Major Predictors from Data Set</a:t>
          </a:r>
        </a:p>
      </dsp:txBody>
      <dsp:txXfrm>
        <a:off x="6074386" y="1883864"/>
        <a:ext cx="1745053" cy="41681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FBE266-914E-4F98-9E62-32BC1A1AFFC8}">
      <dsp:nvSpPr>
        <dsp:cNvPr id="0" name=""/>
        <dsp:cNvSpPr/>
      </dsp:nvSpPr>
      <dsp:spPr>
        <a:xfrm>
          <a:off x="1949096" y="1115"/>
          <a:ext cx="2194560" cy="388441"/>
        </a:xfrm>
        <a:prstGeom prst="roundRect">
          <a:avLst/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Sugar</a:t>
          </a:r>
          <a:endParaRPr lang="en-US" sz="1500" kern="1200"/>
        </a:p>
      </dsp:txBody>
      <dsp:txXfrm>
        <a:off x="1968058" y="20077"/>
        <a:ext cx="2156636" cy="350517"/>
      </dsp:txXfrm>
    </dsp:sp>
    <dsp:sp modelId="{F9931093-96AD-442E-8528-25D3B7D3E4C8}">
      <dsp:nvSpPr>
        <dsp:cNvPr id="0" name=""/>
        <dsp:cNvSpPr/>
      </dsp:nvSpPr>
      <dsp:spPr>
        <a:xfrm>
          <a:off x="1950720" y="410257"/>
          <a:ext cx="2194560" cy="388441"/>
        </a:xfrm>
        <a:prstGeom prst="roundRect">
          <a:avLst/>
        </a:prstGeom>
        <a:solidFill>
          <a:schemeClr val="accent5">
            <a:alpha val="90000"/>
            <a:hueOff val="0"/>
            <a:satOff val="0"/>
            <a:lumOff val="0"/>
            <a:alphaOff val="-4444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Hypertension</a:t>
          </a:r>
          <a:endParaRPr lang="en-US" sz="1500" kern="1200" dirty="0"/>
        </a:p>
      </dsp:txBody>
      <dsp:txXfrm>
        <a:off x="1969682" y="429219"/>
        <a:ext cx="2156636" cy="350517"/>
      </dsp:txXfrm>
    </dsp:sp>
    <dsp:sp modelId="{456FB925-37E4-4CD6-89BC-611DD199A17F}">
      <dsp:nvSpPr>
        <dsp:cNvPr id="0" name=""/>
        <dsp:cNvSpPr/>
      </dsp:nvSpPr>
      <dsp:spPr>
        <a:xfrm>
          <a:off x="1950720" y="818120"/>
          <a:ext cx="2194560" cy="388441"/>
        </a:xfrm>
        <a:prstGeom prst="roundRect">
          <a:avLst/>
        </a:prstGeom>
        <a:solidFill>
          <a:schemeClr val="accent5">
            <a:alpha val="90000"/>
            <a:hueOff val="0"/>
            <a:satOff val="0"/>
            <a:lumOff val="0"/>
            <a:alphaOff val="-8889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White Blood Cell - WBC</a:t>
          </a:r>
          <a:endParaRPr lang="en-US" sz="1500" kern="1200"/>
        </a:p>
      </dsp:txBody>
      <dsp:txXfrm>
        <a:off x="1969682" y="837082"/>
        <a:ext cx="2156636" cy="350517"/>
      </dsp:txXfrm>
    </dsp:sp>
    <dsp:sp modelId="{190DA536-59AB-4F44-B784-A0A6D35E00B1}">
      <dsp:nvSpPr>
        <dsp:cNvPr id="0" name=""/>
        <dsp:cNvSpPr/>
      </dsp:nvSpPr>
      <dsp:spPr>
        <a:xfrm>
          <a:off x="1950720" y="1225984"/>
          <a:ext cx="2194560" cy="388441"/>
        </a:xfrm>
        <a:prstGeom prst="roundRect">
          <a:avLst/>
        </a:prstGeom>
        <a:solidFill>
          <a:schemeClr val="accent5">
            <a:alpha val="90000"/>
            <a:hueOff val="0"/>
            <a:satOff val="0"/>
            <a:lumOff val="0"/>
            <a:alphaOff val="-13333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Blood Urea</a:t>
          </a:r>
          <a:endParaRPr lang="en-US" sz="1500" kern="1200"/>
        </a:p>
      </dsp:txBody>
      <dsp:txXfrm>
        <a:off x="1969682" y="1244946"/>
        <a:ext cx="2156636" cy="350517"/>
      </dsp:txXfrm>
    </dsp:sp>
    <dsp:sp modelId="{41E83596-A35F-42DF-A1A0-EDAD286426CF}">
      <dsp:nvSpPr>
        <dsp:cNvPr id="0" name=""/>
        <dsp:cNvSpPr/>
      </dsp:nvSpPr>
      <dsp:spPr>
        <a:xfrm>
          <a:off x="1950720" y="1633847"/>
          <a:ext cx="2194560" cy="388441"/>
        </a:xfrm>
        <a:prstGeom prst="roundRect">
          <a:avLst/>
        </a:prstGeom>
        <a:solidFill>
          <a:schemeClr val="accent5">
            <a:alpha val="90000"/>
            <a:hueOff val="0"/>
            <a:satOff val="0"/>
            <a:lumOff val="0"/>
            <a:alphaOff val="-17778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Blood Glucose Random</a:t>
          </a:r>
          <a:endParaRPr lang="en-US" sz="1500" kern="1200"/>
        </a:p>
      </dsp:txBody>
      <dsp:txXfrm>
        <a:off x="1969682" y="1652809"/>
        <a:ext cx="2156636" cy="350517"/>
      </dsp:txXfrm>
    </dsp:sp>
    <dsp:sp modelId="{676CB236-3380-4519-9FAE-6C219C7E930F}">
      <dsp:nvSpPr>
        <dsp:cNvPr id="0" name=""/>
        <dsp:cNvSpPr/>
      </dsp:nvSpPr>
      <dsp:spPr>
        <a:xfrm>
          <a:off x="1950720" y="2041711"/>
          <a:ext cx="2194560" cy="388441"/>
        </a:xfrm>
        <a:prstGeom prst="roundRect">
          <a:avLst/>
        </a:prstGeom>
        <a:solidFill>
          <a:schemeClr val="accent5">
            <a:alpha val="90000"/>
            <a:hueOff val="0"/>
            <a:satOff val="0"/>
            <a:lumOff val="0"/>
            <a:alphaOff val="-22222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Serum Creatinine</a:t>
          </a:r>
          <a:endParaRPr lang="en-US" sz="1500" kern="1200"/>
        </a:p>
      </dsp:txBody>
      <dsp:txXfrm>
        <a:off x="1969682" y="2060673"/>
        <a:ext cx="2156636" cy="350517"/>
      </dsp:txXfrm>
    </dsp:sp>
    <dsp:sp modelId="{7578C0A2-BCB2-4C60-B7CC-66354FB305E6}">
      <dsp:nvSpPr>
        <dsp:cNvPr id="0" name=""/>
        <dsp:cNvSpPr/>
      </dsp:nvSpPr>
      <dsp:spPr>
        <a:xfrm>
          <a:off x="1950720" y="2449574"/>
          <a:ext cx="2194560" cy="388441"/>
        </a:xfrm>
        <a:prstGeom prst="roundRect">
          <a:avLst/>
        </a:prstGeom>
        <a:solidFill>
          <a:schemeClr val="accent5">
            <a:alpha val="90000"/>
            <a:hueOff val="0"/>
            <a:satOff val="0"/>
            <a:lumOff val="0"/>
            <a:alphaOff val="-26667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Packed Cell Volume</a:t>
          </a:r>
          <a:endParaRPr lang="en-US" sz="1500" kern="1200"/>
        </a:p>
      </dsp:txBody>
      <dsp:txXfrm>
        <a:off x="1969682" y="2468536"/>
        <a:ext cx="2156636" cy="350517"/>
      </dsp:txXfrm>
    </dsp:sp>
    <dsp:sp modelId="{FB5A25F7-29E6-4C2B-8DFC-CF0E53DA1169}">
      <dsp:nvSpPr>
        <dsp:cNvPr id="0" name=""/>
        <dsp:cNvSpPr/>
      </dsp:nvSpPr>
      <dsp:spPr>
        <a:xfrm>
          <a:off x="1950720" y="2857437"/>
          <a:ext cx="2194560" cy="388441"/>
        </a:xfrm>
        <a:prstGeom prst="roundRect">
          <a:avLst/>
        </a:prstGeom>
        <a:solidFill>
          <a:schemeClr val="accent5">
            <a:alpha val="90000"/>
            <a:hueOff val="0"/>
            <a:satOff val="0"/>
            <a:lumOff val="0"/>
            <a:alphaOff val="-31111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Albumin</a:t>
          </a:r>
          <a:endParaRPr lang="en-US" sz="1500" kern="1200"/>
        </a:p>
      </dsp:txBody>
      <dsp:txXfrm>
        <a:off x="1969682" y="2876399"/>
        <a:ext cx="2156636" cy="350517"/>
      </dsp:txXfrm>
    </dsp:sp>
    <dsp:sp modelId="{DF59D749-FE91-414D-BC77-072BCFE4358D}">
      <dsp:nvSpPr>
        <dsp:cNvPr id="0" name=""/>
        <dsp:cNvSpPr/>
      </dsp:nvSpPr>
      <dsp:spPr>
        <a:xfrm>
          <a:off x="1950720" y="3265301"/>
          <a:ext cx="2194560" cy="388441"/>
        </a:xfrm>
        <a:prstGeom prst="roundRect">
          <a:avLst/>
        </a:prstGeom>
        <a:solidFill>
          <a:schemeClr val="accent5">
            <a:alpha val="90000"/>
            <a:hueOff val="0"/>
            <a:satOff val="0"/>
            <a:lumOff val="0"/>
            <a:alphaOff val="-35556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Haemoglobin</a:t>
          </a:r>
          <a:endParaRPr lang="en-US" sz="1500" kern="1200"/>
        </a:p>
      </dsp:txBody>
      <dsp:txXfrm>
        <a:off x="1969682" y="3284263"/>
        <a:ext cx="2156636" cy="350517"/>
      </dsp:txXfrm>
    </dsp:sp>
    <dsp:sp modelId="{F60008EF-72D8-447C-A639-782EEDB96E78}">
      <dsp:nvSpPr>
        <dsp:cNvPr id="0" name=""/>
        <dsp:cNvSpPr/>
      </dsp:nvSpPr>
      <dsp:spPr>
        <a:xfrm>
          <a:off x="1950720" y="3673164"/>
          <a:ext cx="2194560" cy="388441"/>
        </a:xfrm>
        <a:prstGeom prst="roundRect">
          <a:avLst/>
        </a:prstGeom>
        <a:solidFill>
          <a:schemeClr val="accent5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Age</a:t>
          </a:r>
          <a:endParaRPr lang="en-US" sz="1500" kern="1200"/>
        </a:p>
      </dsp:txBody>
      <dsp:txXfrm>
        <a:off x="1969682" y="3692126"/>
        <a:ext cx="2156636" cy="35051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3B7D30-B074-4C4A-9716-E14271B188D9}">
      <dsp:nvSpPr>
        <dsp:cNvPr id="0" name=""/>
        <dsp:cNvSpPr/>
      </dsp:nvSpPr>
      <dsp:spPr>
        <a:xfrm rot="5400000">
          <a:off x="380755" y="1327890"/>
          <a:ext cx="1139501" cy="1896104"/>
        </a:xfrm>
        <a:prstGeom prst="corner">
          <a:avLst>
            <a:gd name="adj1" fmla="val 16120"/>
            <a:gd name="adj2" fmla="val 161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C03AA6-9E0F-4EC7-B858-BF8284FA4318}">
      <dsp:nvSpPr>
        <dsp:cNvPr id="0" name=""/>
        <dsp:cNvSpPr/>
      </dsp:nvSpPr>
      <dsp:spPr>
        <a:xfrm>
          <a:off x="190544" y="1894416"/>
          <a:ext cx="1711813" cy="15005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Atkinson Hyperlegible" panose="020B0604020202020204" charset="0"/>
            </a:rPr>
            <a:t>su,bp,sc,pcc,cad,age,</a:t>
          </a:r>
          <a:r>
            <a:rPr lang="en-US" sz="2300" kern="1200" dirty="0" err="1">
              <a:latin typeface="Atkinson Hyperlegible" panose="020B0604020202020204" charset="0"/>
            </a:rPr>
            <a:t>ba</a:t>
          </a:r>
          <a:r>
            <a:rPr lang="en-US" sz="2300" kern="1200" dirty="0">
              <a:latin typeface="Atkinson Hyperlegible" panose="020B0604020202020204" charset="0"/>
            </a:rPr>
            <a:t>.,</a:t>
          </a:r>
          <a:r>
            <a:rPr lang="en-US" sz="2300" kern="1200" dirty="0" err="1">
              <a:latin typeface="Atkinson Hyperlegible" panose="020B0604020202020204" charset="0"/>
            </a:rPr>
            <a:t>wc,pot</a:t>
          </a:r>
          <a:endParaRPr lang="en-US" sz="2300" kern="1200" dirty="0">
            <a:latin typeface="Atkinson Hyperlegible" panose="020B0604020202020204" charset="0"/>
          </a:endParaRPr>
        </a:p>
      </dsp:txBody>
      <dsp:txXfrm>
        <a:off x="190544" y="1894416"/>
        <a:ext cx="1711813" cy="1500505"/>
      </dsp:txXfrm>
    </dsp:sp>
    <dsp:sp modelId="{4C300BAA-EAE2-48E0-B475-4333EAA9B0EA}">
      <dsp:nvSpPr>
        <dsp:cNvPr id="0" name=""/>
        <dsp:cNvSpPr/>
      </dsp:nvSpPr>
      <dsp:spPr>
        <a:xfrm>
          <a:off x="1579374" y="1188296"/>
          <a:ext cx="322983" cy="322983"/>
        </a:xfrm>
        <a:prstGeom prst="triangle">
          <a:avLst>
            <a:gd name="adj" fmla="val 100000"/>
          </a:avLst>
        </a:prstGeom>
        <a:solidFill>
          <a:schemeClr val="accent4">
            <a:hueOff val="-3059938"/>
            <a:satOff val="-5282"/>
            <a:lumOff val="3480"/>
            <a:alphaOff val="0"/>
          </a:schemeClr>
        </a:solidFill>
        <a:ln w="25400" cap="flat" cmpd="sng" algn="ctr">
          <a:solidFill>
            <a:schemeClr val="accent4">
              <a:hueOff val="-3059938"/>
              <a:satOff val="-5282"/>
              <a:lumOff val="348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C97E76-F21D-4D22-8B1A-FC21B8612856}">
      <dsp:nvSpPr>
        <dsp:cNvPr id="0" name=""/>
        <dsp:cNvSpPr/>
      </dsp:nvSpPr>
      <dsp:spPr>
        <a:xfrm rot="5400000">
          <a:off x="2476349" y="809333"/>
          <a:ext cx="1139501" cy="1896104"/>
        </a:xfrm>
        <a:prstGeom prst="corner">
          <a:avLst>
            <a:gd name="adj1" fmla="val 16120"/>
            <a:gd name="adj2" fmla="val 16110"/>
          </a:avLst>
        </a:prstGeom>
        <a:solidFill>
          <a:schemeClr val="accent4">
            <a:hueOff val="-6119875"/>
            <a:satOff val="-10564"/>
            <a:lumOff val="6961"/>
            <a:alphaOff val="0"/>
          </a:schemeClr>
        </a:solidFill>
        <a:ln w="25400" cap="flat" cmpd="sng" algn="ctr">
          <a:solidFill>
            <a:schemeClr val="accent4">
              <a:hueOff val="-6119875"/>
              <a:satOff val="-10564"/>
              <a:lumOff val="6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D3486A-B3A7-4970-B17C-29A770DC042D}">
      <dsp:nvSpPr>
        <dsp:cNvPr id="0" name=""/>
        <dsp:cNvSpPr/>
      </dsp:nvSpPr>
      <dsp:spPr>
        <a:xfrm>
          <a:off x="2286138" y="1375860"/>
          <a:ext cx="1711813" cy="15005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>
              <a:latin typeface="Atkinson Hyperlegible" panose="020B0604020202020204" charset="0"/>
            </a:rPr>
            <a:t>Appet,pcv,bgr,pe,bu,rbc,sod,ane</a:t>
          </a:r>
          <a:endParaRPr lang="en-US" sz="2300" kern="1200" dirty="0">
            <a:latin typeface="Atkinson Hyperlegible" panose="020B0604020202020204" charset="0"/>
          </a:endParaRPr>
        </a:p>
      </dsp:txBody>
      <dsp:txXfrm>
        <a:off x="2286138" y="1375860"/>
        <a:ext cx="1711813" cy="1500505"/>
      </dsp:txXfrm>
    </dsp:sp>
    <dsp:sp modelId="{2E1538A3-6D83-448D-8023-1E6114D2FC03}">
      <dsp:nvSpPr>
        <dsp:cNvPr id="0" name=""/>
        <dsp:cNvSpPr/>
      </dsp:nvSpPr>
      <dsp:spPr>
        <a:xfrm>
          <a:off x="3674968" y="669740"/>
          <a:ext cx="322983" cy="322983"/>
        </a:xfrm>
        <a:prstGeom prst="triangle">
          <a:avLst>
            <a:gd name="adj" fmla="val 100000"/>
          </a:avLst>
        </a:prstGeom>
        <a:solidFill>
          <a:schemeClr val="accent4">
            <a:hueOff val="-9179812"/>
            <a:satOff val="-15845"/>
            <a:lumOff val="10441"/>
            <a:alphaOff val="0"/>
          </a:schemeClr>
        </a:solidFill>
        <a:ln w="25400" cap="flat" cmpd="sng" algn="ctr">
          <a:solidFill>
            <a:schemeClr val="accent4">
              <a:hueOff val="-9179812"/>
              <a:satOff val="-15845"/>
              <a:lumOff val="104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45288B-3FA5-47A1-B783-E7295B634B74}">
      <dsp:nvSpPr>
        <dsp:cNvPr id="0" name=""/>
        <dsp:cNvSpPr/>
      </dsp:nvSpPr>
      <dsp:spPr>
        <a:xfrm rot="5400000">
          <a:off x="4571943" y="290776"/>
          <a:ext cx="1139501" cy="1896104"/>
        </a:xfrm>
        <a:prstGeom prst="corner">
          <a:avLst>
            <a:gd name="adj1" fmla="val 16120"/>
            <a:gd name="adj2" fmla="val 16110"/>
          </a:avLst>
        </a:prstGeom>
        <a:solidFill>
          <a:schemeClr val="accent4">
            <a:hueOff val="-12239750"/>
            <a:satOff val="-21127"/>
            <a:lumOff val="13922"/>
            <a:alphaOff val="0"/>
          </a:schemeClr>
        </a:solidFill>
        <a:ln w="25400" cap="flat" cmpd="sng" algn="ctr">
          <a:solidFill>
            <a:schemeClr val="accent4">
              <a:hueOff val="-12239750"/>
              <a:satOff val="-21127"/>
              <a:lumOff val="1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8D7DF5-B1F5-4549-90C8-092F572BD6DC}">
      <dsp:nvSpPr>
        <dsp:cNvPr id="0" name=""/>
        <dsp:cNvSpPr/>
      </dsp:nvSpPr>
      <dsp:spPr>
        <a:xfrm>
          <a:off x="4381732" y="857303"/>
          <a:ext cx="1711813" cy="15005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Atkinson Hyperlegible" panose="020B0604020202020204" charset="0"/>
            </a:rPr>
            <a:t>Hemo,pcv,sg,htc,rc,dm,al</a:t>
          </a:r>
          <a:endParaRPr lang="en-US" sz="2400" kern="1200" dirty="0">
            <a:latin typeface="Atkinson Hyperlegible" panose="020B0604020202020204" charset="0"/>
          </a:endParaRPr>
        </a:p>
      </dsp:txBody>
      <dsp:txXfrm>
        <a:off x="4381732" y="857303"/>
        <a:ext cx="1711813" cy="15005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3bb9ee6e8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3bb9ee6e8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13bb9ee6e89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13bb9ee6e89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e9553da8d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e9553da8d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g1063880aa67_0_19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4" name="Google Shape;1444;g1063880aa67_0_19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02051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cc4eba5a64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cc4eba5a64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56038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gcc4eba5a64_0_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8" name="Google Shape;1288;gcc4eba5a64_0_3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84809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cc4eba5a64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5" name="Google Shape;1055;gcc4eba5a64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gcc4eba5a64_0_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8" name="Google Shape;1078;gcc4eba5a64_0_3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Google Shape;1735;gcc4eba5a64_0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6" name="Google Shape;1736;gcc4eba5a64_0_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168559" y="3706703"/>
            <a:ext cx="1996858" cy="1553768"/>
          </a:xfrm>
          <a:custGeom>
            <a:avLst/>
            <a:gdLst/>
            <a:ahLst/>
            <a:cxnLst/>
            <a:rect l="l" t="t" r="r" b="b"/>
            <a:pathLst>
              <a:path w="34494" h="26840" extrusionOk="0">
                <a:moveTo>
                  <a:pt x="4082" y="0"/>
                </a:moveTo>
                <a:cubicBezTo>
                  <a:pt x="3390" y="0"/>
                  <a:pt x="2681" y="36"/>
                  <a:pt x="1970" y="36"/>
                </a:cubicBezTo>
                <a:lnTo>
                  <a:pt x="0" y="23983"/>
                </a:lnTo>
                <a:cubicBezTo>
                  <a:pt x="4576" y="26588"/>
                  <a:pt x="10237" y="26805"/>
                  <a:pt x="15680" y="26805"/>
                </a:cubicBezTo>
                <a:cubicBezTo>
                  <a:pt x="16619" y="26805"/>
                  <a:pt x="17844" y="26839"/>
                  <a:pt x="19201" y="26839"/>
                </a:cubicBezTo>
                <a:cubicBezTo>
                  <a:pt x="23856" y="26839"/>
                  <a:pt x="30065" y="26440"/>
                  <a:pt x="31578" y="22897"/>
                </a:cubicBezTo>
                <a:cubicBezTo>
                  <a:pt x="34494" y="17081"/>
                  <a:pt x="25436" y="12971"/>
                  <a:pt x="20938" y="12971"/>
                </a:cubicBezTo>
                <a:cubicBezTo>
                  <a:pt x="20901" y="12970"/>
                  <a:pt x="20864" y="12970"/>
                  <a:pt x="20826" y="12970"/>
                </a:cubicBezTo>
                <a:cubicBezTo>
                  <a:pt x="19388" y="12970"/>
                  <a:pt x="18051" y="13231"/>
                  <a:pt x="16805" y="13231"/>
                </a:cubicBezTo>
                <a:cubicBezTo>
                  <a:pt x="15286" y="13231"/>
                  <a:pt x="13904" y="12844"/>
                  <a:pt x="12641" y="11125"/>
                </a:cubicBezTo>
                <a:cubicBezTo>
                  <a:pt x="10237" y="7868"/>
                  <a:pt x="11338" y="2424"/>
                  <a:pt x="6980" y="455"/>
                </a:cubicBezTo>
                <a:cubicBezTo>
                  <a:pt x="6076" y="77"/>
                  <a:pt x="5097" y="0"/>
                  <a:pt x="4082" y="0"/>
                </a:cubicBezTo>
                <a:close/>
              </a:path>
            </a:pathLst>
          </a:custGeom>
          <a:solidFill>
            <a:srgbClr val="394FA0">
              <a:alpha val="550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-431659" y="-114189"/>
            <a:ext cx="4275531" cy="2114671"/>
          </a:xfrm>
          <a:custGeom>
            <a:avLst/>
            <a:gdLst/>
            <a:ahLst/>
            <a:cxnLst/>
            <a:rect l="l" t="t" r="r" b="b"/>
            <a:pathLst>
              <a:path w="46282" h="22891" extrusionOk="0">
                <a:moveTo>
                  <a:pt x="1" y="0"/>
                </a:moveTo>
                <a:lnTo>
                  <a:pt x="745" y="22784"/>
                </a:lnTo>
                <a:cubicBezTo>
                  <a:pt x="1220" y="22856"/>
                  <a:pt x="1690" y="22891"/>
                  <a:pt x="2153" y="22891"/>
                </a:cubicBezTo>
                <a:cubicBezTo>
                  <a:pt x="6451" y="22891"/>
                  <a:pt x="10198" y="19913"/>
                  <a:pt x="12858" y="16580"/>
                </a:cubicBezTo>
                <a:cubicBezTo>
                  <a:pt x="14937" y="13773"/>
                  <a:pt x="16115" y="9198"/>
                  <a:pt x="19512" y="7709"/>
                </a:cubicBezTo>
                <a:cubicBezTo>
                  <a:pt x="20459" y="7227"/>
                  <a:pt x="21599" y="7051"/>
                  <a:pt x="22800" y="7051"/>
                </a:cubicBezTo>
                <a:cubicBezTo>
                  <a:pt x="24961" y="7051"/>
                  <a:pt x="27323" y="7619"/>
                  <a:pt x="29128" y="7988"/>
                </a:cubicBezTo>
                <a:cubicBezTo>
                  <a:pt x="30659" y="8394"/>
                  <a:pt x="32043" y="8616"/>
                  <a:pt x="33412" y="8616"/>
                </a:cubicBezTo>
                <a:cubicBezTo>
                  <a:pt x="35079" y="8616"/>
                  <a:pt x="36724" y="8286"/>
                  <a:pt x="38589" y="7554"/>
                </a:cubicBezTo>
                <a:cubicBezTo>
                  <a:pt x="41985" y="6204"/>
                  <a:pt x="43769" y="3552"/>
                  <a:pt x="46282" y="1040"/>
                </a:cubicBezTo>
                <a:cubicBezTo>
                  <a:pt x="44669" y="497"/>
                  <a:pt x="42843" y="323"/>
                  <a:pt x="40985" y="323"/>
                </a:cubicBezTo>
                <a:cubicBezTo>
                  <a:pt x="38750" y="323"/>
                  <a:pt x="36470" y="576"/>
                  <a:pt x="34463" y="745"/>
                </a:cubicBezTo>
                <a:cubicBezTo>
                  <a:pt x="32462" y="822"/>
                  <a:pt x="30466" y="861"/>
                  <a:pt x="28469" y="861"/>
                </a:cubicBezTo>
                <a:cubicBezTo>
                  <a:pt x="26472" y="861"/>
                  <a:pt x="24475" y="822"/>
                  <a:pt x="22474" y="745"/>
                </a:cubicBezTo>
                <a:cubicBezTo>
                  <a:pt x="14937" y="450"/>
                  <a:pt x="7554" y="0"/>
                  <a:pt x="1" y="0"/>
                </a:cubicBezTo>
                <a:close/>
              </a:path>
            </a:pathLst>
          </a:custGeom>
          <a:solidFill>
            <a:srgbClr val="394FA0">
              <a:alpha val="550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536677" y="-545479"/>
            <a:ext cx="2785922" cy="1410009"/>
          </a:xfrm>
          <a:custGeom>
            <a:avLst/>
            <a:gdLst/>
            <a:ahLst/>
            <a:cxnLst/>
            <a:rect l="l" t="t" r="r" b="b"/>
            <a:pathLst>
              <a:path w="42652" h="21587" extrusionOk="0">
                <a:moveTo>
                  <a:pt x="0" y="1"/>
                </a:moveTo>
                <a:lnTo>
                  <a:pt x="0" y="1"/>
                </a:lnTo>
                <a:cubicBezTo>
                  <a:pt x="1498" y="10848"/>
                  <a:pt x="16133" y="21586"/>
                  <a:pt x="28509" y="21586"/>
                </a:cubicBezTo>
                <a:cubicBezTo>
                  <a:pt x="34200" y="21586"/>
                  <a:pt x="39413" y="19316"/>
                  <a:pt x="42652" y="13742"/>
                </a:cubicBezTo>
                <a:lnTo>
                  <a:pt x="0" y="1"/>
                </a:lnTo>
                <a:close/>
              </a:path>
            </a:pathLst>
          </a:custGeom>
          <a:solidFill>
            <a:srgbClr val="394FA0">
              <a:alpha val="54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-5957186">
            <a:off x="5364638" y="-589091"/>
            <a:ext cx="1175172" cy="1778594"/>
          </a:xfrm>
          <a:custGeom>
            <a:avLst/>
            <a:gdLst/>
            <a:ahLst/>
            <a:cxnLst/>
            <a:rect l="l" t="t" r="r" b="b"/>
            <a:pathLst>
              <a:path w="27345" h="41386" extrusionOk="0">
                <a:moveTo>
                  <a:pt x="4805" y="1"/>
                </a:moveTo>
                <a:cubicBezTo>
                  <a:pt x="4655" y="1"/>
                  <a:pt x="4525" y="97"/>
                  <a:pt x="4437" y="342"/>
                </a:cubicBezTo>
                <a:cubicBezTo>
                  <a:pt x="4080" y="1304"/>
                  <a:pt x="4499" y="2808"/>
                  <a:pt x="4607" y="3785"/>
                </a:cubicBezTo>
                <a:cubicBezTo>
                  <a:pt x="4855" y="5879"/>
                  <a:pt x="5600" y="7709"/>
                  <a:pt x="6546" y="9570"/>
                </a:cubicBezTo>
                <a:cubicBezTo>
                  <a:pt x="7228" y="10920"/>
                  <a:pt x="7678" y="12424"/>
                  <a:pt x="8578" y="13634"/>
                </a:cubicBezTo>
                <a:cubicBezTo>
                  <a:pt x="8950" y="14130"/>
                  <a:pt x="9400" y="14782"/>
                  <a:pt x="9772" y="15293"/>
                </a:cubicBezTo>
                <a:cubicBezTo>
                  <a:pt x="10098" y="16457"/>
                  <a:pt x="10470" y="17635"/>
                  <a:pt x="10858" y="18799"/>
                </a:cubicBezTo>
                <a:cubicBezTo>
                  <a:pt x="10780" y="18752"/>
                  <a:pt x="10703" y="18737"/>
                  <a:pt x="10625" y="18706"/>
                </a:cubicBezTo>
                <a:cubicBezTo>
                  <a:pt x="10175" y="18039"/>
                  <a:pt x="9787" y="17325"/>
                  <a:pt x="9353" y="16705"/>
                </a:cubicBezTo>
                <a:cubicBezTo>
                  <a:pt x="8655" y="15650"/>
                  <a:pt x="7694" y="14766"/>
                  <a:pt x="6670" y="14022"/>
                </a:cubicBezTo>
                <a:cubicBezTo>
                  <a:pt x="5631" y="13293"/>
                  <a:pt x="4731" y="12502"/>
                  <a:pt x="3739" y="11742"/>
                </a:cubicBezTo>
                <a:cubicBezTo>
                  <a:pt x="3184" y="11322"/>
                  <a:pt x="2321" y="10524"/>
                  <a:pt x="1513" y="10524"/>
                </a:cubicBezTo>
                <a:cubicBezTo>
                  <a:pt x="1395" y="10524"/>
                  <a:pt x="1278" y="10541"/>
                  <a:pt x="1164" y="10579"/>
                </a:cubicBezTo>
                <a:cubicBezTo>
                  <a:pt x="1" y="10951"/>
                  <a:pt x="1878" y="13696"/>
                  <a:pt x="2188" y="14239"/>
                </a:cubicBezTo>
                <a:cubicBezTo>
                  <a:pt x="2746" y="15247"/>
                  <a:pt x="3289" y="16503"/>
                  <a:pt x="4266" y="17201"/>
                </a:cubicBezTo>
                <a:cubicBezTo>
                  <a:pt x="5228" y="17899"/>
                  <a:pt x="6468" y="18504"/>
                  <a:pt x="7570" y="18938"/>
                </a:cubicBezTo>
                <a:cubicBezTo>
                  <a:pt x="8376" y="19248"/>
                  <a:pt x="9276" y="19528"/>
                  <a:pt x="10113" y="19683"/>
                </a:cubicBezTo>
                <a:cubicBezTo>
                  <a:pt x="10346" y="19737"/>
                  <a:pt x="10559" y="19768"/>
                  <a:pt x="10732" y="19768"/>
                </a:cubicBezTo>
                <a:cubicBezTo>
                  <a:pt x="10904" y="19768"/>
                  <a:pt x="11036" y="19737"/>
                  <a:pt x="11106" y="19667"/>
                </a:cubicBezTo>
                <a:cubicBezTo>
                  <a:pt x="12052" y="22443"/>
                  <a:pt x="13200" y="25158"/>
                  <a:pt x="14549" y="27732"/>
                </a:cubicBezTo>
                <a:cubicBezTo>
                  <a:pt x="14533" y="27717"/>
                  <a:pt x="14518" y="27717"/>
                  <a:pt x="14502" y="27701"/>
                </a:cubicBezTo>
                <a:cubicBezTo>
                  <a:pt x="14270" y="27251"/>
                  <a:pt x="13727" y="26662"/>
                  <a:pt x="13448" y="26383"/>
                </a:cubicBezTo>
                <a:cubicBezTo>
                  <a:pt x="12688" y="25561"/>
                  <a:pt x="11556" y="25049"/>
                  <a:pt x="10563" y="24553"/>
                </a:cubicBezTo>
                <a:cubicBezTo>
                  <a:pt x="9539" y="24010"/>
                  <a:pt x="8454" y="23591"/>
                  <a:pt x="7383" y="23095"/>
                </a:cubicBezTo>
                <a:cubicBezTo>
                  <a:pt x="6205" y="22552"/>
                  <a:pt x="5088" y="21901"/>
                  <a:pt x="3832" y="21544"/>
                </a:cubicBezTo>
                <a:cubicBezTo>
                  <a:pt x="3587" y="21481"/>
                  <a:pt x="3281" y="21373"/>
                  <a:pt x="3027" y="21373"/>
                </a:cubicBezTo>
                <a:cubicBezTo>
                  <a:pt x="2781" y="21373"/>
                  <a:pt x="2582" y="21473"/>
                  <a:pt x="2529" y="21807"/>
                </a:cubicBezTo>
                <a:cubicBezTo>
                  <a:pt x="2405" y="22660"/>
                  <a:pt x="3180" y="23777"/>
                  <a:pt x="3661" y="24382"/>
                </a:cubicBezTo>
                <a:cubicBezTo>
                  <a:pt x="4669" y="25638"/>
                  <a:pt x="5988" y="26476"/>
                  <a:pt x="7383" y="27236"/>
                </a:cubicBezTo>
                <a:cubicBezTo>
                  <a:pt x="8454" y="27810"/>
                  <a:pt x="9632" y="28802"/>
                  <a:pt x="10873" y="28911"/>
                </a:cubicBezTo>
                <a:cubicBezTo>
                  <a:pt x="10949" y="28920"/>
                  <a:pt x="11026" y="28923"/>
                  <a:pt x="11102" y="28923"/>
                </a:cubicBezTo>
                <a:cubicBezTo>
                  <a:pt x="11568" y="28923"/>
                  <a:pt x="12035" y="28780"/>
                  <a:pt x="12502" y="28740"/>
                </a:cubicBezTo>
                <a:cubicBezTo>
                  <a:pt x="12631" y="28725"/>
                  <a:pt x="12762" y="28720"/>
                  <a:pt x="12893" y="28720"/>
                </a:cubicBezTo>
                <a:cubicBezTo>
                  <a:pt x="13157" y="28720"/>
                  <a:pt x="13422" y="28740"/>
                  <a:pt x="13680" y="28740"/>
                </a:cubicBezTo>
                <a:cubicBezTo>
                  <a:pt x="13960" y="28740"/>
                  <a:pt x="14161" y="28725"/>
                  <a:pt x="14394" y="28632"/>
                </a:cubicBezTo>
                <a:cubicBezTo>
                  <a:pt x="14549" y="28554"/>
                  <a:pt x="14611" y="28430"/>
                  <a:pt x="14751" y="28368"/>
                </a:cubicBezTo>
                <a:lnTo>
                  <a:pt x="14813" y="28430"/>
                </a:lnTo>
                <a:cubicBezTo>
                  <a:pt x="14859" y="28492"/>
                  <a:pt x="14906" y="28492"/>
                  <a:pt x="14968" y="28492"/>
                </a:cubicBezTo>
                <a:cubicBezTo>
                  <a:pt x="16208" y="30725"/>
                  <a:pt x="17604" y="32835"/>
                  <a:pt x="19233" y="34773"/>
                </a:cubicBezTo>
                <a:cubicBezTo>
                  <a:pt x="18923" y="34463"/>
                  <a:pt x="18643" y="34138"/>
                  <a:pt x="18504" y="34076"/>
                </a:cubicBezTo>
                <a:cubicBezTo>
                  <a:pt x="16720" y="33021"/>
                  <a:pt x="14999" y="31966"/>
                  <a:pt x="12920" y="31904"/>
                </a:cubicBezTo>
                <a:cubicBezTo>
                  <a:pt x="11478" y="31858"/>
                  <a:pt x="10098" y="31594"/>
                  <a:pt x="8655" y="31501"/>
                </a:cubicBezTo>
                <a:cubicBezTo>
                  <a:pt x="8410" y="31485"/>
                  <a:pt x="8135" y="31473"/>
                  <a:pt x="7847" y="31473"/>
                </a:cubicBezTo>
                <a:cubicBezTo>
                  <a:pt x="7009" y="31473"/>
                  <a:pt x="6064" y="31574"/>
                  <a:pt x="5429" y="31966"/>
                </a:cubicBezTo>
                <a:cubicBezTo>
                  <a:pt x="4933" y="32276"/>
                  <a:pt x="4964" y="32757"/>
                  <a:pt x="5243" y="33223"/>
                </a:cubicBezTo>
                <a:cubicBezTo>
                  <a:pt x="5708" y="33951"/>
                  <a:pt x="6717" y="34076"/>
                  <a:pt x="7446" y="34448"/>
                </a:cubicBezTo>
                <a:cubicBezTo>
                  <a:pt x="8857" y="35177"/>
                  <a:pt x="10191" y="35937"/>
                  <a:pt x="11726" y="36417"/>
                </a:cubicBezTo>
                <a:cubicBezTo>
                  <a:pt x="12166" y="36561"/>
                  <a:pt x="12603" y="36616"/>
                  <a:pt x="13039" y="36616"/>
                </a:cubicBezTo>
                <a:cubicBezTo>
                  <a:pt x="13923" y="36616"/>
                  <a:pt x="14803" y="36387"/>
                  <a:pt x="15697" y="36200"/>
                </a:cubicBezTo>
                <a:cubicBezTo>
                  <a:pt x="16937" y="35952"/>
                  <a:pt x="18256" y="35394"/>
                  <a:pt x="19310" y="35270"/>
                </a:cubicBezTo>
                <a:cubicBezTo>
                  <a:pt x="19465" y="35316"/>
                  <a:pt x="19590" y="35378"/>
                  <a:pt x="19745" y="35409"/>
                </a:cubicBezTo>
                <a:lnTo>
                  <a:pt x="19776" y="35409"/>
                </a:lnTo>
                <a:cubicBezTo>
                  <a:pt x="21823" y="37720"/>
                  <a:pt x="24196" y="39737"/>
                  <a:pt x="26957" y="41365"/>
                </a:cubicBezTo>
                <a:cubicBezTo>
                  <a:pt x="26987" y="41379"/>
                  <a:pt x="27018" y="41385"/>
                  <a:pt x="27048" y="41385"/>
                </a:cubicBezTo>
                <a:cubicBezTo>
                  <a:pt x="27215" y="41385"/>
                  <a:pt x="27345" y="41191"/>
                  <a:pt x="27174" y="41086"/>
                </a:cubicBezTo>
                <a:cubicBezTo>
                  <a:pt x="26491" y="40683"/>
                  <a:pt x="25824" y="40279"/>
                  <a:pt x="25173" y="39814"/>
                </a:cubicBezTo>
                <a:cubicBezTo>
                  <a:pt x="24506" y="39333"/>
                  <a:pt x="23855" y="38837"/>
                  <a:pt x="23234" y="38325"/>
                </a:cubicBezTo>
                <a:cubicBezTo>
                  <a:pt x="23777" y="37751"/>
                  <a:pt x="25002" y="36728"/>
                  <a:pt x="25514" y="35766"/>
                </a:cubicBezTo>
                <a:cubicBezTo>
                  <a:pt x="26367" y="33936"/>
                  <a:pt x="26569" y="31765"/>
                  <a:pt x="25933" y="29888"/>
                </a:cubicBezTo>
                <a:lnTo>
                  <a:pt x="25933" y="29888"/>
                </a:lnTo>
                <a:cubicBezTo>
                  <a:pt x="24320" y="30198"/>
                  <a:pt x="23188" y="32788"/>
                  <a:pt x="22893" y="34262"/>
                </a:cubicBezTo>
                <a:cubicBezTo>
                  <a:pt x="22691" y="35115"/>
                  <a:pt x="22350" y="36728"/>
                  <a:pt x="22583" y="37736"/>
                </a:cubicBezTo>
                <a:cubicBezTo>
                  <a:pt x="21063" y="36386"/>
                  <a:pt x="19698" y="34913"/>
                  <a:pt x="18473" y="33300"/>
                </a:cubicBezTo>
                <a:lnTo>
                  <a:pt x="18473" y="33300"/>
                </a:lnTo>
                <a:cubicBezTo>
                  <a:pt x="18479" y="33301"/>
                  <a:pt x="18486" y="33301"/>
                  <a:pt x="18492" y="33301"/>
                </a:cubicBezTo>
                <a:cubicBezTo>
                  <a:pt x="18624" y="33301"/>
                  <a:pt x="18732" y="33154"/>
                  <a:pt x="18643" y="33021"/>
                </a:cubicBezTo>
                <a:cubicBezTo>
                  <a:pt x="18628" y="33005"/>
                  <a:pt x="18612" y="32974"/>
                  <a:pt x="18581" y="32943"/>
                </a:cubicBezTo>
                <a:cubicBezTo>
                  <a:pt x="18643" y="32773"/>
                  <a:pt x="18705" y="32587"/>
                  <a:pt x="18799" y="32432"/>
                </a:cubicBezTo>
                <a:cubicBezTo>
                  <a:pt x="19186" y="31734"/>
                  <a:pt x="19465" y="31206"/>
                  <a:pt x="19714" y="30431"/>
                </a:cubicBezTo>
                <a:cubicBezTo>
                  <a:pt x="20024" y="29407"/>
                  <a:pt x="20598" y="28477"/>
                  <a:pt x="20908" y="27437"/>
                </a:cubicBezTo>
                <a:cubicBezTo>
                  <a:pt x="21265" y="26305"/>
                  <a:pt x="21358" y="25049"/>
                  <a:pt x="21327" y="23870"/>
                </a:cubicBezTo>
                <a:cubicBezTo>
                  <a:pt x="21299" y="23230"/>
                  <a:pt x="20859" y="20466"/>
                  <a:pt x="19782" y="20466"/>
                </a:cubicBezTo>
                <a:cubicBezTo>
                  <a:pt x="19659" y="20466"/>
                  <a:pt x="19528" y="20503"/>
                  <a:pt x="19388" y="20582"/>
                </a:cubicBezTo>
                <a:cubicBezTo>
                  <a:pt x="18783" y="20908"/>
                  <a:pt x="18535" y="22040"/>
                  <a:pt x="18380" y="22614"/>
                </a:cubicBezTo>
                <a:cubicBezTo>
                  <a:pt x="18008" y="23994"/>
                  <a:pt x="17697" y="25390"/>
                  <a:pt x="17387" y="26771"/>
                </a:cubicBezTo>
                <a:cubicBezTo>
                  <a:pt x="17077" y="28135"/>
                  <a:pt x="16829" y="29872"/>
                  <a:pt x="17186" y="31268"/>
                </a:cubicBezTo>
                <a:cubicBezTo>
                  <a:pt x="17232" y="31377"/>
                  <a:pt x="17263" y="31516"/>
                  <a:pt x="17310" y="31656"/>
                </a:cubicBezTo>
                <a:cubicBezTo>
                  <a:pt x="16441" y="30369"/>
                  <a:pt x="15635" y="29019"/>
                  <a:pt x="14906" y="27639"/>
                </a:cubicBezTo>
                <a:cubicBezTo>
                  <a:pt x="15138" y="27158"/>
                  <a:pt x="15433" y="26708"/>
                  <a:pt x="15604" y="26181"/>
                </a:cubicBezTo>
                <a:cubicBezTo>
                  <a:pt x="15976" y="25142"/>
                  <a:pt x="16239" y="24025"/>
                  <a:pt x="16627" y="22986"/>
                </a:cubicBezTo>
                <a:cubicBezTo>
                  <a:pt x="17418" y="20861"/>
                  <a:pt x="17465" y="19031"/>
                  <a:pt x="16999" y="16844"/>
                </a:cubicBezTo>
                <a:cubicBezTo>
                  <a:pt x="16889" y="16304"/>
                  <a:pt x="16654" y="13586"/>
                  <a:pt x="15832" y="13586"/>
                </a:cubicBezTo>
                <a:cubicBezTo>
                  <a:pt x="15733" y="13586"/>
                  <a:pt x="15627" y="13625"/>
                  <a:pt x="15511" y="13711"/>
                </a:cubicBezTo>
                <a:cubicBezTo>
                  <a:pt x="14704" y="14316"/>
                  <a:pt x="14518" y="15867"/>
                  <a:pt x="14270" y="16767"/>
                </a:cubicBezTo>
                <a:cubicBezTo>
                  <a:pt x="13960" y="17806"/>
                  <a:pt x="13355" y="18985"/>
                  <a:pt x="13262" y="20055"/>
                </a:cubicBezTo>
                <a:cubicBezTo>
                  <a:pt x="13122" y="21761"/>
                  <a:pt x="13277" y="23715"/>
                  <a:pt x="13835" y="25421"/>
                </a:cubicBezTo>
                <a:cubicBezTo>
                  <a:pt x="12874" y="23358"/>
                  <a:pt x="12036" y="21187"/>
                  <a:pt x="11292" y="18985"/>
                </a:cubicBezTo>
                <a:cubicBezTo>
                  <a:pt x="11509" y="18628"/>
                  <a:pt x="11974" y="18209"/>
                  <a:pt x="12285" y="17744"/>
                </a:cubicBezTo>
                <a:cubicBezTo>
                  <a:pt x="12905" y="16767"/>
                  <a:pt x="12982" y="15573"/>
                  <a:pt x="13448" y="14518"/>
                </a:cubicBezTo>
                <a:cubicBezTo>
                  <a:pt x="14394" y="12316"/>
                  <a:pt x="14657" y="10129"/>
                  <a:pt x="14937" y="7787"/>
                </a:cubicBezTo>
                <a:cubicBezTo>
                  <a:pt x="14999" y="7166"/>
                  <a:pt x="14906" y="6406"/>
                  <a:pt x="14518" y="5879"/>
                </a:cubicBezTo>
                <a:cubicBezTo>
                  <a:pt x="14380" y="5693"/>
                  <a:pt x="14270" y="5620"/>
                  <a:pt x="14169" y="5620"/>
                </a:cubicBezTo>
                <a:cubicBezTo>
                  <a:pt x="13975" y="5620"/>
                  <a:pt x="13811" y="5888"/>
                  <a:pt x="13525" y="6143"/>
                </a:cubicBezTo>
                <a:cubicBezTo>
                  <a:pt x="12610" y="6949"/>
                  <a:pt x="11990" y="7415"/>
                  <a:pt x="11835" y="8733"/>
                </a:cubicBezTo>
                <a:cubicBezTo>
                  <a:pt x="11664" y="10361"/>
                  <a:pt x="11369" y="11959"/>
                  <a:pt x="11183" y="13587"/>
                </a:cubicBezTo>
                <a:cubicBezTo>
                  <a:pt x="11044" y="14782"/>
                  <a:pt x="10796" y="16022"/>
                  <a:pt x="10718" y="17248"/>
                </a:cubicBezTo>
                <a:cubicBezTo>
                  <a:pt x="10408" y="16255"/>
                  <a:pt x="10113" y="15247"/>
                  <a:pt x="9850" y="14254"/>
                </a:cubicBezTo>
                <a:cubicBezTo>
                  <a:pt x="9772" y="13355"/>
                  <a:pt x="9818" y="12362"/>
                  <a:pt x="9725" y="11354"/>
                </a:cubicBezTo>
                <a:cubicBezTo>
                  <a:pt x="9617" y="10222"/>
                  <a:pt x="9415" y="9136"/>
                  <a:pt x="9090" y="8050"/>
                </a:cubicBezTo>
                <a:cubicBezTo>
                  <a:pt x="8686" y="6732"/>
                  <a:pt x="8376" y="5243"/>
                  <a:pt x="7756" y="4002"/>
                </a:cubicBezTo>
                <a:cubicBezTo>
                  <a:pt x="7259" y="3010"/>
                  <a:pt x="6686" y="2002"/>
                  <a:pt x="6050" y="1118"/>
                </a:cubicBezTo>
                <a:cubicBezTo>
                  <a:pt x="5820" y="785"/>
                  <a:pt x="5233" y="1"/>
                  <a:pt x="480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4733264" y="187054"/>
            <a:ext cx="293776" cy="313371"/>
            <a:chOff x="11590249" y="1787846"/>
            <a:chExt cx="131326" cy="140073"/>
          </a:xfrm>
        </p:grpSpPr>
        <p:sp>
          <p:nvSpPr>
            <p:cNvPr id="14" name="Google Shape;14;p2"/>
            <p:cNvSpPr/>
            <p:nvPr/>
          </p:nvSpPr>
          <p:spPr>
            <a:xfrm>
              <a:off x="11689004" y="1894743"/>
              <a:ext cx="32570" cy="33175"/>
            </a:xfrm>
            <a:custGeom>
              <a:avLst/>
              <a:gdLst/>
              <a:ahLst/>
              <a:cxnLst/>
              <a:rect l="l" t="t" r="r" b="b"/>
              <a:pathLst>
                <a:path w="808" h="823" extrusionOk="0">
                  <a:moveTo>
                    <a:pt x="404" y="0"/>
                  </a:moveTo>
                  <a:cubicBezTo>
                    <a:pt x="187" y="0"/>
                    <a:pt x="1" y="171"/>
                    <a:pt x="1" y="403"/>
                  </a:cubicBezTo>
                  <a:cubicBezTo>
                    <a:pt x="1" y="636"/>
                    <a:pt x="187" y="822"/>
                    <a:pt x="404" y="822"/>
                  </a:cubicBezTo>
                  <a:cubicBezTo>
                    <a:pt x="621" y="822"/>
                    <a:pt x="807" y="621"/>
                    <a:pt x="807" y="403"/>
                  </a:cubicBezTo>
                  <a:cubicBezTo>
                    <a:pt x="807" y="171"/>
                    <a:pt x="621" y="0"/>
                    <a:pt x="404" y="0"/>
                  </a:cubicBezTo>
                  <a:close/>
                </a:path>
              </a:pathLst>
            </a:custGeom>
            <a:solidFill>
              <a:srgbClr val="394FA0">
                <a:alpha val="5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1590249" y="1787846"/>
              <a:ext cx="33175" cy="32530"/>
            </a:xfrm>
            <a:custGeom>
              <a:avLst/>
              <a:gdLst/>
              <a:ahLst/>
              <a:cxnLst/>
              <a:rect l="l" t="t" r="r" b="b"/>
              <a:pathLst>
                <a:path w="823" h="807" extrusionOk="0">
                  <a:moveTo>
                    <a:pt x="404" y="0"/>
                  </a:moveTo>
                  <a:cubicBezTo>
                    <a:pt x="202" y="0"/>
                    <a:pt x="0" y="186"/>
                    <a:pt x="0" y="403"/>
                  </a:cubicBezTo>
                  <a:cubicBezTo>
                    <a:pt x="0" y="636"/>
                    <a:pt x="202" y="807"/>
                    <a:pt x="404" y="807"/>
                  </a:cubicBezTo>
                  <a:cubicBezTo>
                    <a:pt x="636" y="807"/>
                    <a:pt x="822" y="620"/>
                    <a:pt x="822" y="403"/>
                  </a:cubicBezTo>
                  <a:cubicBezTo>
                    <a:pt x="822" y="171"/>
                    <a:pt x="621" y="0"/>
                    <a:pt x="404" y="0"/>
                  </a:cubicBezTo>
                  <a:close/>
                </a:path>
              </a:pathLst>
            </a:custGeom>
            <a:solidFill>
              <a:srgbClr val="394FA0">
                <a:alpha val="5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888950" y="1306388"/>
            <a:ext cx="4672200" cy="188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5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993950" y="3438674"/>
            <a:ext cx="4462200" cy="3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4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"/>
          <p:cNvSpPr/>
          <p:nvPr/>
        </p:nvSpPr>
        <p:spPr>
          <a:xfrm>
            <a:off x="-126795" y="3639771"/>
            <a:ext cx="2145958" cy="1669784"/>
          </a:xfrm>
          <a:custGeom>
            <a:avLst/>
            <a:gdLst/>
            <a:ahLst/>
            <a:cxnLst/>
            <a:rect l="l" t="t" r="r" b="b"/>
            <a:pathLst>
              <a:path w="34494" h="26840" extrusionOk="0">
                <a:moveTo>
                  <a:pt x="4082" y="0"/>
                </a:moveTo>
                <a:cubicBezTo>
                  <a:pt x="3390" y="0"/>
                  <a:pt x="2681" y="36"/>
                  <a:pt x="1970" y="36"/>
                </a:cubicBezTo>
                <a:lnTo>
                  <a:pt x="0" y="23983"/>
                </a:lnTo>
                <a:cubicBezTo>
                  <a:pt x="4576" y="26588"/>
                  <a:pt x="10237" y="26805"/>
                  <a:pt x="15680" y="26805"/>
                </a:cubicBezTo>
                <a:cubicBezTo>
                  <a:pt x="16619" y="26805"/>
                  <a:pt x="17844" y="26839"/>
                  <a:pt x="19201" y="26839"/>
                </a:cubicBezTo>
                <a:cubicBezTo>
                  <a:pt x="23856" y="26839"/>
                  <a:pt x="30065" y="26440"/>
                  <a:pt x="31578" y="22897"/>
                </a:cubicBezTo>
                <a:cubicBezTo>
                  <a:pt x="34494" y="17081"/>
                  <a:pt x="25436" y="12971"/>
                  <a:pt x="20938" y="12971"/>
                </a:cubicBezTo>
                <a:cubicBezTo>
                  <a:pt x="20901" y="12970"/>
                  <a:pt x="20864" y="12970"/>
                  <a:pt x="20826" y="12970"/>
                </a:cubicBezTo>
                <a:cubicBezTo>
                  <a:pt x="19388" y="12970"/>
                  <a:pt x="18051" y="13231"/>
                  <a:pt x="16805" y="13231"/>
                </a:cubicBezTo>
                <a:cubicBezTo>
                  <a:pt x="15286" y="13231"/>
                  <a:pt x="13904" y="12844"/>
                  <a:pt x="12641" y="11125"/>
                </a:cubicBezTo>
                <a:cubicBezTo>
                  <a:pt x="10237" y="7868"/>
                  <a:pt x="11338" y="2424"/>
                  <a:pt x="6980" y="455"/>
                </a:cubicBezTo>
                <a:cubicBezTo>
                  <a:pt x="6076" y="77"/>
                  <a:pt x="5097" y="0"/>
                  <a:pt x="4082" y="0"/>
                </a:cubicBezTo>
                <a:close/>
              </a:path>
            </a:pathLst>
          </a:custGeom>
          <a:solidFill>
            <a:srgbClr val="394FA0">
              <a:alpha val="550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8" name="Google Shape;198;p20"/>
          <p:cNvGrpSpPr/>
          <p:nvPr/>
        </p:nvGrpSpPr>
        <p:grpSpPr>
          <a:xfrm>
            <a:off x="236048" y="2152721"/>
            <a:ext cx="260131" cy="838064"/>
            <a:chOff x="741997" y="1814544"/>
            <a:chExt cx="165710" cy="533935"/>
          </a:xfrm>
        </p:grpSpPr>
        <p:sp>
          <p:nvSpPr>
            <p:cNvPr id="199" name="Google Shape;199;p20"/>
            <p:cNvSpPr/>
            <p:nvPr/>
          </p:nvSpPr>
          <p:spPr>
            <a:xfrm>
              <a:off x="790125" y="1814544"/>
              <a:ext cx="32530" cy="33175"/>
            </a:xfrm>
            <a:custGeom>
              <a:avLst/>
              <a:gdLst/>
              <a:ahLst/>
              <a:cxnLst/>
              <a:rect l="l" t="t" r="r" b="b"/>
              <a:pathLst>
                <a:path w="807" h="823" extrusionOk="0">
                  <a:moveTo>
                    <a:pt x="404" y="0"/>
                  </a:moveTo>
                  <a:cubicBezTo>
                    <a:pt x="186" y="0"/>
                    <a:pt x="0" y="186"/>
                    <a:pt x="0" y="419"/>
                  </a:cubicBezTo>
                  <a:cubicBezTo>
                    <a:pt x="0" y="651"/>
                    <a:pt x="171" y="822"/>
                    <a:pt x="404" y="822"/>
                  </a:cubicBezTo>
                  <a:cubicBezTo>
                    <a:pt x="621" y="822"/>
                    <a:pt x="807" y="651"/>
                    <a:pt x="807" y="419"/>
                  </a:cubicBezTo>
                  <a:cubicBezTo>
                    <a:pt x="807" y="202"/>
                    <a:pt x="636" y="0"/>
                    <a:pt x="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0"/>
            <p:cNvSpPr/>
            <p:nvPr/>
          </p:nvSpPr>
          <p:spPr>
            <a:xfrm>
              <a:off x="741997" y="2085859"/>
              <a:ext cx="135683" cy="262620"/>
            </a:xfrm>
            <a:custGeom>
              <a:avLst/>
              <a:gdLst/>
              <a:ahLst/>
              <a:cxnLst/>
              <a:rect l="l" t="t" r="r" b="b"/>
              <a:pathLst>
                <a:path w="3366" h="6515" extrusionOk="0">
                  <a:moveTo>
                    <a:pt x="1551" y="0"/>
                  </a:moveTo>
                  <a:cubicBezTo>
                    <a:pt x="1520" y="605"/>
                    <a:pt x="1380" y="1210"/>
                    <a:pt x="1241" y="1737"/>
                  </a:cubicBezTo>
                  <a:cubicBezTo>
                    <a:pt x="1117" y="2249"/>
                    <a:pt x="915" y="2947"/>
                    <a:pt x="0" y="3335"/>
                  </a:cubicBezTo>
                  <a:cubicBezTo>
                    <a:pt x="1442" y="4126"/>
                    <a:pt x="1613" y="5909"/>
                    <a:pt x="1846" y="6514"/>
                  </a:cubicBezTo>
                  <a:cubicBezTo>
                    <a:pt x="2016" y="5351"/>
                    <a:pt x="2311" y="3816"/>
                    <a:pt x="3366" y="3164"/>
                  </a:cubicBezTo>
                  <a:cubicBezTo>
                    <a:pt x="1846" y="2683"/>
                    <a:pt x="1675" y="1163"/>
                    <a:pt x="15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0"/>
            <p:cNvSpPr/>
            <p:nvPr/>
          </p:nvSpPr>
          <p:spPr>
            <a:xfrm>
              <a:off x="847000" y="2038336"/>
              <a:ext cx="60707" cy="117584"/>
            </a:xfrm>
            <a:custGeom>
              <a:avLst/>
              <a:gdLst/>
              <a:ahLst/>
              <a:cxnLst/>
              <a:rect l="l" t="t" r="r" b="b"/>
              <a:pathLst>
                <a:path w="1506" h="2917" extrusionOk="0">
                  <a:moveTo>
                    <a:pt x="699" y="1"/>
                  </a:moveTo>
                  <a:cubicBezTo>
                    <a:pt x="683" y="264"/>
                    <a:pt x="621" y="528"/>
                    <a:pt x="559" y="776"/>
                  </a:cubicBezTo>
                  <a:cubicBezTo>
                    <a:pt x="497" y="1009"/>
                    <a:pt x="404" y="1319"/>
                    <a:pt x="1" y="1489"/>
                  </a:cubicBezTo>
                  <a:cubicBezTo>
                    <a:pt x="652" y="1862"/>
                    <a:pt x="730" y="2653"/>
                    <a:pt x="838" y="2916"/>
                  </a:cubicBezTo>
                  <a:cubicBezTo>
                    <a:pt x="916" y="2404"/>
                    <a:pt x="1040" y="1707"/>
                    <a:pt x="1505" y="1412"/>
                  </a:cubicBezTo>
                  <a:cubicBezTo>
                    <a:pt x="838" y="1195"/>
                    <a:pt x="761" y="528"/>
                    <a:pt x="699" y="1"/>
                  </a:cubicBezTo>
                  <a:close/>
                </a:path>
              </a:pathLst>
            </a:custGeom>
            <a:solidFill>
              <a:srgbClr val="394FA0">
                <a:alpha val="5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2" name="Google Shape;202;p20"/>
          <p:cNvSpPr/>
          <p:nvPr/>
        </p:nvSpPr>
        <p:spPr>
          <a:xfrm flipH="1">
            <a:off x="7326889" y="3723953"/>
            <a:ext cx="1996858" cy="1553768"/>
          </a:xfrm>
          <a:custGeom>
            <a:avLst/>
            <a:gdLst/>
            <a:ahLst/>
            <a:cxnLst/>
            <a:rect l="l" t="t" r="r" b="b"/>
            <a:pathLst>
              <a:path w="34494" h="26840" extrusionOk="0">
                <a:moveTo>
                  <a:pt x="4082" y="0"/>
                </a:moveTo>
                <a:cubicBezTo>
                  <a:pt x="3390" y="0"/>
                  <a:pt x="2681" y="36"/>
                  <a:pt x="1970" y="36"/>
                </a:cubicBezTo>
                <a:lnTo>
                  <a:pt x="0" y="23983"/>
                </a:lnTo>
                <a:cubicBezTo>
                  <a:pt x="4576" y="26588"/>
                  <a:pt x="10237" y="26805"/>
                  <a:pt x="15680" y="26805"/>
                </a:cubicBezTo>
                <a:cubicBezTo>
                  <a:pt x="16619" y="26805"/>
                  <a:pt x="17844" y="26839"/>
                  <a:pt x="19201" y="26839"/>
                </a:cubicBezTo>
                <a:cubicBezTo>
                  <a:pt x="23856" y="26839"/>
                  <a:pt x="30065" y="26440"/>
                  <a:pt x="31578" y="22897"/>
                </a:cubicBezTo>
                <a:cubicBezTo>
                  <a:pt x="34494" y="17081"/>
                  <a:pt x="25436" y="12971"/>
                  <a:pt x="20938" y="12971"/>
                </a:cubicBezTo>
                <a:cubicBezTo>
                  <a:pt x="20901" y="12970"/>
                  <a:pt x="20864" y="12970"/>
                  <a:pt x="20826" y="12970"/>
                </a:cubicBezTo>
                <a:cubicBezTo>
                  <a:pt x="19388" y="12970"/>
                  <a:pt x="18051" y="13231"/>
                  <a:pt x="16805" y="13231"/>
                </a:cubicBezTo>
                <a:cubicBezTo>
                  <a:pt x="15286" y="13231"/>
                  <a:pt x="13904" y="12844"/>
                  <a:pt x="12641" y="11125"/>
                </a:cubicBezTo>
                <a:cubicBezTo>
                  <a:pt x="10237" y="7868"/>
                  <a:pt x="11338" y="2424"/>
                  <a:pt x="6980" y="455"/>
                </a:cubicBezTo>
                <a:cubicBezTo>
                  <a:pt x="6076" y="77"/>
                  <a:pt x="5097" y="0"/>
                  <a:pt x="4082" y="0"/>
                </a:cubicBezTo>
                <a:close/>
              </a:path>
            </a:pathLst>
          </a:custGeom>
          <a:solidFill>
            <a:srgbClr val="394FA0">
              <a:alpha val="550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0"/>
          <p:cNvSpPr/>
          <p:nvPr/>
        </p:nvSpPr>
        <p:spPr>
          <a:xfrm flipH="1">
            <a:off x="5311316" y="-96939"/>
            <a:ext cx="4275531" cy="2114671"/>
          </a:xfrm>
          <a:custGeom>
            <a:avLst/>
            <a:gdLst/>
            <a:ahLst/>
            <a:cxnLst/>
            <a:rect l="l" t="t" r="r" b="b"/>
            <a:pathLst>
              <a:path w="46282" h="22891" extrusionOk="0">
                <a:moveTo>
                  <a:pt x="1" y="0"/>
                </a:moveTo>
                <a:lnTo>
                  <a:pt x="745" y="22784"/>
                </a:lnTo>
                <a:cubicBezTo>
                  <a:pt x="1220" y="22856"/>
                  <a:pt x="1690" y="22891"/>
                  <a:pt x="2153" y="22891"/>
                </a:cubicBezTo>
                <a:cubicBezTo>
                  <a:pt x="6451" y="22891"/>
                  <a:pt x="10198" y="19913"/>
                  <a:pt x="12858" y="16580"/>
                </a:cubicBezTo>
                <a:cubicBezTo>
                  <a:pt x="14937" y="13773"/>
                  <a:pt x="16115" y="9198"/>
                  <a:pt x="19512" y="7709"/>
                </a:cubicBezTo>
                <a:cubicBezTo>
                  <a:pt x="20459" y="7227"/>
                  <a:pt x="21599" y="7051"/>
                  <a:pt x="22800" y="7051"/>
                </a:cubicBezTo>
                <a:cubicBezTo>
                  <a:pt x="24961" y="7051"/>
                  <a:pt x="27323" y="7619"/>
                  <a:pt x="29128" y="7988"/>
                </a:cubicBezTo>
                <a:cubicBezTo>
                  <a:pt x="30659" y="8394"/>
                  <a:pt x="32043" y="8616"/>
                  <a:pt x="33412" y="8616"/>
                </a:cubicBezTo>
                <a:cubicBezTo>
                  <a:pt x="35079" y="8616"/>
                  <a:pt x="36724" y="8286"/>
                  <a:pt x="38589" y="7554"/>
                </a:cubicBezTo>
                <a:cubicBezTo>
                  <a:pt x="41985" y="6204"/>
                  <a:pt x="43769" y="3552"/>
                  <a:pt x="46282" y="1040"/>
                </a:cubicBezTo>
                <a:cubicBezTo>
                  <a:pt x="44669" y="497"/>
                  <a:pt x="42843" y="323"/>
                  <a:pt x="40985" y="323"/>
                </a:cubicBezTo>
                <a:cubicBezTo>
                  <a:pt x="38750" y="323"/>
                  <a:pt x="36470" y="576"/>
                  <a:pt x="34463" y="745"/>
                </a:cubicBezTo>
                <a:cubicBezTo>
                  <a:pt x="32462" y="822"/>
                  <a:pt x="30466" y="861"/>
                  <a:pt x="28469" y="861"/>
                </a:cubicBezTo>
                <a:cubicBezTo>
                  <a:pt x="26472" y="861"/>
                  <a:pt x="24475" y="822"/>
                  <a:pt x="22474" y="745"/>
                </a:cubicBezTo>
                <a:cubicBezTo>
                  <a:pt x="14937" y="450"/>
                  <a:pt x="7554" y="0"/>
                  <a:pt x="1" y="0"/>
                </a:cubicBezTo>
                <a:close/>
              </a:path>
            </a:pathLst>
          </a:custGeom>
          <a:solidFill>
            <a:srgbClr val="394FA0">
              <a:alpha val="550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4" name="Google Shape;204;p20"/>
          <p:cNvGrpSpPr/>
          <p:nvPr/>
        </p:nvGrpSpPr>
        <p:grpSpPr>
          <a:xfrm flipH="1">
            <a:off x="8334735" y="3049225"/>
            <a:ext cx="485223" cy="449643"/>
            <a:chOff x="9030835" y="1719080"/>
            <a:chExt cx="255717" cy="236979"/>
          </a:xfrm>
        </p:grpSpPr>
        <p:sp>
          <p:nvSpPr>
            <p:cNvPr id="205" name="Google Shape;205;p20"/>
            <p:cNvSpPr/>
            <p:nvPr/>
          </p:nvSpPr>
          <p:spPr>
            <a:xfrm>
              <a:off x="9254022" y="1719080"/>
              <a:ext cx="32530" cy="32530"/>
            </a:xfrm>
            <a:custGeom>
              <a:avLst/>
              <a:gdLst/>
              <a:ahLst/>
              <a:cxnLst/>
              <a:rect l="l" t="t" r="r" b="b"/>
              <a:pathLst>
                <a:path w="807" h="807" extrusionOk="0">
                  <a:moveTo>
                    <a:pt x="403" y="0"/>
                  </a:moveTo>
                  <a:cubicBezTo>
                    <a:pt x="186" y="0"/>
                    <a:pt x="0" y="171"/>
                    <a:pt x="0" y="403"/>
                  </a:cubicBezTo>
                  <a:cubicBezTo>
                    <a:pt x="0" y="620"/>
                    <a:pt x="171" y="807"/>
                    <a:pt x="403" y="807"/>
                  </a:cubicBezTo>
                  <a:cubicBezTo>
                    <a:pt x="620" y="807"/>
                    <a:pt x="807" y="636"/>
                    <a:pt x="807" y="403"/>
                  </a:cubicBezTo>
                  <a:cubicBezTo>
                    <a:pt x="807" y="171"/>
                    <a:pt x="636" y="0"/>
                    <a:pt x="403" y="0"/>
                  </a:cubicBezTo>
                  <a:close/>
                </a:path>
              </a:pathLst>
            </a:custGeom>
            <a:solidFill>
              <a:srgbClr val="394FA0">
                <a:alpha val="5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0"/>
            <p:cNvSpPr/>
            <p:nvPr/>
          </p:nvSpPr>
          <p:spPr>
            <a:xfrm>
              <a:off x="9049579" y="1807194"/>
              <a:ext cx="77556" cy="148865"/>
            </a:xfrm>
            <a:custGeom>
              <a:avLst/>
              <a:gdLst/>
              <a:ahLst/>
              <a:cxnLst/>
              <a:rect l="l" t="t" r="r" b="b"/>
              <a:pathLst>
                <a:path w="1924" h="3693" extrusionOk="0">
                  <a:moveTo>
                    <a:pt x="993" y="1"/>
                  </a:moveTo>
                  <a:cubicBezTo>
                    <a:pt x="931" y="668"/>
                    <a:pt x="853" y="1536"/>
                    <a:pt x="0" y="1800"/>
                  </a:cubicBezTo>
                  <a:cubicBezTo>
                    <a:pt x="605" y="2172"/>
                    <a:pt x="807" y="3041"/>
                    <a:pt x="900" y="3692"/>
                  </a:cubicBezTo>
                  <a:cubicBezTo>
                    <a:pt x="1040" y="3335"/>
                    <a:pt x="1117" y="2327"/>
                    <a:pt x="1924" y="1862"/>
                  </a:cubicBezTo>
                  <a:cubicBezTo>
                    <a:pt x="1396" y="1645"/>
                    <a:pt x="1288" y="1257"/>
                    <a:pt x="1210" y="978"/>
                  </a:cubicBezTo>
                  <a:cubicBezTo>
                    <a:pt x="1086" y="683"/>
                    <a:pt x="1009" y="358"/>
                    <a:pt x="993" y="1"/>
                  </a:cubicBezTo>
                  <a:close/>
                </a:path>
              </a:pathLst>
            </a:custGeom>
            <a:solidFill>
              <a:srgbClr val="394FA0">
                <a:alpha val="5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0"/>
            <p:cNvSpPr/>
            <p:nvPr/>
          </p:nvSpPr>
          <p:spPr>
            <a:xfrm>
              <a:off x="9030835" y="1780953"/>
              <a:ext cx="35674" cy="66955"/>
            </a:xfrm>
            <a:custGeom>
              <a:avLst/>
              <a:gdLst/>
              <a:ahLst/>
              <a:cxnLst/>
              <a:rect l="l" t="t" r="r" b="b"/>
              <a:pathLst>
                <a:path w="885" h="1661" extrusionOk="0">
                  <a:moveTo>
                    <a:pt x="450" y="0"/>
                  </a:moveTo>
                  <a:cubicBezTo>
                    <a:pt x="434" y="280"/>
                    <a:pt x="388" y="667"/>
                    <a:pt x="0" y="807"/>
                  </a:cubicBezTo>
                  <a:cubicBezTo>
                    <a:pt x="279" y="978"/>
                    <a:pt x="357" y="1365"/>
                    <a:pt x="419" y="1660"/>
                  </a:cubicBezTo>
                  <a:cubicBezTo>
                    <a:pt x="465" y="1505"/>
                    <a:pt x="512" y="1055"/>
                    <a:pt x="884" y="854"/>
                  </a:cubicBezTo>
                  <a:cubicBezTo>
                    <a:pt x="652" y="745"/>
                    <a:pt x="590" y="574"/>
                    <a:pt x="543" y="435"/>
                  </a:cubicBezTo>
                  <a:cubicBezTo>
                    <a:pt x="496" y="311"/>
                    <a:pt x="450" y="156"/>
                    <a:pt x="4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" name="Google Shape;208;p20"/>
          <p:cNvSpPr/>
          <p:nvPr/>
        </p:nvSpPr>
        <p:spPr>
          <a:xfrm rot="810841" flipH="1">
            <a:off x="-518789" y="112693"/>
            <a:ext cx="1175147" cy="1778557"/>
          </a:xfrm>
          <a:custGeom>
            <a:avLst/>
            <a:gdLst/>
            <a:ahLst/>
            <a:cxnLst/>
            <a:rect l="l" t="t" r="r" b="b"/>
            <a:pathLst>
              <a:path w="27345" h="41386" extrusionOk="0">
                <a:moveTo>
                  <a:pt x="4805" y="1"/>
                </a:moveTo>
                <a:cubicBezTo>
                  <a:pt x="4655" y="1"/>
                  <a:pt x="4525" y="97"/>
                  <a:pt x="4437" y="342"/>
                </a:cubicBezTo>
                <a:cubicBezTo>
                  <a:pt x="4080" y="1304"/>
                  <a:pt x="4499" y="2808"/>
                  <a:pt x="4607" y="3785"/>
                </a:cubicBezTo>
                <a:cubicBezTo>
                  <a:pt x="4855" y="5879"/>
                  <a:pt x="5600" y="7709"/>
                  <a:pt x="6546" y="9570"/>
                </a:cubicBezTo>
                <a:cubicBezTo>
                  <a:pt x="7228" y="10920"/>
                  <a:pt x="7678" y="12424"/>
                  <a:pt x="8578" y="13634"/>
                </a:cubicBezTo>
                <a:cubicBezTo>
                  <a:pt x="8950" y="14130"/>
                  <a:pt x="9400" y="14782"/>
                  <a:pt x="9772" y="15293"/>
                </a:cubicBezTo>
                <a:cubicBezTo>
                  <a:pt x="10098" y="16457"/>
                  <a:pt x="10470" y="17635"/>
                  <a:pt x="10858" y="18799"/>
                </a:cubicBezTo>
                <a:cubicBezTo>
                  <a:pt x="10780" y="18752"/>
                  <a:pt x="10703" y="18737"/>
                  <a:pt x="10625" y="18706"/>
                </a:cubicBezTo>
                <a:cubicBezTo>
                  <a:pt x="10175" y="18039"/>
                  <a:pt x="9787" y="17325"/>
                  <a:pt x="9353" y="16705"/>
                </a:cubicBezTo>
                <a:cubicBezTo>
                  <a:pt x="8655" y="15650"/>
                  <a:pt x="7694" y="14766"/>
                  <a:pt x="6670" y="14022"/>
                </a:cubicBezTo>
                <a:cubicBezTo>
                  <a:pt x="5631" y="13293"/>
                  <a:pt x="4731" y="12502"/>
                  <a:pt x="3739" y="11742"/>
                </a:cubicBezTo>
                <a:cubicBezTo>
                  <a:pt x="3184" y="11322"/>
                  <a:pt x="2321" y="10524"/>
                  <a:pt x="1513" y="10524"/>
                </a:cubicBezTo>
                <a:cubicBezTo>
                  <a:pt x="1395" y="10524"/>
                  <a:pt x="1278" y="10541"/>
                  <a:pt x="1164" y="10579"/>
                </a:cubicBezTo>
                <a:cubicBezTo>
                  <a:pt x="1" y="10951"/>
                  <a:pt x="1878" y="13696"/>
                  <a:pt x="2188" y="14239"/>
                </a:cubicBezTo>
                <a:cubicBezTo>
                  <a:pt x="2746" y="15247"/>
                  <a:pt x="3289" y="16503"/>
                  <a:pt x="4266" y="17201"/>
                </a:cubicBezTo>
                <a:cubicBezTo>
                  <a:pt x="5228" y="17899"/>
                  <a:pt x="6468" y="18504"/>
                  <a:pt x="7570" y="18938"/>
                </a:cubicBezTo>
                <a:cubicBezTo>
                  <a:pt x="8376" y="19248"/>
                  <a:pt x="9276" y="19528"/>
                  <a:pt x="10113" y="19683"/>
                </a:cubicBezTo>
                <a:cubicBezTo>
                  <a:pt x="10346" y="19737"/>
                  <a:pt x="10559" y="19768"/>
                  <a:pt x="10732" y="19768"/>
                </a:cubicBezTo>
                <a:cubicBezTo>
                  <a:pt x="10904" y="19768"/>
                  <a:pt x="11036" y="19737"/>
                  <a:pt x="11106" y="19667"/>
                </a:cubicBezTo>
                <a:cubicBezTo>
                  <a:pt x="12052" y="22443"/>
                  <a:pt x="13200" y="25158"/>
                  <a:pt x="14549" y="27732"/>
                </a:cubicBezTo>
                <a:cubicBezTo>
                  <a:pt x="14533" y="27717"/>
                  <a:pt x="14518" y="27717"/>
                  <a:pt x="14502" y="27701"/>
                </a:cubicBezTo>
                <a:cubicBezTo>
                  <a:pt x="14270" y="27251"/>
                  <a:pt x="13727" y="26662"/>
                  <a:pt x="13448" y="26383"/>
                </a:cubicBezTo>
                <a:cubicBezTo>
                  <a:pt x="12688" y="25561"/>
                  <a:pt x="11556" y="25049"/>
                  <a:pt x="10563" y="24553"/>
                </a:cubicBezTo>
                <a:cubicBezTo>
                  <a:pt x="9539" y="24010"/>
                  <a:pt x="8454" y="23591"/>
                  <a:pt x="7383" y="23095"/>
                </a:cubicBezTo>
                <a:cubicBezTo>
                  <a:pt x="6205" y="22552"/>
                  <a:pt x="5088" y="21901"/>
                  <a:pt x="3832" y="21544"/>
                </a:cubicBezTo>
                <a:cubicBezTo>
                  <a:pt x="3587" y="21481"/>
                  <a:pt x="3281" y="21373"/>
                  <a:pt x="3027" y="21373"/>
                </a:cubicBezTo>
                <a:cubicBezTo>
                  <a:pt x="2781" y="21373"/>
                  <a:pt x="2582" y="21473"/>
                  <a:pt x="2529" y="21807"/>
                </a:cubicBezTo>
                <a:cubicBezTo>
                  <a:pt x="2405" y="22660"/>
                  <a:pt x="3180" y="23777"/>
                  <a:pt x="3661" y="24382"/>
                </a:cubicBezTo>
                <a:cubicBezTo>
                  <a:pt x="4669" y="25638"/>
                  <a:pt x="5988" y="26476"/>
                  <a:pt x="7383" y="27236"/>
                </a:cubicBezTo>
                <a:cubicBezTo>
                  <a:pt x="8454" y="27810"/>
                  <a:pt x="9632" y="28802"/>
                  <a:pt x="10873" y="28911"/>
                </a:cubicBezTo>
                <a:cubicBezTo>
                  <a:pt x="10949" y="28920"/>
                  <a:pt x="11026" y="28923"/>
                  <a:pt x="11102" y="28923"/>
                </a:cubicBezTo>
                <a:cubicBezTo>
                  <a:pt x="11568" y="28923"/>
                  <a:pt x="12035" y="28780"/>
                  <a:pt x="12502" y="28740"/>
                </a:cubicBezTo>
                <a:cubicBezTo>
                  <a:pt x="12631" y="28725"/>
                  <a:pt x="12762" y="28720"/>
                  <a:pt x="12893" y="28720"/>
                </a:cubicBezTo>
                <a:cubicBezTo>
                  <a:pt x="13157" y="28720"/>
                  <a:pt x="13422" y="28740"/>
                  <a:pt x="13680" y="28740"/>
                </a:cubicBezTo>
                <a:cubicBezTo>
                  <a:pt x="13960" y="28740"/>
                  <a:pt x="14161" y="28725"/>
                  <a:pt x="14394" y="28632"/>
                </a:cubicBezTo>
                <a:cubicBezTo>
                  <a:pt x="14549" y="28554"/>
                  <a:pt x="14611" y="28430"/>
                  <a:pt x="14751" y="28368"/>
                </a:cubicBezTo>
                <a:lnTo>
                  <a:pt x="14813" y="28430"/>
                </a:lnTo>
                <a:cubicBezTo>
                  <a:pt x="14859" y="28492"/>
                  <a:pt x="14906" y="28492"/>
                  <a:pt x="14968" y="28492"/>
                </a:cubicBezTo>
                <a:cubicBezTo>
                  <a:pt x="16208" y="30725"/>
                  <a:pt x="17604" y="32835"/>
                  <a:pt x="19233" y="34773"/>
                </a:cubicBezTo>
                <a:cubicBezTo>
                  <a:pt x="18923" y="34463"/>
                  <a:pt x="18643" y="34138"/>
                  <a:pt x="18504" y="34076"/>
                </a:cubicBezTo>
                <a:cubicBezTo>
                  <a:pt x="16720" y="33021"/>
                  <a:pt x="14999" y="31966"/>
                  <a:pt x="12920" y="31904"/>
                </a:cubicBezTo>
                <a:cubicBezTo>
                  <a:pt x="11478" y="31858"/>
                  <a:pt x="10098" y="31594"/>
                  <a:pt x="8655" y="31501"/>
                </a:cubicBezTo>
                <a:cubicBezTo>
                  <a:pt x="8410" y="31485"/>
                  <a:pt x="8135" y="31473"/>
                  <a:pt x="7847" y="31473"/>
                </a:cubicBezTo>
                <a:cubicBezTo>
                  <a:pt x="7009" y="31473"/>
                  <a:pt x="6064" y="31574"/>
                  <a:pt x="5429" y="31966"/>
                </a:cubicBezTo>
                <a:cubicBezTo>
                  <a:pt x="4933" y="32276"/>
                  <a:pt x="4964" y="32757"/>
                  <a:pt x="5243" y="33223"/>
                </a:cubicBezTo>
                <a:cubicBezTo>
                  <a:pt x="5708" y="33951"/>
                  <a:pt x="6717" y="34076"/>
                  <a:pt x="7446" y="34448"/>
                </a:cubicBezTo>
                <a:cubicBezTo>
                  <a:pt x="8857" y="35177"/>
                  <a:pt x="10191" y="35937"/>
                  <a:pt x="11726" y="36417"/>
                </a:cubicBezTo>
                <a:cubicBezTo>
                  <a:pt x="12166" y="36561"/>
                  <a:pt x="12603" y="36616"/>
                  <a:pt x="13039" y="36616"/>
                </a:cubicBezTo>
                <a:cubicBezTo>
                  <a:pt x="13923" y="36616"/>
                  <a:pt x="14803" y="36387"/>
                  <a:pt x="15697" y="36200"/>
                </a:cubicBezTo>
                <a:cubicBezTo>
                  <a:pt x="16937" y="35952"/>
                  <a:pt x="18256" y="35394"/>
                  <a:pt x="19310" y="35270"/>
                </a:cubicBezTo>
                <a:cubicBezTo>
                  <a:pt x="19465" y="35316"/>
                  <a:pt x="19590" y="35378"/>
                  <a:pt x="19745" y="35409"/>
                </a:cubicBezTo>
                <a:lnTo>
                  <a:pt x="19776" y="35409"/>
                </a:lnTo>
                <a:cubicBezTo>
                  <a:pt x="21823" y="37720"/>
                  <a:pt x="24196" y="39737"/>
                  <a:pt x="26957" y="41365"/>
                </a:cubicBezTo>
                <a:cubicBezTo>
                  <a:pt x="26987" y="41379"/>
                  <a:pt x="27018" y="41385"/>
                  <a:pt x="27048" y="41385"/>
                </a:cubicBezTo>
                <a:cubicBezTo>
                  <a:pt x="27215" y="41385"/>
                  <a:pt x="27345" y="41191"/>
                  <a:pt x="27174" y="41086"/>
                </a:cubicBezTo>
                <a:cubicBezTo>
                  <a:pt x="26491" y="40683"/>
                  <a:pt x="25824" y="40279"/>
                  <a:pt x="25173" y="39814"/>
                </a:cubicBezTo>
                <a:cubicBezTo>
                  <a:pt x="24506" y="39333"/>
                  <a:pt x="23855" y="38837"/>
                  <a:pt x="23234" y="38325"/>
                </a:cubicBezTo>
                <a:cubicBezTo>
                  <a:pt x="23777" y="37751"/>
                  <a:pt x="25002" y="36728"/>
                  <a:pt x="25514" y="35766"/>
                </a:cubicBezTo>
                <a:cubicBezTo>
                  <a:pt x="26367" y="33936"/>
                  <a:pt x="26569" y="31765"/>
                  <a:pt x="25933" y="29888"/>
                </a:cubicBezTo>
                <a:lnTo>
                  <a:pt x="25933" y="29888"/>
                </a:lnTo>
                <a:cubicBezTo>
                  <a:pt x="24320" y="30198"/>
                  <a:pt x="23188" y="32788"/>
                  <a:pt x="22893" y="34262"/>
                </a:cubicBezTo>
                <a:cubicBezTo>
                  <a:pt x="22691" y="35115"/>
                  <a:pt x="22350" y="36728"/>
                  <a:pt x="22583" y="37736"/>
                </a:cubicBezTo>
                <a:cubicBezTo>
                  <a:pt x="21063" y="36386"/>
                  <a:pt x="19698" y="34913"/>
                  <a:pt x="18473" y="33300"/>
                </a:cubicBezTo>
                <a:lnTo>
                  <a:pt x="18473" y="33300"/>
                </a:lnTo>
                <a:cubicBezTo>
                  <a:pt x="18479" y="33301"/>
                  <a:pt x="18486" y="33301"/>
                  <a:pt x="18492" y="33301"/>
                </a:cubicBezTo>
                <a:cubicBezTo>
                  <a:pt x="18624" y="33301"/>
                  <a:pt x="18732" y="33154"/>
                  <a:pt x="18643" y="33021"/>
                </a:cubicBezTo>
                <a:cubicBezTo>
                  <a:pt x="18628" y="33005"/>
                  <a:pt x="18612" y="32974"/>
                  <a:pt x="18581" y="32943"/>
                </a:cubicBezTo>
                <a:cubicBezTo>
                  <a:pt x="18643" y="32773"/>
                  <a:pt x="18705" y="32587"/>
                  <a:pt x="18799" y="32432"/>
                </a:cubicBezTo>
                <a:cubicBezTo>
                  <a:pt x="19186" y="31734"/>
                  <a:pt x="19465" y="31206"/>
                  <a:pt x="19714" y="30431"/>
                </a:cubicBezTo>
                <a:cubicBezTo>
                  <a:pt x="20024" y="29407"/>
                  <a:pt x="20598" y="28477"/>
                  <a:pt x="20908" y="27437"/>
                </a:cubicBezTo>
                <a:cubicBezTo>
                  <a:pt x="21265" y="26305"/>
                  <a:pt x="21358" y="25049"/>
                  <a:pt x="21327" y="23870"/>
                </a:cubicBezTo>
                <a:cubicBezTo>
                  <a:pt x="21299" y="23230"/>
                  <a:pt x="20859" y="20466"/>
                  <a:pt x="19782" y="20466"/>
                </a:cubicBezTo>
                <a:cubicBezTo>
                  <a:pt x="19659" y="20466"/>
                  <a:pt x="19528" y="20503"/>
                  <a:pt x="19388" y="20582"/>
                </a:cubicBezTo>
                <a:cubicBezTo>
                  <a:pt x="18783" y="20908"/>
                  <a:pt x="18535" y="22040"/>
                  <a:pt x="18380" y="22614"/>
                </a:cubicBezTo>
                <a:cubicBezTo>
                  <a:pt x="18008" y="23994"/>
                  <a:pt x="17697" y="25390"/>
                  <a:pt x="17387" y="26771"/>
                </a:cubicBezTo>
                <a:cubicBezTo>
                  <a:pt x="17077" y="28135"/>
                  <a:pt x="16829" y="29872"/>
                  <a:pt x="17186" y="31268"/>
                </a:cubicBezTo>
                <a:cubicBezTo>
                  <a:pt x="17232" y="31377"/>
                  <a:pt x="17263" y="31516"/>
                  <a:pt x="17310" y="31656"/>
                </a:cubicBezTo>
                <a:cubicBezTo>
                  <a:pt x="16441" y="30369"/>
                  <a:pt x="15635" y="29019"/>
                  <a:pt x="14906" y="27639"/>
                </a:cubicBezTo>
                <a:cubicBezTo>
                  <a:pt x="15138" y="27158"/>
                  <a:pt x="15433" y="26708"/>
                  <a:pt x="15604" y="26181"/>
                </a:cubicBezTo>
                <a:cubicBezTo>
                  <a:pt x="15976" y="25142"/>
                  <a:pt x="16239" y="24025"/>
                  <a:pt x="16627" y="22986"/>
                </a:cubicBezTo>
                <a:cubicBezTo>
                  <a:pt x="17418" y="20861"/>
                  <a:pt x="17465" y="19031"/>
                  <a:pt x="16999" y="16844"/>
                </a:cubicBezTo>
                <a:cubicBezTo>
                  <a:pt x="16889" y="16304"/>
                  <a:pt x="16654" y="13586"/>
                  <a:pt x="15832" y="13586"/>
                </a:cubicBezTo>
                <a:cubicBezTo>
                  <a:pt x="15733" y="13586"/>
                  <a:pt x="15627" y="13625"/>
                  <a:pt x="15511" y="13711"/>
                </a:cubicBezTo>
                <a:cubicBezTo>
                  <a:pt x="14704" y="14316"/>
                  <a:pt x="14518" y="15867"/>
                  <a:pt x="14270" y="16767"/>
                </a:cubicBezTo>
                <a:cubicBezTo>
                  <a:pt x="13960" y="17806"/>
                  <a:pt x="13355" y="18985"/>
                  <a:pt x="13262" y="20055"/>
                </a:cubicBezTo>
                <a:cubicBezTo>
                  <a:pt x="13122" y="21761"/>
                  <a:pt x="13277" y="23715"/>
                  <a:pt x="13835" y="25421"/>
                </a:cubicBezTo>
                <a:cubicBezTo>
                  <a:pt x="12874" y="23358"/>
                  <a:pt x="12036" y="21187"/>
                  <a:pt x="11292" y="18985"/>
                </a:cubicBezTo>
                <a:cubicBezTo>
                  <a:pt x="11509" y="18628"/>
                  <a:pt x="11974" y="18209"/>
                  <a:pt x="12285" y="17744"/>
                </a:cubicBezTo>
                <a:cubicBezTo>
                  <a:pt x="12905" y="16767"/>
                  <a:pt x="12982" y="15573"/>
                  <a:pt x="13448" y="14518"/>
                </a:cubicBezTo>
                <a:cubicBezTo>
                  <a:pt x="14394" y="12316"/>
                  <a:pt x="14657" y="10129"/>
                  <a:pt x="14937" y="7787"/>
                </a:cubicBezTo>
                <a:cubicBezTo>
                  <a:pt x="14999" y="7166"/>
                  <a:pt x="14906" y="6406"/>
                  <a:pt x="14518" y="5879"/>
                </a:cubicBezTo>
                <a:cubicBezTo>
                  <a:pt x="14380" y="5693"/>
                  <a:pt x="14270" y="5620"/>
                  <a:pt x="14169" y="5620"/>
                </a:cubicBezTo>
                <a:cubicBezTo>
                  <a:pt x="13975" y="5620"/>
                  <a:pt x="13811" y="5888"/>
                  <a:pt x="13525" y="6143"/>
                </a:cubicBezTo>
                <a:cubicBezTo>
                  <a:pt x="12610" y="6949"/>
                  <a:pt x="11990" y="7415"/>
                  <a:pt x="11835" y="8733"/>
                </a:cubicBezTo>
                <a:cubicBezTo>
                  <a:pt x="11664" y="10361"/>
                  <a:pt x="11369" y="11959"/>
                  <a:pt x="11183" y="13587"/>
                </a:cubicBezTo>
                <a:cubicBezTo>
                  <a:pt x="11044" y="14782"/>
                  <a:pt x="10796" y="16022"/>
                  <a:pt x="10718" y="17248"/>
                </a:cubicBezTo>
                <a:cubicBezTo>
                  <a:pt x="10408" y="16255"/>
                  <a:pt x="10113" y="15247"/>
                  <a:pt x="9850" y="14254"/>
                </a:cubicBezTo>
                <a:cubicBezTo>
                  <a:pt x="9772" y="13355"/>
                  <a:pt x="9818" y="12362"/>
                  <a:pt x="9725" y="11354"/>
                </a:cubicBezTo>
                <a:cubicBezTo>
                  <a:pt x="9617" y="10222"/>
                  <a:pt x="9415" y="9136"/>
                  <a:pt x="9090" y="8050"/>
                </a:cubicBezTo>
                <a:cubicBezTo>
                  <a:pt x="8686" y="6732"/>
                  <a:pt x="8376" y="5243"/>
                  <a:pt x="7756" y="4002"/>
                </a:cubicBezTo>
                <a:cubicBezTo>
                  <a:pt x="7259" y="3010"/>
                  <a:pt x="6686" y="2002"/>
                  <a:pt x="6050" y="1118"/>
                </a:cubicBezTo>
                <a:cubicBezTo>
                  <a:pt x="5820" y="785"/>
                  <a:pt x="5233" y="1"/>
                  <a:pt x="4805" y="1"/>
                </a:cubicBezTo>
                <a:close/>
              </a:path>
            </a:pathLst>
          </a:custGeom>
          <a:solidFill>
            <a:srgbClr val="394FA0">
              <a:alpha val="550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0"/>
          <p:cNvSpPr txBox="1">
            <a:spLocks noGrp="1"/>
          </p:cNvSpPr>
          <p:nvPr>
            <p:ph type="subTitle" idx="1"/>
          </p:nvPr>
        </p:nvSpPr>
        <p:spPr>
          <a:xfrm>
            <a:off x="714500" y="2838950"/>
            <a:ext cx="2519700" cy="43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0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210" name="Google Shape;210;p20"/>
          <p:cNvSpPr txBox="1">
            <a:spLocks noGrp="1"/>
          </p:cNvSpPr>
          <p:nvPr>
            <p:ph type="subTitle" idx="2"/>
          </p:nvPr>
        </p:nvSpPr>
        <p:spPr>
          <a:xfrm>
            <a:off x="714650" y="3273350"/>
            <a:ext cx="2519400" cy="6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0"/>
          <p:cNvSpPr txBox="1">
            <a:spLocks noGrp="1"/>
          </p:cNvSpPr>
          <p:nvPr>
            <p:ph type="title"/>
          </p:nvPr>
        </p:nvSpPr>
        <p:spPr>
          <a:xfrm>
            <a:off x="713250" y="546556"/>
            <a:ext cx="7717500" cy="57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aveat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212" name="Google Shape;212;p20"/>
          <p:cNvSpPr txBox="1">
            <a:spLocks noGrp="1"/>
          </p:cNvSpPr>
          <p:nvPr>
            <p:ph type="subTitle" idx="3"/>
          </p:nvPr>
        </p:nvSpPr>
        <p:spPr>
          <a:xfrm>
            <a:off x="3312150" y="2838950"/>
            <a:ext cx="2519700" cy="43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0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213" name="Google Shape;213;p20"/>
          <p:cNvSpPr txBox="1">
            <a:spLocks noGrp="1"/>
          </p:cNvSpPr>
          <p:nvPr>
            <p:ph type="subTitle" idx="4"/>
          </p:nvPr>
        </p:nvSpPr>
        <p:spPr>
          <a:xfrm>
            <a:off x="3312300" y="3273350"/>
            <a:ext cx="2519400" cy="6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0"/>
          <p:cNvSpPr txBox="1">
            <a:spLocks noGrp="1"/>
          </p:cNvSpPr>
          <p:nvPr>
            <p:ph type="subTitle" idx="5"/>
          </p:nvPr>
        </p:nvSpPr>
        <p:spPr>
          <a:xfrm>
            <a:off x="5909800" y="2838950"/>
            <a:ext cx="2519700" cy="43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0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215" name="Google Shape;215;p20"/>
          <p:cNvSpPr txBox="1">
            <a:spLocks noGrp="1"/>
          </p:cNvSpPr>
          <p:nvPr>
            <p:ph type="subTitle" idx="6"/>
          </p:nvPr>
        </p:nvSpPr>
        <p:spPr>
          <a:xfrm>
            <a:off x="5909950" y="3273350"/>
            <a:ext cx="2519400" cy="6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20"/>
          <p:cNvSpPr/>
          <p:nvPr/>
        </p:nvSpPr>
        <p:spPr>
          <a:xfrm rot="2850798" flipH="1">
            <a:off x="4085489" y="4060897"/>
            <a:ext cx="1175106" cy="1778494"/>
          </a:xfrm>
          <a:custGeom>
            <a:avLst/>
            <a:gdLst/>
            <a:ahLst/>
            <a:cxnLst/>
            <a:rect l="l" t="t" r="r" b="b"/>
            <a:pathLst>
              <a:path w="27345" h="41386" extrusionOk="0">
                <a:moveTo>
                  <a:pt x="4805" y="1"/>
                </a:moveTo>
                <a:cubicBezTo>
                  <a:pt x="4655" y="1"/>
                  <a:pt x="4525" y="97"/>
                  <a:pt x="4437" y="342"/>
                </a:cubicBezTo>
                <a:cubicBezTo>
                  <a:pt x="4080" y="1304"/>
                  <a:pt x="4499" y="2808"/>
                  <a:pt x="4607" y="3785"/>
                </a:cubicBezTo>
                <a:cubicBezTo>
                  <a:pt x="4855" y="5879"/>
                  <a:pt x="5600" y="7709"/>
                  <a:pt x="6546" y="9570"/>
                </a:cubicBezTo>
                <a:cubicBezTo>
                  <a:pt x="7228" y="10920"/>
                  <a:pt x="7678" y="12424"/>
                  <a:pt x="8578" y="13634"/>
                </a:cubicBezTo>
                <a:cubicBezTo>
                  <a:pt x="8950" y="14130"/>
                  <a:pt x="9400" y="14782"/>
                  <a:pt x="9772" y="15293"/>
                </a:cubicBezTo>
                <a:cubicBezTo>
                  <a:pt x="10098" y="16457"/>
                  <a:pt x="10470" y="17635"/>
                  <a:pt x="10858" y="18799"/>
                </a:cubicBezTo>
                <a:cubicBezTo>
                  <a:pt x="10780" y="18752"/>
                  <a:pt x="10703" y="18737"/>
                  <a:pt x="10625" y="18706"/>
                </a:cubicBezTo>
                <a:cubicBezTo>
                  <a:pt x="10175" y="18039"/>
                  <a:pt x="9787" y="17325"/>
                  <a:pt x="9353" y="16705"/>
                </a:cubicBezTo>
                <a:cubicBezTo>
                  <a:pt x="8655" y="15650"/>
                  <a:pt x="7694" y="14766"/>
                  <a:pt x="6670" y="14022"/>
                </a:cubicBezTo>
                <a:cubicBezTo>
                  <a:pt x="5631" y="13293"/>
                  <a:pt x="4731" y="12502"/>
                  <a:pt x="3739" y="11742"/>
                </a:cubicBezTo>
                <a:cubicBezTo>
                  <a:pt x="3184" y="11322"/>
                  <a:pt x="2321" y="10524"/>
                  <a:pt x="1513" y="10524"/>
                </a:cubicBezTo>
                <a:cubicBezTo>
                  <a:pt x="1395" y="10524"/>
                  <a:pt x="1278" y="10541"/>
                  <a:pt x="1164" y="10579"/>
                </a:cubicBezTo>
                <a:cubicBezTo>
                  <a:pt x="1" y="10951"/>
                  <a:pt x="1878" y="13696"/>
                  <a:pt x="2188" y="14239"/>
                </a:cubicBezTo>
                <a:cubicBezTo>
                  <a:pt x="2746" y="15247"/>
                  <a:pt x="3289" y="16503"/>
                  <a:pt x="4266" y="17201"/>
                </a:cubicBezTo>
                <a:cubicBezTo>
                  <a:pt x="5228" y="17899"/>
                  <a:pt x="6468" y="18504"/>
                  <a:pt x="7570" y="18938"/>
                </a:cubicBezTo>
                <a:cubicBezTo>
                  <a:pt x="8376" y="19248"/>
                  <a:pt x="9276" y="19528"/>
                  <a:pt x="10113" y="19683"/>
                </a:cubicBezTo>
                <a:cubicBezTo>
                  <a:pt x="10346" y="19737"/>
                  <a:pt x="10559" y="19768"/>
                  <a:pt x="10732" y="19768"/>
                </a:cubicBezTo>
                <a:cubicBezTo>
                  <a:pt x="10904" y="19768"/>
                  <a:pt x="11036" y="19737"/>
                  <a:pt x="11106" y="19667"/>
                </a:cubicBezTo>
                <a:cubicBezTo>
                  <a:pt x="12052" y="22443"/>
                  <a:pt x="13200" y="25158"/>
                  <a:pt x="14549" y="27732"/>
                </a:cubicBezTo>
                <a:cubicBezTo>
                  <a:pt x="14533" y="27717"/>
                  <a:pt x="14518" y="27717"/>
                  <a:pt x="14502" y="27701"/>
                </a:cubicBezTo>
                <a:cubicBezTo>
                  <a:pt x="14270" y="27251"/>
                  <a:pt x="13727" y="26662"/>
                  <a:pt x="13448" y="26383"/>
                </a:cubicBezTo>
                <a:cubicBezTo>
                  <a:pt x="12688" y="25561"/>
                  <a:pt x="11556" y="25049"/>
                  <a:pt x="10563" y="24553"/>
                </a:cubicBezTo>
                <a:cubicBezTo>
                  <a:pt x="9539" y="24010"/>
                  <a:pt x="8454" y="23591"/>
                  <a:pt x="7383" y="23095"/>
                </a:cubicBezTo>
                <a:cubicBezTo>
                  <a:pt x="6205" y="22552"/>
                  <a:pt x="5088" y="21901"/>
                  <a:pt x="3832" y="21544"/>
                </a:cubicBezTo>
                <a:cubicBezTo>
                  <a:pt x="3587" y="21481"/>
                  <a:pt x="3281" y="21373"/>
                  <a:pt x="3027" y="21373"/>
                </a:cubicBezTo>
                <a:cubicBezTo>
                  <a:pt x="2781" y="21373"/>
                  <a:pt x="2582" y="21473"/>
                  <a:pt x="2529" y="21807"/>
                </a:cubicBezTo>
                <a:cubicBezTo>
                  <a:pt x="2405" y="22660"/>
                  <a:pt x="3180" y="23777"/>
                  <a:pt x="3661" y="24382"/>
                </a:cubicBezTo>
                <a:cubicBezTo>
                  <a:pt x="4669" y="25638"/>
                  <a:pt x="5988" y="26476"/>
                  <a:pt x="7383" y="27236"/>
                </a:cubicBezTo>
                <a:cubicBezTo>
                  <a:pt x="8454" y="27810"/>
                  <a:pt x="9632" y="28802"/>
                  <a:pt x="10873" y="28911"/>
                </a:cubicBezTo>
                <a:cubicBezTo>
                  <a:pt x="10949" y="28920"/>
                  <a:pt x="11026" y="28923"/>
                  <a:pt x="11102" y="28923"/>
                </a:cubicBezTo>
                <a:cubicBezTo>
                  <a:pt x="11568" y="28923"/>
                  <a:pt x="12035" y="28780"/>
                  <a:pt x="12502" y="28740"/>
                </a:cubicBezTo>
                <a:cubicBezTo>
                  <a:pt x="12631" y="28725"/>
                  <a:pt x="12762" y="28720"/>
                  <a:pt x="12893" y="28720"/>
                </a:cubicBezTo>
                <a:cubicBezTo>
                  <a:pt x="13157" y="28720"/>
                  <a:pt x="13422" y="28740"/>
                  <a:pt x="13680" y="28740"/>
                </a:cubicBezTo>
                <a:cubicBezTo>
                  <a:pt x="13960" y="28740"/>
                  <a:pt x="14161" y="28725"/>
                  <a:pt x="14394" y="28632"/>
                </a:cubicBezTo>
                <a:cubicBezTo>
                  <a:pt x="14549" y="28554"/>
                  <a:pt x="14611" y="28430"/>
                  <a:pt x="14751" y="28368"/>
                </a:cubicBezTo>
                <a:lnTo>
                  <a:pt x="14813" y="28430"/>
                </a:lnTo>
                <a:cubicBezTo>
                  <a:pt x="14859" y="28492"/>
                  <a:pt x="14906" y="28492"/>
                  <a:pt x="14968" y="28492"/>
                </a:cubicBezTo>
                <a:cubicBezTo>
                  <a:pt x="16208" y="30725"/>
                  <a:pt x="17604" y="32835"/>
                  <a:pt x="19233" y="34773"/>
                </a:cubicBezTo>
                <a:cubicBezTo>
                  <a:pt x="18923" y="34463"/>
                  <a:pt x="18643" y="34138"/>
                  <a:pt x="18504" y="34076"/>
                </a:cubicBezTo>
                <a:cubicBezTo>
                  <a:pt x="16720" y="33021"/>
                  <a:pt x="14999" y="31966"/>
                  <a:pt x="12920" y="31904"/>
                </a:cubicBezTo>
                <a:cubicBezTo>
                  <a:pt x="11478" y="31858"/>
                  <a:pt x="10098" y="31594"/>
                  <a:pt x="8655" y="31501"/>
                </a:cubicBezTo>
                <a:cubicBezTo>
                  <a:pt x="8410" y="31485"/>
                  <a:pt x="8135" y="31473"/>
                  <a:pt x="7847" y="31473"/>
                </a:cubicBezTo>
                <a:cubicBezTo>
                  <a:pt x="7009" y="31473"/>
                  <a:pt x="6064" y="31574"/>
                  <a:pt x="5429" y="31966"/>
                </a:cubicBezTo>
                <a:cubicBezTo>
                  <a:pt x="4933" y="32276"/>
                  <a:pt x="4964" y="32757"/>
                  <a:pt x="5243" y="33223"/>
                </a:cubicBezTo>
                <a:cubicBezTo>
                  <a:pt x="5708" y="33951"/>
                  <a:pt x="6717" y="34076"/>
                  <a:pt x="7446" y="34448"/>
                </a:cubicBezTo>
                <a:cubicBezTo>
                  <a:pt x="8857" y="35177"/>
                  <a:pt x="10191" y="35937"/>
                  <a:pt x="11726" y="36417"/>
                </a:cubicBezTo>
                <a:cubicBezTo>
                  <a:pt x="12166" y="36561"/>
                  <a:pt x="12603" y="36616"/>
                  <a:pt x="13039" y="36616"/>
                </a:cubicBezTo>
                <a:cubicBezTo>
                  <a:pt x="13923" y="36616"/>
                  <a:pt x="14803" y="36387"/>
                  <a:pt x="15697" y="36200"/>
                </a:cubicBezTo>
                <a:cubicBezTo>
                  <a:pt x="16937" y="35952"/>
                  <a:pt x="18256" y="35394"/>
                  <a:pt x="19310" y="35270"/>
                </a:cubicBezTo>
                <a:cubicBezTo>
                  <a:pt x="19465" y="35316"/>
                  <a:pt x="19590" y="35378"/>
                  <a:pt x="19745" y="35409"/>
                </a:cubicBezTo>
                <a:lnTo>
                  <a:pt x="19776" y="35409"/>
                </a:lnTo>
                <a:cubicBezTo>
                  <a:pt x="21823" y="37720"/>
                  <a:pt x="24196" y="39737"/>
                  <a:pt x="26957" y="41365"/>
                </a:cubicBezTo>
                <a:cubicBezTo>
                  <a:pt x="26987" y="41379"/>
                  <a:pt x="27018" y="41385"/>
                  <a:pt x="27048" y="41385"/>
                </a:cubicBezTo>
                <a:cubicBezTo>
                  <a:pt x="27215" y="41385"/>
                  <a:pt x="27345" y="41191"/>
                  <a:pt x="27174" y="41086"/>
                </a:cubicBezTo>
                <a:cubicBezTo>
                  <a:pt x="26491" y="40683"/>
                  <a:pt x="25824" y="40279"/>
                  <a:pt x="25173" y="39814"/>
                </a:cubicBezTo>
                <a:cubicBezTo>
                  <a:pt x="24506" y="39333"/>
                  <a:pt x="23855" y="38837"/>
                  <a:pt x="23234" y="38325"/>
                </a:cubicBezTo>
                <a:cubicBezTo>
                  <a:pt x="23777" y="37751"/>
                  <a:pt x="25002" y="36728"/>
                  <a:pt x="25514" y="35766"/>
                </a:cubicBezTo>
                <a:cubicBezTo>
                  <a:pt x="26367" y="33936"/>
                  <a:pt x="26569" y="31765"/>
                  <a:pt x="25933" y="29888"/>
                </a:cubicBezTo>
                <a:lnTo>
                  <a:pt x="25933" y="29888"/>
                </a:lnTo>
                <a:cubicBezTo>
                  <a:pt x="24320" y="30198"/>
                  <a:pt x="23188" y="32788"/>
                  <a:pt x="22893" y="34262"/>
                </a:cubicBezTo>
                <a:cubicBezTo>
                  <a:pt x="22691" y="35115"/>
                  <a:pt x="22350" y="36728"/>
                  <a:pt x="22583" y="37736"/>
                </a:cubicBezTo>
                <a:cubicBezTo>
                  <a:pt x="21063" y="36386"/>
                  <a:pt x="19698" y="34913"/>
                  <a:pt x="18473" y="33300"/>
                </a:cubicBezTo>
                <a:lnTo>
                  <a:pt x="18473" y="33300"/>
                </a:lnTo>
                <a:cubicBezTo>
                  <a:pt x="18479" y="33301"/>
                  <a:pt x="18486" y="33301"/>
                  <a:pt x="18492" y="33301"/>
                </a:cubicBezTo>
                <a:cubicBezTo>
                  <a:pt x="18624" y="33301"/>
                  <a:pt x="18732" y="33154"/>
                  <a:pt x="18643" y="33021"/>
                </a:cubicBezTo>
                <a:cubicBezTo>
                  <a:pt x="18628" y="33005"/>
                  <a:pt x="18612" y="32974"/>
                  <a:pt x="18581" y="32943"/>
                </a:cubicBezTo>
                <a:cubicBezTo>
                  <a:pt x="18643" y="32773"/>
                  <a:pt x="18705" y="32587"/>
                  <a:pt x="18799" y="32432"/>
                </a:cubicBezTo>
                <a:cubicBezTo>
                  <a:pt x="19186" y="31734"/>
                  <a:pt x="19465" y="31206"/>
                  <a:pt x="19714" y="30431"/>
                </a:cubicBezTo>
                <a:cubicBezTo>
                  <a:pt x="20024" y="29407"/>
                  <a:pt x="20598" y="28477"/>
                  <a:pt x="20908" y="27437"/>
                </a:cubicBezTo>
                <a:cubicBezTo>
                  <a:pt x="21265" y="26305"/>
                  <a:pt x="21358" y="25049"/>
                  <a:pt x="21327" y="23870"/>
                </a:cubicBezTo>
                <a:cubicBezTo>
                  <a:pt x="21299" y="23230"/>
                  <a:pt x="20859" y="20466"/>
                  <a:pt x="19782" y="20466"/>
                </a:cubicBezTo>
                <a:cubicBezTo>
                  <a:pt x="19659" y="20466"/>
                  <a:pt x="19528" y="20503"/>
                  <a:pt x="19388" y="20582"/>
                </a:cubicBezTo>
                <a:cubicBezTo>
                  <a:pt x="18783" y="20908"/>
                  <a:pt x="18535" y="22040"/>
                  <a:pt x="18380" y="22614"/>
                </a:cubicBezTo>
                <a:cubicBezTo>
                  <a:pt x="18008" y="23994"/>
                  <a:pt x="17697" y="25390"/>
                  <a:pt x="17387" y="26771"/>
                </a:cubicBezTo>
                <a:cubicBezTo>
                  <a:pt x="17077" y="28135"/>
                  <a:pt x="16829" y="29872"/>
                  <a:pt x="17186" y="31268"/>
                </a:cubicBezTo>
                <a:cubicBezTo>
                  <a:pt x="17232" y="31377"/>
                  <a:pt x="17263" y="31516"/>
                  <a:pt x="17310" y="31656"/>
                </a:cubicBezTo>
                <a:cubicBezTo>
                  <a:pt x="16441" y="30369"/>
                  <a:pt x="15635" y="29019"/>
                  <a:pt x="14906" y="27639"/>
                </a:cubicBezTo>
                <a:cubicBezTo>
                  <a:pt x="15138" y="27158"/>
                  <a:pt x="15433" y="26708"/>
                  <a:pt x="15604" y="26181"/>
                </a:cubicBezTo>
                <a:cubicBezTo>
                  <a:pt x="15976" y="25142"/>
                  <a:pt x="16239" y="24025"/>
                  <a:pt x="16627" y="22986"/>
                </a:cubicBezTo>
                <a:cubicBezTo>
                  <a:pt x="17418" y="20861"/>
                  <a:pt x="17465" y="19031"/>
                  <a:pt x="16999" y="16844"/>
                </a:cubicBezTo>
                <a:cubicBezTo>
                  <a:pt x="16889" y="16304"/>
                  <a:pt x="16654" y="13586"/>
                  <a:pt x="15832" y="13586"/>
                </a:cubicBezTo>
                <a:cubicBezTo>
                  <a:pt x="15733" y="13586"/>
                  <a:pt x="15627" y="13625"/>
                  <a:pt x="15511" y="13711"/>
                </a:cubicBezTo>
                <a:cubicBezTo>
                  <a:pt x="14704" y="14316"/>
                  <a:pt x="14518" y="15867"/>
                  <a:pt x="14270" y="16767"/>
                </a:cubicBezTo>
                <a:cubicBezTo>
                  <a:pt x="13960" y="17806"/>
                  <a:pt x="13355" y="18985"/>
                  <a:pt x="13262" y="20055"/>
                </a:cubicBezTo>
                <a:cubicBezTo>
                  <a:pt x="13122" y="21761"/>
                  <a:pt x="13277" y="23715"/>
                  <a:pt x="13835" y="25421"/>
                </a:cubicBezTo>
                <a:cubicBezTo>
                  <a:pt x="12874" y="23358"/>
                  <a:pt x="12036" y="21187"/>
                  <a:pt x="11292" y="18985"/>
                </a:cubicBezTo>
                <a:cubicBezTo>
                  <a:pt x="11509" y="18628"/>
                  <a:pt x="11974" y="18209"/>
                  <a:pt x="12285" y="17744"/>
                </a:cubicBezTo>
                <a:cubicBezTo>
                  <a:pt x="12905" y="16767"/>
                  <a:pt x="12982" y="15573"/>
                  <a:pt x="13448" y="14518"/>
                </a:cubicBezTo>
                <a:cubicBezTo>
                  <a:pt x="14394" y="12316"/>
                  <a:pt x="14657" y="10129"/>
                  <a:pt x="14937" y="7787"/>
                </a:cubicBezTo>
                <a:cubicBezTo>
                  <a:pt x="14999" y="7166"/>
                  <a:pt x="14906" y="6406"/>
                  <a:pt x="14518" y="5879"/>
                </a:cubicBezTo>
                <a:cubicBezTo>
                  <a:pt x="14380" y="5693"/>
                  <a:pt x="14270" y="5620"/>
                  <a:pt x="14169" y="5620"/>
                </a:cubicBezTo>
                <a:cubicBezTo>
                  <a:pt x="13975" y="5620"/>
                  <a:pt x="13811" y="5888"/>
                  <a:pt x="13525" y="6143"/>
                </a:cubicBezTo>
                <a:cubicBezTo>
                  <a:pt x="12610" y="6949"/>
                  <a:pt x="11990" y="7415"/>
                  <a:pt x="11835" y="8733"/>
                </a:cubicBezTo>
                <a:cubicBezTo>
                  <a:pt x="11664" y="10361"/>
                  <a:pt x="11369" y="11959"/>
                  <a:pt x="11183" y="13587"/>
                </a:cubicBezTo>
                <a:cubicBezTo>
                  <a:pt x="11044" y="14782"/>
                  <a:pt x="10796" y="16022"/>
                  <a:pt x="10718" y="17248"/>
                </a:cubicBezTo>
                <a:cubicBezTo>
                  <a:pt x="10408" y="16255"/>
                  <a:pt x="10113" y="15247"/>
                  <a:pt x="9850" y="14254"/>
                </a:cubicBezTo>
                <a:cubicBezTo>
                  <a:pt x="9772" y="13355"/>
                  <a:pt x="9818" y="12362"/>
                  <a:pt x="9725" y="11354"/>
                </a:cubicBezTo>
                <a:cubicBezTo>
                  <a:pt x="9617" y="10222"/>
                  <a:pt x="9415" y="9136"/>
                  <a:pt x="9090" y="8050"/>
                </a:cubicBezTo>
                <a:cubicBezTo>
                  <a:pt x="8686" y="6732"/>
                  <a:pt x="8376" y="5243"/>
                  <a:pt x="7756" y="4002"/>
                </a:cubicBezTo>
                <a:cubicBezTo>
                  <a:pt x="7259" y="3010"/>
                  <a:pt x="6686" y="2002"/>
                  <a:pt x="6050" y="1118"/>
                </a:cubicBezTo>
                <a:cubicBezTo>
                  <a:pt x="5820" y="785"/>
                  <a:pt x="5233" y="1"/>
                  <a:pt x="480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50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"/>
          <p:cNvSpPr/>
          <p:nvPr/>
        </p:nvSpPr>
        <p:spPr>
          <a:xfrm rot="810931" flipH="1">
            <a:off x="8203834" y="3162521"/>
            <a:ext cx="1778763" cy="2692115"/>
          </a:xfrm>
          <a:custGeom>
            <a:avLst/>
            <a:gdLst/>
            <a:ahLst/>
            <a:cxnLst/>
            <a:rect l="l" t="t" r="r" b="b"/>
            <a:pathLst>
              <a:path w="27345" h="41386" extrusionOk="0">
                <a:moveTo>
                  <a:pt x="4805" y="1"/>
                </a:moveTo>
                <a:cubicBezTo>
                  <a:pt x="4655" y="1"/>
                  <a:pt x="4525" y="97"/>
                  <a:pt x="4437" y="342"/>
                </a:cubicBezTo>
                <a:cubicBezTo>
                  <a:pt x="4080" y="1304"/>
                  <a:pt x="4499" y="2808"/>
                  <a:pt x="4607" y="3785"/>
                </a:cubicBezTo>
                <a:cubicBezTo>
                  <a:pt x="4855" y="5879"/>
                  <a:pt x="5600" y="7709"/>
                  <a:pt x="6546" y="9570"/>
                </a:cubicBezTo>
                <a:cubicBezTo>
                  <a:pt x="7228" y="10920"/>
                  <a:pt x="7678" y="12424"/>
                  <a:pt x="8578" y="13634"/>
                </a:cubicBezTo>
                <a:cubicBezTo>
                  <a:pt x="8950" y="14130"/>
                  <a:pt x="9400" y="14782"/>
                  <a:pt x="9772" y="15293"/>
                </a:cubicBezTo>
                <a:cubicBezTo>
                  <a:pt x="10098" y="16457"/>
                  <a:pt x="10470" y="17635"/>
                  <a:pt x="10858" y="18799"/>
                </a:cubicBezTo>
                <a:cubicBezTo>
                  <a:pt x="10780" y="18752"/>
                  <a:pt x="10703" y="18737"/>
                  <a:pt x="10625" y="18706"/>
                </a:cubicBezTo>
                <a:cubicBezTo>
                  <a:pt x="10175" y="18039"/>
                  <a:pt x="9787" y="17325"/>
                  <a:pt x="9353" y="16705"/>
                </a:cubicBezTo>
                <a:cubicBezTo>
                  <a:pt x="8655" y="15650"/>
                  <a:pt x="7694" y="14766"/>
                  <a:pt x="6670" y="14022"/>
                </a:cubicBezTo>
                <a:cubicBezTo>
                  <a:pt x="5631" y="13293"/>
                  <a:pt x="4731" y="12502"/>
                  <a:pt x="3739" y="11742"/>
                </a:cubicBezTo>
                <a:cubicBezTo>
                  <a:pt x="3184" y="11322"/>
                  <a:pt x="2321" y="10524"/>
                  <a:pt x="1513" y="10524"/>
                </a:cubicBezTo>
                <a:cubicBezTo>
                  <a:pt x="1395" y="10524"/>
                  <a:pt x="1278" y="10541"/>
                  <a:pt x="1164" y="10579"/>
                </a:cubicBezTo>
                <a:cubicBezTo>
                  <a:pt x="1" y="10951"/>
                  <a:pt x="1878" y="13696"/>
                  <a:pt x="2188" y="14239"/>
                </a:cubicBezTo>
                <a:cubicBezTo>
                  <a:pt x="2746" y="15247"/>
                  <a:pt x="3289" y="16503"/>
                  <a:pt x="4266" y="17201"/>
                </a:cubicBezTo>
                <a:cubicBezTo>
                  <a:pt x="5228" y="17899"/>
                  <a:pt x="6468" y="18504"/>
                  <a:pt x="7570" y="18938"/>
                </a:cubicBezTo>
                <a:cubicBezTo>
                  <a:pt x="8376" y="19248"/>
                  <a:pt x="9276" y="19528"/>
                  <a:pt x="10113" y="19683"/>
                </a:cubicBezTo>
                <a:cubicBezTo>
                  <a:pt x="10346" y="19737"/>
                  <a:pt x="10559" y="19768"/>
                  <a:pt x="10732" y="19768"/>
                </a:cubicBezTo>
                <a:cubicBezTo>
                  <a:pt x="10904" y="19768"/>
                  <a:pt x="11036" y="19737"/>
                  <a:pt x="11106" y="19667"/>
                </a:cubicBezTo>
                <a:cubicBezTo>
                  <a:pt x="12052" y="22443"/>
                  <a:pt x="13200" y="25158"/>
                  <a:pt x="14549" y="27732"/>
                </a:cubicBezTo>
                <a:cubicBezTo>
                  <a:pt x="14533" y="27717"/>
                  <a:pt x="14518" y="27717"/>
                  <a:pt x="14502" y="27701"/>
                </a:cubicBezTo>
                <a:cubicBezTo>
                  <a:pt x="14270" y="27251"/>
                  <a:pt x="13727" y="26662"/>
                  <a:pt x="13448" y="26383"/>
                </a:cubicBezTo>
                <a:cubicBezTo>
                  <a:pt x="12688" y="25561"/>
                  <a:pt x="11556" y="25049"/>
                  <a:pt x="10563" y="24553"/>
                </a:cubicBezTo>
                <a:cubicBezTo>
                  <a:pt x="9539" y="24010"/>
                  <a:pt x="8454" y="23591"/>
                  <a:pt x="7383" y="23095"/>
                </a:cubicBezTo>
                <a:cubicBezTo>
                  <a:pt x="6205" y="22552"/>
                  <a:pt x="5088" y="21901"/>
                  <a:pt x="3832" y="21544"/>
                </a:cubicBezTo>
                <a:cubicBezTo>
                  <a:pt x="3587" y="21481"/>
                  <a:pt x="3281" y="21373"/>
                  <a:pt x="3027" y="21373"/>
                </a:cubicBezTo>
                <a:cubicBezTo>
                  <a:pt x="2781" y="21373"/>
                  <a:pt x="2582" y="21473"/>
                  <a:pt x="2529" y="21807"/>
                </a:cubicBezTo>
                <a:cubicBezTo>
                  <a:pt x="2405" y="22660"/>
                  <a:pt x="3180" y="23777"/>
                  <a:pt x="3661" y="24382"/>
                </a:cubicBezTo>
                <a:cubicBezTo>
                  <a:pt x="4669" y="25638"/>
                  <a:pt x="5988" y="26476"/>
                  <a:pt x="7383" y="27236"/>
                </a:cubicBezTo>
                <a:cubicBezTo>
                  <a:pt x="8454" y="27810"/>
                  <a:pt x="9632" y="28802"/>
                  <a:pt x="10873" y="28911"/>
                </a:cubicBezTo>
                <a:cubicBezTo>
                  <a:pt x="10949" y="28920"/>
                  <a:pt x="11026" y="28923"/>
                  <a:pt x="11102" y="28923"/>
                </a:cubicBezTo>
                <a:cubicBezTo>
                  <a:pt x="11568" y="28923"/>
                  <a:pt x="12035" y="28780"/>
                  <a:pt x="12502" y="28740"/>
                </a:cubicBezTo>
                <a:cubicBezTo>
                  <a:pt x="12631" y="28725"/>
                  <a:pt x="12762" y="28720"/>
                  <a:pt x="12893" y="28720"/>
                </a:cubicBezTo>
                <a:cubicBezTo>
                  <a:pt x="13157" y="28720"/>
                  <a:pt x="13422" y="28740"/>
                  <a:pt x="13680" y="28740"/>
                </a:cubicBezTo>
                <a:cubicBezTo>
                  <a:pt x="13960" y="28740"/>
                  <a:pt x="14161" y="28725"/>
                  <a:pt x="14394" y="28632"/>
                </a:cubicBezTo>
                <a:cubicBezTo>
                  <a:pt x="14549" y="28554"/>
                  <a:pt x="14611" y="28430"/>
                  <a:pt x="14751" y="28368"/>
                </a:cubicBezTo>
                <a:lnTo>
                  <a:pt x="14813" y="28430"/>
                </a:lnTo>
                <a:cubicBezTo>
                  <a:pt x="14859" y="28492"/>
                  <a:pt x="14906" y="28492"/>
                  <a:pt x="14968" y="28492"/>
                </a:cubicBezTo>
                <a:cubicBezTo>
                  <a:pt x="16208" y="30725"/>
                  <a:pt x="17604" y="32835"/>
                  <a:pt x="19233" y="34773"/>
                </a:cubicBezTo>
                <a:cubicBezTo>
                  <a:pt x="18923" y="34463"/>
                  <a:pt x="18643" y="34138"/>
                  <a:pt x="18504" y="34076"/>
                </a:cubicBezTo>
                <a:cubicBezTo>
                  <a:pt x="16720" y="33021"/>
                  <a:pt x="14999" y="31966"/>
                  <a:pt x="12920" y="31904"/>
                </a:cubicBezTo>
                <a:cubicBezTo>
                  <a:pt x="11478" y="31858"/>
                  <a:pt x="10098" y="31594"/>
                  <a:pt x="8655" y="31501"/>
                </a:cubicBezTo>
                <a:cubicBezTo>
                  <a:pt x="8410" y="31485"/>
                  <a:pt x="8135" y="31473"/>
                  <a:pt x="7847" y="31473"/>
                </a:cubicBezTo>
                <a:cubicBezTo>
                  <a:pt x="7009" y="31473"/>
                  <a:pt x="6064" y="31574"/>
                  <a:pt x="5429" y="31966"/>
                </a:cubicBezTo>
                <a:cubicBezTo>
                  <a:pt x="4933" y="32276"/>
                  <a:pt x="4964" y="32757"/>
                  <a:pt x="5243" y="33223"/>
                </a:cubicBezTo>
                <a:cubicBezTo>
                  <a:pt x="5708" y="33951"/>
                  <a:pt x="6717" y="34076"/>
                  <a:pt x="7446" y="34448"/>
                </a:cubicBezTo>
                <a:cubicBezTo>
                  <a:pt x="8857" y="35177"/>
                  <a:pt x="10191" y="35937"/>
                  <a:pt x="11726" y="36417"/>
                </a:cubicBezTo>
                <a:cubicBezTo>
                  <a:pt x="12166" y="36561"/>
                  <a:pt x="12603" y="36616"/>
                  <a:pt x="13039" y="36616"/>
                </a:cubicBezTo>
                <a:cubicBezTo>
                  <a:pt x="13923" y="36616"/>
                  <a:pt x="14803" y="36387"/>
                  <a:pt x="15697" y="36200"/>
                </a:cubicBezTo>
                <a:cubicBezTo>
                  <a:pt x="16937" y="35952"/>
                  <a:pt x="18256" y="35394"/>
                  <a:pt x="19310" y="35270"/>
                </a:cubicBezTo>
                <a:cubicBezTo>
                  <a:pt x="19465" y="35316"/>
                  <a:pt x="19590" y="35378"/>
                  <a:pt x="19745" y="35409"/>
                </a:cubicBezTo>
                <a:lnTo>
                  <a:pt x="19776" y="35409"/>
                </a:lnTo>
                <a:cubicBezTo>
                  <a:pt x="21823" y="37720"/>
                  <a:pt x="24196" y="39737"/>
                  <a:pt x="26957" y="41365"/>
                </a:cubicBezTo>
                <a:cubicBezTo>
                  <a:pt x="26987" y="41379"/>
                  <a:pt x="27018" y="41385"/>
                  <a:pt x="27048" y="41385"/>
                </a:cubicBezTo>
                <a:cubicBezTo>
                  <a:pt x="27215" y="41385"/>
                  <a:pt x="27345" y="41191"/>
                  <a:pt x="27174" y="41086"/>
                </a:cubicBezTo>
                <a:cubicBezTo>
                  <a:pt x="26491" y="40683"/>
                  <a:pt x="25824" y="40279"/>
                  <a:pt x="25173" y="39814"/>
                </a:cubicBezTo>
                <a:cubicBezTo>
                  <a:pt x="24506" y="39333"/>
                  <a:pt x="23855" y="38837"/>
                  <a:pt x="23234" y="38325"/>
                </a:cubicBezTo>
                <a:cubicBezTo>
                  <a:pt x="23777" y="37751"/>
                  <a:pt x="25002" y="36728"/>
                  <a:pt x="25514" y="35766"/>
                </a:cubicBezTo>
                <a:cubicBezTo>
                  <a:pt x="26367" y="33936"/>
                  <a:pt x="26569" y="31765"/>
                  <a:pt x="25933" y="29888"/>
                </a:cubicBezTo>
                <a:lnTo>
                  <a:pt x="25933" y="29888"/>
                </a:lnTo>
                <a:cubicBezTo>
                  <a:pt x="24320" y="30198"/>
                  <a:pt x="23188" y="32788"/>
                  <a:pt x="22893" y="34262"/>
                </a:cubicBezTo>
                <a:cubicBezTo>
                  <a:pt x="22691" y="35115"/>
                  <a:pt x="22350" y="36728"/>
                  <a:pt x="22583" y="37736"/>
                </a:cubicBezTo>
                <a:cubicBezTo>
                  <a:pt x="21063" y="36386"/>
                  <a:pt x="19698" y="34913"/>
                  <a:pt x="18473" y="33300"/>
                </a:cubicBezTo>
                <a:lnTo>
                  <a:pt x="18473" y="33300"/>
                </a:lnTo>
                <a:cubicBezTo>
                  <a:pt x="18479" y="33301"/>
                  <a:pt x="18486" y="33301"/>
                  <a:pt x="18492" y="33301"/>
                </a:cubicBezTo>
                <a:cubicBezTo>
                  <a:pt x="18624" y="33301"/>
                  <a:pt x="18732" y="33154"/>
                  <a:pt x="18643" y="33021"/>
                </a:cubicBezTo>
                <a:cubicBezTo>
                  <a:pt x="18628" y="33005"/>
                  <a:pt x="18612" y="32974"/>
                  <a:pt x="18581" y="32943"/>
                </a:cubicBezTo>
                <a:cubicBezTo>
                  <a:pt x="18643" y="32773"/>
                  <a:pt x="18705" y="32587"/>
                  <a:pt x="18799" y="32432"/>
                </a:cubicBezTo>
                <a:cubicBezTo>
                  <a:pt x="19186" y="31734"/>
                  <a:pt x="19465" y="31206"/>
                  <a:pt x="19714" y="30431"/>
                </a:cubicBezTo>
                <a:cubicBezTo>
                  <a:pt x="20024" y="29407"/>
                  <a:pt x="20598" y="28477"/>
                  <a:pt x="20908" y="27437"/>
                </a:cubicBezTo>
                <a:cubicBezTo>
                  <a:pt x="21265" y="26305"/>
                  <a:pt x="21358" y="25049"/>
                  <a:pt x="21327" y="23870"/>
                </a:cubicBezTo>
                <a:cubicBezTo>
                  <a:pt x="21299" y="23230"/>
                  <a:pt x="20859" y="20466"/>
                  <a:pt x="19782" y="20466"/>
                </a:cubicBezTo>
                <a:cubicBezTo>
                  <a:pt x="19659" y="20466"/>
                  <a:pt x="19528" y="20503"/>
                  <a:pt x="19388" y="20582"/>
                </a:cubicBezTo>
                <a:cubicBezTo>
                  <a:pt x="18783" y="20908"/>
                  <a:pt x="18535" y="22040"/>
                  <a:pt x="18380" y="22614"/>
                </a:cubicBezTo>
                <a:cubicBezTo>
                  <a:pt x="18008" y="23994"/>
                  <a:pt x="17697" y="25390"/>
                  <a:pt x="17387" y="26771"/>
                </a:cubicBezTo>
                <a:cubicBezTo>
                  <a:pt x="17077" y="28135"/>
                  <a:pt x="16829" y="29872"/>
                  <a:pt x="17186" y="31268"/>
                </a:cubicBezTo>
                <a:cubicBezTo>
                  <a:pt x="17232" y="31377"/>
                  <a:pt x="17263" y="31516"/>
                  <a:pt x="17310" y="31656"/>
                </a:cubicBezTo>
                <a:cubicBezTo>
                  <a:pt x="16441" y="30369"/>
                  <a:pt x="15635" y="29019"/>
                  <a:pt x="14906" y="27639"/>
                </a:cubicBezTo>
                <a:cubicBezTo>
                  <a:pt x="15138" y="27158"/>
                  <a:pt x="15433" y="26708"/>
                  <a:pt x="15604" y="26181"/>
                </a:cubicBezTo>
                <a:cubicBezTo>
                  <a:pt x="15976" y="25142"/>
                  <a:pt x="16239" y="24025"/>
                  <a:pt x="16627" y="22986"/>
                </a:cubicBezTo>
                <a:cubicBezTo>
                  <a:pt x="17418" y="20861"/>
                  <a:pt x="17465" y="19031"/>
                  <a:pt x="16999" y="16844"/>
                </a:cubicBezTo>
                <a:cubicBezTo>
                  <a:pt x="16889" y="16304"/>
                  <a:pt x="16654" y="13586"/>
                  <a:pt x="15832" y="13586"/>
                </a:cubicBezTo>
                <a:cubicBezTo>
                  <a:pt x="15733" y="13586"/>
                  <a:pt x="15627" y="13625"/>
                  <a:pt x="15511" y="13711"/>
                </a:cubicBezTo>
                <a:cubicBezTo>
                  <a:pt x="14704" y="14316"/>
                  <a:pt x="14518" y="15867"/>
                  <a:pt x="14270" y="16767"/>
                </a:cubicBezTo>
                <a:cubicBezTo>
                  <a:pt x="13960" y="17806"/>
                  <a:pt x="13355" y="18985"/>
                  <a:pt x="13262" y="20055"/>
                </a:cubicBezTo>
                <a:cubicBezTo>
                  <a:pt x="13122" y="21761"/>
                  <a:pt x="13277" y="23715"/>
                  <a:pt x="13835" y="25421"/>
                </a:cubicBezTo>
                <a:cubicBezTo>
                  <a:pt x="12874" y="23358"/>
                  <a:pt x="12036" y="21187"/>
                  <a:pt x="11292" y="18985"/>
                </a:cubicBezTo>
                <a:cubicBezTo>
                  <a:pt x="11509" y="18628"/>
                  <a:pt x="11974" y="18209"/>
                  <a:pt x="12285" y="17744"/>
                </a:cubicBezTo>
                <a:cubicBezTo>
                  <a:pt x="12905" y="16767"/>
                  <a:pt x="12982" y="15573"/>
                  <a:pt x="13448" y="14518"/>
                </a:cubicBezTo>
                <a:cubicBezTo>
                  <a:pt x="14394" y="12316"/>
                  <a:pt x="14657" y="10129"/>
                  <a:pt x="14937" y="7787"/>
                </a:cubicBezTo>
                <a:cubicBezTo>
                  <a:pt x="14999" y="7166"/>
                  <a:pt x="14906" y="6406"/>
                  <a:pt x="14518" y="5879"/>
                </a:cubicBezTo>
                <a:cubicBezTo>
                  <a:pt x="14380" y="5693"/>
                  <a:pt x="14270" y="5620"/>
                  <a:pt x="14169" y="5620"/>
                </a:cubicBezTo>
                <a:cubicBezTo>
                  <a:pt x="13975" y="5620"/>
                  <a:pt x="13811" y="5888"/>
                  <a:pt x="13525" y="6143"/>
                </a:cubicBezTo>
                <a:cubicBezTo>
                  <a:pt x="12610" y="6949"/>
                  <a:pt x="11990" y="7415"/>
                  <a:pt x="11835" y="8733"/>
                </a:cubicBezTo>
                <a:cubicBezTo>
                  <a:pt x="11664" y="10361"/>
                  <a:pt x="11369" y="11959"/>
                  <a:pt x="11183" y="13587"/>
                </a:cubicBezTo>
                <a:cubicBezTo>
                  <a:pt x="11044" y="14782"/>
                  <a:pt x="10796" y="16022"/>
                  <a:pt x="10718" y="17248"/>
                </a:cubicBezTo>
                <a:cubicBezTo>
                  <a:pt x="10408" y="16255"/>
                  <a:pt x="10113" y="15247"/>
                  <a:pt x="9850" y="14254"/>
                </a:cubicBezTo>
                <a:cubicBezTo>
                  <a:pt x="9772" y="13355"/>
                  <a:pt x="9818" y="12362"/>
                  <a:pt x="9725" y="11354"/>
                </a:cubicBezTo>
                <a:cubicBezTo>
                  <a:pt x="9617" y="10222"/>
                  <a:pt x="9415" y="9136"/>
                  <a:pt x="9090" y="8050"/>
                </a:cubicBezTo>
                <a:cubicBezTo>
                  <a:pt x="8686" y="6732"/>
                  <a:pt x="8376" y="5243"/>
                  <a:pt x="7756" y="4002"/>
                </a:cubicBezTo>
                <a:cubicBezTo>
                  <a:pt x="7259" y="3010"/>
                  <a:pt x="6686" y="2002"/>
                  <a:pt x="6050" y="1118"/>
                </a:cubicBezTo>
                <a:cubicBezTo>
                  <a:pt x="5820" y="785"/>
                  <a:pt x="5233" y="1"/>
                  <a:pt x="4805" y="1"/>
                </a:cubicBezTo>
                <a:close/>
              </a:path>
            </a:pathLst>
          </a:custGeom>
          <a:solidFill>
            <a:srgbClr val="394FA0">
              <a:alpha val="550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2"/>
          <p:cNvSpPr/>
          <p:nvPr/>
        </p:nvSpPr>
        <p:spPr>
          <a:xfrm>
            <a:off x="-102959" y="4163998"/>
            <a:ext cx="1390453" cy="1081920"/>
          </a:xfrm>
          <a:custGeom>
            <a:avLst/>
            <a:gdLst/>
            <a:ahLst/>
            <a:cxnLst/>
            <a:rect l="l" t="t" r="r" b="b"/>
            <a:pathLst>
              <a:path w="34494" h="26840" extrusionOk="0">
                <a:moveTo>
                  <a:pt x="4082" y="0"/>
                </a:moveTo>
                <a:cubicBezTo>
                  <a:pt x="3390" y="0"/>
                  <a:pt x="2681" y="36"/>
                  <a:pt x="1970" y="36"/>
                </a:cubicBezTo>
                <a:lnTo>
                  <a:pt x="0" y="23983"/>
                </a:lnTo>
                <a:cubicBezTo>
                  <a:pt x="4576" y="26588"/>
                  <a:pt x="10237" y="26805"/>
                  <a:pt x="15680" y="26805"/>
                </a:cubicBezTo>
                <a:cubicBezTo>
                  <a:pt x="16619" y="26805"/>
                  <a:pt x="17844" y="26839"/>
                  <a:pt x="19201" y="26839"/>
                </a:cubicBezTo>
                <a:cubicBezTo>
                  <a:pt x="23856" y="26839"/>
                  <a:pt x="30065" y="26440"/>
                  <a:pt x="31578" y="22897"/>
                </a:cubicBezTo>
                <a:cubicBezTo>
                  <a:pt x="34494" y="17081"/>
                  <a:pt x="25436" y="12971"/>
                  <a:pt x="20938" y="12971"/>
                </a:cubicBezTo>
                <a:cubicBezTo>
                  <a:pt x="20901" y="12970"/>
                  <a:pt x="20864" y="12970"/>
                  <a:pt x="20826" y="12970"/>
                </a:cubicBezTo>
                <a:cubicBezTo>
                  <a:pt x="19388" y="12970"/>
                  <a:pt x="18051" y="13231"/>
                  <a:pt x="16805" y="13231"/>
                </a:cubicBezTo>
                <a:cubicBezTo>
                  <a:pt x="15286" y="13231"/>
                  <a:pt x="13904" y="12844"/>
                  <a:pt x="12641" y="11125"/>
                </a:cubicBezTo>
                <a:cubicBezTo>
                  <a:pt x="10237" y="7868"/>
                  <a:pt x="11338" y="2424"/>
                  <a:pt x="6980" y="455"/>
                </a:cubicBezTo>
                <a:cubicBezTo>
                  <a:pt x="6076" y="77"/>
                  <a:pt x="5097" y="0"/>
                  <a:pt x="4082" y="0"/>
                </a:cubicBezTo>
                <a:close/>
              </a:path>
            </a:pathLst>
          </a:custGeom>
          <a:solidFill>
            <a:srgbClr val="394FA0">
              <a:alpha val="54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2"/>
          <p:cNvSpPr/>
          <p:nvPr/>
        </p:nvSpPr>
        <p:spPr>
          <a:xfrm>
            <a:off x="-102943" y="-94764"/>
            <a:ext cx="1865627" cy="922736"/>
          </a:xfrm>
          <a:custGeom>
            <a:avLst/>
            <a:gdLst/>
            <a:ahLst/>
            <a:cxnLst/>
            <a:rect l="l" t="t" r="r" b="b"/>
            <a:pathLst>
              <a:path w="46282" h="22891" extrusionOk="0">
                <a:moveTo>
                  <a:pt x="1" y="0"/>
                </a:moveTo>
                <a:lnTo>
                  <a:pt x="745" y="22784"/>
                </a:lnTo>
                <a:cubicBezTo>
                  <a:pt x="1220" y="22856"/>
                  <a:pt x="1690" y="22891"/>
                  <a:pt x="2153" y="22891"/>
                </a:cubicBezTo>
                <a:cubicBezTo>
                  <a:pt x="6451" y="22891"/>
                  <a:pt x="10198" y="19913"/>
                  <a:pt x="12858" y="16580"/>
                </a:cubicBezTo>
                <a:cubicBezTo>
                  <a:pt x="14937" y="13773"/>
                  <a:pt x="16115" y="9198"/>
                  <a:pt x="19512" y="7709"/>
                </a:cubicBezTo>
                <a:cubicBezTo>
                  <a:pt x="20459" y="7227"/>
                  <a:pt x="21599" y="7051"/>
                  <a:pt x="22800" y="7051"/>
                </a:cubicBezTo>
                <a:cubicBezTo>
                  <a:pt x="24961" y="7051"/>
                  <a:pt x="27323" y="7619"/>
                  <a:pt x="29128" y="7988"/>
                </a:cubicBezTo>
                <a:cubicBezTo>
                  <a:pt x="30659" y="8394"/>
                  <a:pt x="32043" y="8616"/>
                  <a:pt x="33412" y="8616"/>
                </a:cubicBezTo>
                <a:cubicBezTo>
                  <a:pt x="35079" y="8616"/>
                  <a:pt x="36724" y="8286"/>
                  <a:pt x="38589" y="7554"/>
                </a:cubicBezTo>
                <a:cubicBezTo>
                  <a:pt x="41985" y="6204"/>
                  <a:pt x="43769" y="3552"/>
                  <a:pt x="46282" y="1040"/>
                </a:cubicBezTo>
                <a:cubicBezTo>
                  <a:pt x="44669" y="497"/>
                  <a:pt x="42843" y="323"/>
                  <a:pt x="40985" y="323"/>
                </a:cubicBezTo>
                <a:cubicBezTo>
                  <a:pt x="38750" y="323"/>
                  <a:pt x="36470" y="576"/>
                  <a:pt x="34463" y="745"/>
                </a:cubicBezTo>
                <a:cubicBezTo>
                  <a:pt x="32462" y="822"/>
                  <a:pt x="30466" y="861"/>
                  <a:pt x="28469" y="861"/>
                </a:cubicBezTo>
                <a:cubicBezTo>
                  <a:pt x="26472" y="861"/>
                  <a:pt x="24475" y="822"/>
                  <a:pt x="22474" y="745"/>
                </a:cubicBezTo>
                <a:cubicBezTo>
                  <a:pt x="14937" y="450"/>
                  <a:pt x="7554" y="0"/>
                  <a:pt x="1" y="0"/>
                </a:cubicBezTo>
                <a:close/>
              </a:path>
            </a:pathLst>
          </a:custGeom>
          <a:solidFill>
            <a:srgbClr val="394FA0">
              <a:alpha val="54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2"/>
          <p:cNvSpPr/>
          <p:nvPr/>
        </p:nvSpPr>
        <p:spPr>
          <a:xfrm>
            <a:off x="7735495" y="-516369"/>
            <a:ext cx="1719302" cy="870172"/>
          </a:xfrm>
          <a:custGeom>
            <a:avLst/>
            <a:gdLst/>
            <a:ahLst/>
            <a:cxnLst/>
            <a:rect l="l" t="t" r="r" b="b"/>
            <a:pathLst>
              <a:path w="42652" h="21587" extrusionOk="0">
                <a:moveTo>
                  <a:pt x="0" y="1"/>
                </a:moveTo>
                <a:lnTo>
                  <a:pt x="0" y="1"/>
                </a:lnTo>
                <a:cubicBezTo>
                  <a:pt x="1498" y="10848"/>
                  <a:pt x="16133" y="21586"/>
                  <a:pt x="28509" y="21586"/>
                </a:cubicBezTo>
                <a:cubicBezTo>
                  <a:pt x="34200" y="21586"/>
                  <a:pt x="39413" y="19316"/>
                  <a:pt x="42652" y="13742"/>
                </a:cubicBezTo>
                <a:lnTo>
                  <a:pt x="0" y="1"/>
                </a:lnTo>
                <a:close/>
              </a:path>
            </a:pathLst>
          </a:custGeom>
          <a:solidFill>
            <a:srgbClr val="394FA0">
              <a:alpha val="54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0" name="Google Shape;240;p22"/>
          <p:cNvGrpSpPr/>
          <p:nvPr/>
        </p:nvGrpSpPr>
        <p:grpSpPr>
          <a:xfrm>
            <a:off x="129731" y="3382975"/>
            <a:ext cx="485223" cy="449643"/>
            <a:chOff x="9030835" y="1719080"/>
            <a:chExt cx="255717" cy="236979"/>
          </a:xfrm>
        </p:grpSpPr>
        <p:sp>
          <p:nvSpPr>
            <p:cNvPr id="241" name="Google Shape;241;p22"/>
            <p:cNvSpPr/>
            <p:nvPr/>
          </p:nvSpPr>
          <p:spPr>
            <a:xfrm>
              <a:off x="9254022" y="1719080"/>
              <a:ext cx="32530" cy="32530"/>
            </a:xfrm>
            <a:custGeom>
              <a:avLst/>
              <a:gdLst/>
              <a:ahLst/>
              <a:cxnLst/>
              <a:rect l="l" t="t" r="r" b="b"/>
              <a:pathLst>
                <a:path w="807" h="807" extrusionOk="0">
                  <a:moveTo>
                    <a:pt x="403" y="0"/>
                  </a:moveTo>
                  <a:cubicBezTo>
                    <a:pt x="186" y="0"/>
                    <a:pt x="0" y="171"/>
                    <a:pt x="0" y="403"/>
                  </a:cubicBezTo>
                  <a:cubicBezTo>
                    <a:pt x="0" y="620"/>
                    <a:pt x="171" y="807"/>
                    <a:pt x="403" y="807"/>
                  </a:cubicBezTo>
                  <a:cubicBezTo>
                    <a:pt x="620" y="807"/>
                    <a:pt x="807" y="636"/>
                    <a:pt x="807" y="403"/>
                  </a:cubicBezTo>
                  <a:cubicBezTo>
                    <a:pt x="807" y="171"/>
                    <a:pt x="636" y="0"/>
                    <a:pt x="403" y="0"/>
                  </a:cubicBezTo>
                  <a:close/>
                </a:path>
              </a:pathLst>
            </a:custGeom>
            <a:solidFill>
              <a:srgbClr val="394FA0">
                <a:alpha val="5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2"/>
            <p:cNvSpPr/>
            <p:nvPr/>
          </p:nvSpPr>
          <p:spPr>
            <a:xfrm>
              <a:off x="9049579" y="1807194"/>
              <a:ext cx="77556" cy="148865"/>
            </a:xfrm>
            <a:custGeom>
              <a:avLst/>
              <a:gdLst/>
              <a:ahLst/>
              <a:cxnLst/>
              <a:rect l="l" t="t" r="r" b="b"/>
              <a:pathLst>
                <a:path w="1924" h="3693" extrusionOk="0">
                  <a:moveTo>
                    <a:pt x="993" y="1"/>
                  </a:moveTo>
                  <a:cubicBezTo>
                    <a:pt x="931" y="668"/>
                    <a:pt x="853" y="1536"/>
                    <a:pt x="0" y="1800"/>
                  </a:cubicBezTo>
                  <a:cubicBezTo>
                    <a:pt x="605" y="2172"/>
                    <a:pt x="807" y="3041"/>
                    <a:pt x="900" y="3692"/>
                  </a:cubicBezTo>
                  <a:cubicBezTo>
                    <a:pt x="1040" y="3335"/>
                    <a:pt x="1117" y="2327"/>
                    <a:pt x="1924" y="1862"/>
                  </a:cubicBezTo>
                  <a:cubicBezTo>
                    <a:pt x="1396" y="1645"/>
                    <a:pt x="1288" y="1257"/>
                    <a:pt x="1210" y="978"/>
                  </a:cubicBezTo>
                  <a:cubicBezTo>
                    <a:pt x="1086" y="683"/>
                    <a:pt x="1009" y="358"/>
                    <a:pt x="993" y="1"/>
                  </a:cubicBezTo>
                  <a:close/>
                </a:path>
              </a:pathLst>
            </a:custGeom>
            <a:solidFill>
              <a:srgbClr val="394FA0">
                <a:alpha val="5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2"/>
            <p:cNvSpPr/>
            <p:nvPr/>
          </p:nvSpPr>
          <p:spPr>
            <a:xfrm>
              <a:off x="9030835" y="1780953"/>
              <a:ext cx="35674" cy="66955"/>
            </a:xfrm>
            <a:custGeom>
              <a:avLst/>
              <a:gdLst/>
              <a:ahLst/>
              <a:cxnLst/>
              <a:rect l="l" t="t" r="r" b="b"/>
              <a:pathLst>
                <a:path w="885" h="1661" extrusionOk="0">
                  <a:moveTo>
                    <a:pt x="450" y="0"/>
                  </a:moveTo>
                  <a:cubicBezTo>
                    <a:pt x="434" y="280"/>
                    <a:pt x="388" y="667"/>
                    <a:pt x="0" y="807"/>
                  </a:cubicBezTo>
                  <a:cubicBezTo>
                    <a:pt x="279" y="978"/>
                    <a:pt x="357" y="1365"/>
                    <a:pt x="419" y="1660"/>
                  </a:cubicBezTo>
                  <a:cubicBezTo>
                    <a:pt x="465" y="1505"/>
                    <a:pt x="512" y="1055"/>
                    <a:pt x="884" y="854"/>
                  </a:cubicBezTo>
                  <a:cubicBezTo>
                    <a:pt x="652" y="745"/>
                    <a:pt x="590" y="574"/>
                    <a:pt x="543" y="435"/>
                  </a:cubicBezTo>
                  <a:cubicBezTo>
                    <a:pt x="496" y="311"/>
                    <a:pt x="450" y="156"/>
                    <a:pt x="4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4" name="Google Shape;244;p22"/>
          <p:cNvSpPr/>
          <p:nvPr/>
        </p:nvSpPr>
        <p:spPr>
          <a:xfrm rot="-5957186">
            <a:off x="8206333" y="2104221"/>
            <a:ext cx="1175172" cy="1778594"/>
          </a:xfrm>
          <a:custGeom>
            <a:avLst/>
            <a:gdLst/>
            <a:ahLst/>
            <a:cxnLst/>
            <a:rect l="l" t="t" r="r" b="b"/>
            <a:pathLst>
              <a:path w="27345" h="41386" extrusionOk="0">
                <a:moveTo>
                  <a:pt x="4805" y="1"/>
                </a:moveTo>
                <a:cubicBezTo>
                  <a:pt x="4655" y="1"/>
                  <a:pt x="4525" y="97"/>
                  <a:pt x="4437" y="342"/>
                </a:cubicBezTo>
                <a:cubicBezTo>
                  <a:pt x="4080" y="1304"/>
                  <a:pt x="4499" y="2808"/>
                  <a:pt x="4607" y="3785"/>
                </a:cubicBezTo>
                <a:cubicBezTo>
                  <a:pt x="4855" y="5879"/>
                  <a:pt x="5600" y="7709"/>
                  <a:pt x="6546" y="9570"/>
                </a:cubicBezTo>
                <a:cubicBezTo>
                  <a:pt x="7228" y="10920"/>
                  <a:pt x="7678" y="12424"/>
                  <a:pt x="8578" y="13634"/>
                </a:cubicBezTo>
                <a:cubicBezTo>
                  <a:pt x="8950" y="14130"/>
                  <a:pt x="9400" y="14782"/>
                  <a:pt x="9772" y="15293"/>
                </a:cubicBezTo>
                <a:cubicBezTo>
                  <a:pt x="10098" y="16457"/>
                  <a:pt x="10470" y="17635"/>
                  <a:pt x="10858" y="18799"/>
                </a:cubicBezTo>
                <a:cubicBezTo>
                  <a:pt x="10780" y="18752"/>
                  <a:pt x="10703" y="18737"/>
                  <a:pt x="10625" y="18706"/>
                </a:cubicBezTo>
                <a:cubicBezTo>
                  <a:pt x="10175" y="18039"/>
                  <a:pt x="9787" y="17325"/>
                  <a:pt x="9353" y="16705"/>
                </a:cubicBezTo>
                <a:cubicBezTo>
                  <a:pt x="8655" y="15650"/>
                  <a:pt x="7694" y="14766"/>
                  <a:pt x="6670" y="14022"/>
                </a:cubicBezTo>
                <a:cubicBezTo>
                  <a:pt x="5631" y="13293"/>
                  <a:pt x="4731" y="12502"/>
                  <a:pt x="3739" y="11742"/>
                </a:cubicBezTo>
                <a:cubicBezTo>
                  <a:pt x="3184" y="11322"/>
                  <a:pt x="2321" y="10524"/>
                  <a:pt x="1513" y="10524"/>
                </a:cubicBezTo>
                <a:cubicBezTo>
                  <a:pt x="1395" y="10524"/>
                  <a:pt x="1278" y="10541"/>
                  <a:pt x="1164" y="10579"/>
                </a:cubicBezTo>
                <a:cubicBezTo>
                  <a:pt x="1" y="10951"/>
                  <a:pt x="1878" y="13696"/>
                  <a:pt x="2188" y="14239"/>
                </a:cubicBezTo>
                <a:cubicBezTo>
                  <a:pt x="2746" y="15247"/>
                  <a:pt x="3289" y="16503"/>
                  <a:pt x="4266" y="17201"/>
                </a:cubicBezTo>
                <a:cubicBezTo>
                  <a:pt x="5228" y="17899"/>
                  <a:pt x="6468" y="18504"/>
                  <a:pt x="7570" y="18938"/>
                </a:cubicBezTo>
                <a:cubicBezTo>
                  <a:pt x="8376" y="19248"/>
                  <a:pt x="9276" y="19528"/>
                  <a:pt x="10113" y="19683"/>
                </a:cubicBezTo>
                <a:cubicBezTo>
                  <a:pt x="10346" y="19737"/>
                  <a:pt x="10559" y="19768"/>
                  <a:pt x="10732" y="19768"/>
                </a:cubicBezTo>
                <a:cubicBezTo>
                  <a:pt x="10904" y="19768"/>
                  <a:pt x="11036" y="19737"/>
                  <a:pt x="11106" y="19667"/>
                </a:cubicBezTo>
                <a:cubicBezTo>
                  <a:pt x="12052" y="22443"/>
                  <a:pt x="13200" y="25158"/>
                  <a:pt x="14549" y="27732"/>
                </a:cubicBezTo>
                <a:cubicBezTo>
                  <a:pt x="14533" y="27717"/>
                  <a:pt x="14518" y="27717"/>
                  <a:pt x="14502" y="27701"/>
                </a:cubicBezTo>
                <a:cubicBezTo>
                  <a:pt x="14270" y="27251"/>
                  <a:pt x="13727" y="26662"/>
                  <a:pt x="13448" y="26383"/>
                </a:cubicBezTo>
                <a:cubicBezTo>
                  <a:pt x="12688" y="25561"/>
                  <a:pt x="11556" y="25049"/>
                  <a:pt x="10563" y="24553"/>
                </a:cubicBezTo>
                <a:cubicBezTo>
                  <a:pt x="9539" y="24010"/>
                  <a:pt x="8454" y="23591"/>
                  <a:pt x="7383" y="23095"/>
                </a:cubicBezTo>
                <a:cubicBezTo>
                  <a:pt x="6205" y="22552"/>
                  <a:pt x="5088" y="21901"/>
                  <a:pt x="3832" y="21544"/>
                </a:cubicBezTo>
                <a:cubicBezTo>
                  <a:pt x="3587" y="21481"/>
                  <a:pt x="3281" y="21373"/>
                  <a:pt x="3027" y="21373"/>
                </a:cubicBezTo>
                <a:cubicBezTo>
                  <a:pt x="2781" y="21373"/>
                  <a:pt x="2582" y="21473"/>
                  <a:pt x="2529" y="21807"/>
                </a:cubicBezTo>
                <a:cubicBezTo>
                  <a:pt x="2405" y="22660"/>
                  <a:pt x="3180" y="23777"/>
                  <a:pt x="3661" y="24382"/>
                </a:cubicBezTo>
                <a:cubicBezTo>
                  <a:pt x="4669" y="25638"/>
                  <a:pt x="5988" y="26476"/>
                  <a:pt x="7383" y="27236"/>
                </a:cubicBezTo>
                <a:cubicBezTo>
                  <a:pt x="8454" y="27810"/>
                  <a:pt x="9632" y="28802"/>
                  <a:pt x="10873" y="28911"/>
                </a:cubicBezTo>
                <a:cubicBezTo>
                  <a:pt x="10949" y="28920"/>
                  <a:pt x="11026" y="28923"/>
                  <a:pt x="11102" y="28923"/>
                </a:cubicBezTo>
                <a:cubicBezTo>
                  <a:pt x="11568" y="28923"/>
                  <a:pt x="12035" y="28780"/>
                  <a:pt x="12502" y="28740"/>
                </a:cubicBezTo>
                <a:cubicBezTo>
                  <a:pt x="12631" y="28725"/>
                  <a:pt x="12762" y="28720"/>
                  <a:pt x="12893" y="28720"/>
                </a:cubicBezTo>
                <a:cubicBezTo>
                  <a:pt x="13157" y="28720"/>
                  <a:pt x="13422" y="28740"/>
                  <a:pt x="13680" y="28740"/>
                </a:cubicBezTo>
                <a:cubicBezTo>
                  <a:pt x="13960" y="28740"/>
                  <a:pt x="14161" y="28725"/>
                  <a:pt x="14394" y="28632"/>
                </a:cubicBezTo>
                <a:cubicBezTo>
                  <a:pt x="14549" y="28554"/>
                  <a:pt x="14611" y="28430"/>
                  <a:pt x="14751" y="28368"/>
                </a:cubicBezTo>
                <a:lnTo>
                  <a:pt x="14813" y="28430"/>
                </a:lnTo>
                <a:cubicBezTo>
                  <a:pt x="14859" y="28492"/>
                  <a:pt x="14906" y="28492"/>
                  <a:pt x="14968" y="28492"/>
                </a:cubicBezTo>
                <a:cubicBezTo>
                  <a:pt x="16208" y="30725"/>
                  <a:pt x="17604" y="32835"/>
                  <a:pt x="19233" y="34773"/>
                </a:cubicBezTo>
                <a:cubicBezTo>
                  <a:pt x="18923" y="34463"/>
                  <a:pt x="18643" y="34138"/>
                  <a:pt x="18504" y="34076"/>
                </a:cubicBezTo>
                <a:cubicBezTo>
                  <a:pt x="16720" y="33021"/>
                  <a:pt x="14999" y="31966"/>
                  <a:pt x="12920" y="31904"/>
                </a:cubicBezTo>
                <a:cubicBezTo>
                  <a:pt x="11478" y="31858"/>
                  <a:pt x="10098" y="31594"/>
                  <a:pt x="8655" y="31501"/>
                </a:cubicBezTo>
                <a:cubicBezTo>
                  <a:pt x="8410" y="31485"/>
                  <a:pt x="8135" y="31473"/>
                  <a:pt x="7847" y="31473"/>
                </a:cubicBezTo>
                <a:cubicBezTo>
                  <a:pt x="7009" y="31473"/>
                  <a:pt x="6064" y="31574"/>
                  <a:pt x="5429" y="31966"/>
                </a:cubicBezTo>
                <a:cubicBezTo>
                  <a:pt x="4933" y="32276"/>
                  <a:pt x="4964" y="32757"/>
                  <a:pt x="5243" y="33223"/>
                </a:cubicBezTo>
                <a:cubicBezTo>
                  <a:pt x="5708" y="33951"/>
                  <a:pt x="6717" y="34076"/>
                  <a:pt x="7446" y="34448"/>
                </a:cubicBezTo>
                <a:cubicBezTo>
                  <a:pt x="8857" y="35177"/>
                  <a:pt x="10191" y="35937"/>
                  <a:pt x="11726" y="36417"/>
                </a:cubicBezTo>
                <a:cubicBezTo>
                  <a:pt x="12166" y="36561"/>
                  <a:pt x="12603" y="36616"/>
                  <a:pt x="13039" y="36616"/>
                </a:cubicBezTo>
                <a:cubicBezTo>
                  <a:pt x="13923" y="36616"/>
                  <a:pt x="14803" y="36387"/>
                  <a:pt x="15697" y="36200"/>
                </a:cubicBezTo>
                <a:cubicBezTo>
                  <a:pt x="16937" y="35952"/>
                  <a:pt x="18256" y="35394"/>
                  <a:pt x="19310" y="35270"/>
                </a:cubicBezTo>
                <a:cubicBezTo>
                  <a:pt x="19465" y="35316"/>
                  <a:pt x="19590" y="35378"/>
                  <a:pt x="19745" y="35409"/>
                </a:cubicBezTo>
                <a:lnTo>
                  <a:pt x="19776" y="35409"/>
                </a:lnTo>
                <a:cubicBezTo>
                  <a:pt x="21823" y="37720"/>
                  <a:pt x="24196" y="39737"/>
                  <a:pt x="26957" y="41365"/>
                </a:cubicBezTo>
                <a:cubicBezTo>
                  <a:pt x="26987" y="41379"/>
                  <a:pt x="27018" y="41385"/>
                  <a:pt x="27048" y="41385"/>
                </a:cubicBezTo>
                <a:cubicBezTo>
                  <a:pt x="27215" y="41385"/>
                  <a:pt x="27345" y="41191"/>
                  <a:pt x="27174" y="41086"/>
                </a:cubicBezTo>
                <a:cubicBezTo>
                  <a:pt x="26491" y="40683"/>
                  <a:pt x="25824" y="40279"/>
                  <a:pt x="25173" y="39814"/>
                </a:cubicBezTo>
                <a:cubicBezTo>
                  <a:pt x="24506" y="39333"/>
                  <a:pt x="23855" y="38837"/>
                  <a:pt x="23234" y="38325"/>
                </a:cubicBezTo>
                <a:cubicBezTo>
                  <a:pt x="23777" y="37751"/>
                  <a:pt x="25002" y="36728"/>
                  <a:pt x="25514" y="35766"/>
                </a:cubicBezTo>
                <a:cubicBezTo>
                  <a:pt x="26367" y="33936"/>
                  <a:pt x="26569" y="31765"/>
                  <a:pt x="25933" y="29888"/>
                </a:cubicBezTo>
                <a:lnTo>
                  <a:pt x="25933" y="29888"/>
                </a:lnTo>
                <a:cubicBezTo>
                  <a:pt x="24320" y="30198"/>
                  <a:pt x="23188" y="32788"/>
                  <a:pt x="22893" y="34262"/>
                </a:cubicBezTo>
                <a:cubicBezTo>
                  <a:pt x="22691" y="35115"/>
                  <a:pt x="22350" y="36728"/>
                  <a:pt x="22583" y="37736"/>
                </a:cubicBezTo>
                <a:cubicBezTo>
                  <a:pt x="21063" y="36386"/>
                  <a:pt x="19698" y="34913"/>
                  <a:pt x="18473" y="33300"/>
                </a:cubicBezTo>
                <a:lnTo>
                  <a:pt x="18473" y="33300"/>
                </a:lnTo>
                <a:cubicBezTo>
                  <a:pt x="18479" y="33301"/>
                  <a:pt x="18486" y="33301"/>
                  <a:pt x="18492" y="33301"/>
                </a:cubicBezTo>
                <a:cubicBezTo>
                  <a:pt x="18624" y="33301"/>
                  <a:pt x="18732" y="33154"/>
                  <a:pt x="18643" y="33021"/>
                </a:cubicBezTo>
                <a:cubicBezTo>
                  <a:pt x="18628" y="33005"/>
                  <a:pt x="18612" y="32974"/>
                  <a:pt x="18581" y="32943"/>
                </a:cubicBezTo>
                <a:cubicBezTo>
                  <a:pt x="18643" y="32773"/>
                  <a:pt x="18705" y="32587"/>
                  <a:pt x="18799" y="32432"/>
                </a:cubicBezTo>
                <a:cubicBezTo>
                  <a:pt x="19186" y="31734"/>
                  <a:pt x="19465" y="31206"/>
                  <a:pt x="19714" y="30431"/>
                </a:cubicBezTo>
                <a:cubicBezTo>
                  <a:pt x="20024" y="29407"/>
                  <a:pt x="20598" y="28477"/>
                  <a:pt x="20908" y="27437"/>
                </a:cubicBezTo>
                <a:cubicBezTo>
                  <a:pt x="21265" y="26305"/>
                  <a:pt x="21358" y="25049"/>
                  <a:pt x="21327" y="23870"/>
                </a:cubicBezTo>
                <a:cubicBezTo>
                  <a:pt x="21299" y="23230"/>
                  <a:pt x="20859" y="20466"/>
                  <a:pt x="19782" y="20466"/>
                </a:cubicBezTo>
                <a:cubicBezTo>
                  <a:pt x="19659" y="20466"/>
                  <a:pt x="19528" y="20503"/>
                  <a:pt x="19388" y="20582"/>
                </a:cubicBezTo>
                <a:cubicBezTo>
                  <a:pt x="18783" y="20908"/>
                  <a:pt x="18535" y="22040"/>
                  <a:pt x="18380" y="22614"/>
                </a:cubicBezTo>
                <a:cubicBezTo>
                  <a:pt x="18008" y="23994"/>
                  <a:pt x="17697" y="25390"/>
                  <a:pt x="17387" y="26771"/>
                </a:cubicBezTo>
                <a:cubicBezTo>
                  <a:pt x="17077" y="28135"/>
                  <a:pt x="16829" y="29872"/>
                  <a:pt x="17186" y="31268"/>
                </a:cubicBezTo>
                <a:cubicBezTo>
                  <a:pt x="17232" y="31377"/>
                  <a:pt x="17263" y="31516"/>
                  <a:pt x="17310" y="31656"/>
                </a:cubicBezTo>
                <a:cubicBezTo>
                  <a:pt x="16441" y="30369"/>
                  <a:pt x="15635" y="29019"/>
                  <a:pt x="14906" y="27639"/>
                </a:cubicBezTo>
                <a:cubicBezTo>
                  <a:pt x="15138" y="27158"/>
                  <a:pt x="15433" y="26708"/>
                  <a:pt x="15604" y="26181"/>
                </a:cubicBezTo>
                <a:cubicBezTo>
                  <a:pt x="15976" y="25142"/>
                  <a:pt x="16239" y="24025"/>
                  <a:pt x="16627" y="22986"/>
                </a:cubicBezTo>
                <a:cubicBezTo>
                  <a:pt x="17418" y="20861"/>
                  <a:pt x="17465" y="19031"/>
                  <a:pt x="16999" y="16844"/>
                </a:cubicBezTo>
                <a:cubicBezTo>
                  <a:pt x="16889" y="16304"/>
                  <a:pt x="16654" y="13586"/>
                  <a:pt x="15832" y="13586"/>
                </a:cubicBezTo>
                <a:cubicBezTo>
                  <a:pt x="15733" y="13586"/>
                  <a:pt x="15627" y="13625"/>
                  <a:pt x="15511" y="13711"/>
                </a:cubicBezTo>
                <a:cubicBezTo>
                  <a:pt x="14704" y="14316"/>
                  <a:pt x="14518" y="15867"/>
                  <a:pt x="14270" y="16767"/>
                </a:cubicBezTo>
                <a:cubicBezTo>
                  <a:pt x="13960" y="17806"/>
                  <a:pt x="13355" y="18985"/>
                  <a:pt x="13262" y="20055"/>
                </a:cubicBezTo>
                <a:cubicBezTo>
                  <a:pt x="13122" y="21761"/>
                  <a:pt x="13277" y="23715"/>
                  <a:pt x="13835" y="25421"/>
                </a:cubicBezTo>
                <a:cubicBezTo>
                  <a:pt x="12874" y="23358"/>
                  <a:pt x="12036" y="21187"/>
                  <a:pt x="11292" y="18985"/>
                </a:cubicBezTo>
                <a:cubicBezTo>
                  <a:pt x="11509" y="18628"/>
                  <a:pt x="11974" y="18209"/>
                  <a:pt x="12285" y="17744"/>
                </a:cubicBezTo>
                <a:cubicBezTo>
                  <a:pt x="12905" y="16767"/>
                  <a:pt x="12982" y="15573"/>
                  <a:pt x="13448" y="14518"/>
                </a:cubicBezTo>
                <a:cubicBezTo>
                  <a:pt x="14394" y="12316"/>
                  <a:pt x="14657" y="10129"/>
                  <a:pt x="14937" y="7787"/>
                </a:cubicBezTo>
                <a:cubicBezTo>
                  <a:pt x="14999" y="7166"/>
                  <a:pt x="14906" y="6406"/>
                  <a:pt x="14518" y="5879"/>
                </a:cubicBezTo>
                <a:cubicBezTo>
                  <a:pt x="14380" y="5693"/>
                  <a:pt x="14270" y="5620"/>
                  <a:pt x="14169" y="5620"/>
                </a:cubicBezTo>
                <a:cubicBezTo>
                  <a:pt x="13975" y="5620"/>
                  <a:pt x="13811" y="5888"/>
                  <a:pt x="13525" y="6143"/>
                </a:cubicBezTo>
                <a:cubicBezTo>
                  <a:pt x="12610" y="6949"/>
                  <a:pt x="11990" y="7415"/>
                  <a:pt x="11835" y="8733"/>
                </a:cubicBezTo>
                <a:cubicBezTo>
                  <a:pt x="11664" y="10361"/>
                  <a:pt x="11369" y="11959"/>
                  <a:pt x="11183" y="13587"/>
                </a:cubicBezTo>
                <a:cubicBezTo>
                  <a:pt x="11044" y="14782"/>
                  <a:pt x="10796" y="16022"/>
                  <a:pt x="10718" y="17248"/>
                </a:cubicBezTo>
                <a:cubicBezTo>
                  <a:pt x="10408" y="16255"/>
                  <a:pt x="10113" y="15247"/>
                  <a:pt x="9850" y="14254"/>
                </a:cubicBezTo>
                <a:cubicBezTo>
                  <a:pt x="9772" y="13355"/>
                  <a:pt x="9818" y="12362"/>
                  <a:pt x="9725" y="11354"/>
                </a:cubicBezTo>
                <a:cubicBezTo>
                  <a:pt x="9617" y="10222"/>
                  <a:pt x="9415" y="9136"/>
                  <a:pt x="9090" y="8050"/>
                </a:cubicBezTo>
                <a:cubicBezTo>
                  <a:pt x="8686" y="6732"/>
                  <a:pt x="8376" y="5243"/>
                  <a:pt x="7756" y="4002"/>
                </a:cubicBezTo>
                <a:cubicBezTo>
                  <a:pt x="7259" y="3010"/>
                  <a:pt x="6686" y="2002"/>
                  <a:pt x="6050" y="1118"/>
                </a:cubicBezTo>
                <a:cubicBezTo>
                  <a:pt x="5820" y="785"/>
                  <a:pt x="5233" y="1"/>
                  <a:pt x="480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2"/>
          <p:cNvSpPr txBox="1">
            <a:spLocks noGrp="1"/>
          </p:cNvSpPr>
          <p:nvPr>
            <p:ph type="subTitle" idx="1"/>
          </p:nvPr>
        </p:nvSpPr>
        <p:spPr>
          <a:xfrm>
            <a:off x="928725" y="1640761"/>
            <a:ext cx="1877100" cy="48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0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246" name="Google Shape;246;p22"/>
          <p:cNvSpPr txBox="1">
            <a:spLocks noGrp="1"/>
          </p:cNvSpPr>
          <p:nvPr>
            <p:ph type="subTitle" idx="2"/>
          </p:nvPr>
        </p:nvSpPr>
        <p:spPr>
          <a:xfrm>
            <a:off x="2281089" y="3159799"/>
            <a:ext cx="1877100" cy="48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0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247" name="Google Shape;247;p22"/>
          <p:cNvSpPr txBox="1">
            <a:spLocks noGrp="1"/>
          </p:cNvSpPr>
          <p:nvPr>
            <p:ph type="subTitle" idx="3"/>
          </p:nvPr>
        </p:nvSpPr>
        <p:spPr>
          <a:xfrm>
            <a:off x="6338179" y="1638300"/>
            <a:ext cx="1877100" cy="48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0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248" name="Google Shape;248;p22"/>
          <p:cNvSpPr txBox="1">
            <a:spLocks noGrp="1"/>
          </p:cNvSpPr>
          <p:nvPr>
            <p:ph type="subTitle" idx="4"/>
          </p:nvPr>
        </p:nvSpPr>
        <p:spPr>
          <a:xfrm>
            <a:off x="4985816" y="3159799"/>
            <a:ext cx="1877100" cy="48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0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249" name="Google Shape;249;p22"/>
          <p:cNvSpPr txBox="1">
            <a:spLocks noGrp="1"/>
          </p:cNvSpPr>
          <p:nvPr>
            <p:ph type="subTitle" idx="5"/>
          </p:nvPr>
        </p:nvSpPr>
        <p:spPr>
          <a:xfrm>
            <a:off x="3633452" y="1638300"/>
            <a:ext cx="1877100" cy="48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0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250" name="Google Shape;250;p22"/>
          <p:cNvSpPr txBox="1">
            <a:spLocks noGrp="1"/>
          </p:cNvSpPr>
          <p:nvPr>
            <p:ph type="subTitle" idx="6"/>
          </p:nvPr>
        </p:nvSpPr>
        <p:spPr>
          <a:xfrm>
            <a:off x="929167" y="2049775"/>
            <a:ext cx="18765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22"/>
          <p:cNvSpPr txBox="1">
            <a:spLocks noGrp="1"/>
          </p:cNvSpPr>
          <p:nvPr>
            <p:ph type="subTitle" idx="7"/>
          </p:nvPr>
        </p:nvSpPr>
        <p:spPr>
          <a:xfrm>
            <a:off x="2281535" y="3566656"/>
            <a:ext cx="18765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22"/>
          <p:cNvSpPr txBox="1">
            <a:spLocks noGrp="1"/>
          </p:cNvSpPr>
          <p:nvPr>
            <p:ph type="subTitle" idx="8"/>
          </p:nvPr>
        </p:nvSpPr>
        <p:spPr>
          <a:xfrm>
            <a:off x="6338640" y="2049775"/>
            <a:ext cx="18765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22"/>
          <p:cNvSpPr txBox="1">
            <a:spLocks noGrp="1"/>
          </p:cNvSpPr>
          <p:nvPr>
            <p:ph type="subTitle" idx="9"/>
          </p:nvPr>
        </p:nvSpPr>
        <p:spPr>
          <a:xfrm>
            <a:off x="4986271" y="3566656"/>
            <a:ext cx="18765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22"/>
          <p:cNvSpPr txBox="1">
            <a:spLocks noGrp="1"/>
          </p:cNvSpPr>
          <p:nvPr>
            <p:ph type="subTitle" idx="13"/>
          </p:nvPr>
        </p:nvSpPr>
        <p:spPr>
          <a:xfrm>
            <a:off x="3633903" y="2049775"/>
            <a:ext cx="18765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22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7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aveat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5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3"/>
          <p:cNvSpPr/>
          <p:nvPr/>
        </p:nvSpPr>
        <p:spPr>
          <a:xfrm>
            <a:off x="-126795" y="3639771"/>
            <a:ext cx="2145958" cy="1669784"/>
          </a:xfrm>
          <a:custGeom>
            <a:avLst/>
            <a:gdLst/>
            <a:ahLst/>
            <a:cxnLst/>
            <a:rect l="l" t="t" r="r" b="b"/>
            <a:pathLst>
              <a:path w="34494" h="26840" extrusionOk="0">
                <a:moveTo>
                  <a:pt x="4082" y="0"/>
                </a:moveTo>
                <a:cubicBezTo>
                  <a:pt x="3390" y="0"/>
                  <a:pt x="2681" y="36"/>
                  <a:pt x="1970" y="36"/>
                </a:cubicBezTo>
                <a:lnTo>
                  <a:pt x="0" y="23983"/>
                </a:lnTo>
                <a:cubicBezTo>
                  <a:pt x="4576" y="26588"/>
                  <a:pt x="10237" y="26805"/>
                  <a:pt x="15680" y="26805"/>
                </a:cubicBezTo>
                <a:cubicBezTo>
                  <a:pt x="16619" y="26805"/>
                  <a:pt x="17844" y="26839"/>
                  <a:pt x="19201" y="26839"/>
                </a:cubicBezTo>
                <a:cubicBezTo>
                  <a:pt x="23856" y="26839"/>
                  <a:pt x="30065" y="26440"/>
                  <a:pt x="31578" y="22897"/>
                </a:cubicBezTo>
                <a:cubicBezTo>
                  <a:pt x="34494" y="17081"/>
                  <a:pt x="25436" y="12971"/>
                  <a:pt x="20938" y="12971"/>
                </a:cubicBezTo>
                <a:cubicBezTo>
                  <a:pt x="20901" y="12970"/>
                  <a:pt x="20864" y="12970"/>
                  <a:pt x="20826" y="12970"/>
                </a:cubicBezTo>
                <a:cubicBezTo>
                  <a:pt x="19388" y="12970"/>
                  <a:pt x="18051" y="13231"/>
                  <a:pt x="16805" y="13231"/>
                </a:cubicBezTo>
                <a:cubicBezTo>
                  <a:pt x="15286" y="13231"/>
                  <a:pt x="13904" y="12844"/>
                  <a:pt x="12641" y="11125"/>
                </a:cubicBezTo>
                <a:cubicBezTo>
                  <a:pt x="10237" y="7868"/>
                  <a:pt x="11338" y="2424"/>
                  <a:pt x="6980" y="455"/>
                </a:cubicBezTo>
                <a:cubicBezTo>
                  <a:pt x="6076" y="77"/>
                  <a:pt x="5097" y="0"/>
                  <a:pt x="4082" y="0"/>
                </a:cubicBezTo>
                <a:close/>
              </a:path>
            </a:pathLst>
          </a:custGeom>
          <a:solidFill>
            <a:srgbClr val="394FA0">
              <a:alpha val="550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3"/>
          <p:cNvSpPr/>
          <p:nvPr/>
        </p:nvSpPr>
        <p:spPr>
          <a:xfrm flipH="1">
            <a:off x="7326889" y="3723953"/>
            <a:ext cx="1996858" cy="1553768"/>
          </a:xfrm>
          <a:custGeom>
            <a:avLst/>
            <a:gdLst/>
            <a:ahLst/>
            <a:cxnLst/>
            <a:rect l="l" t="t" r="r" b="b"/>
            <a:pathLst>
              <a:path w="34494" h="26840" extrusionOk="0">
                <a:moveTo>
                  <a:pt x="4082" y="0"/>
                </a:moveTo>
                <a:cubicBezTo>
                  <a:pt x="3390" y="0"/>
                  <a:pt x="2681" y="36"/>
                  <a:pt x="1970" y="36"/>
                </a:cubicBezTo>
                <a:lnTo>
                  <a:pt x="0" y="23983"/>
                </a:lnTo>
                <a:cubicBezTo>
                  <a:pt x="4576" y="26588"/>
                  <a:pt x="10237" y="26805"/>
                  <a:pt x="15680" y="26805"/>
                </a:cubicBezTo>
                <a:cubicBezTo>
                  <a:pt x="16619" y="26805"/>
                  <a:pt x="17844" y="26839"/>
                  <a:pt x="19201" y="26839"/>
                </a:cubicBezTo>
                <a:cubicBezTo>
                  <a:pt x="23856" y="26839"/>
                  <a:pt x="30065" y="26440"/>
                  <a:pt x="31578" y="22897"/>
                </a:cubicBezTo>
                <a:cubicBezTo>
                  <a:pt x="34494" y="17081"/>
                  <a:pt x="25436" y="12971"/>
                  <a:pt x="20938" y="12971"/>
                </a:cubicBezTo>
                <a:cubicBezTo>
                  <a:pt x="20901" y="12970"/>
                  <a:pt x="20864" y="12970"/>
                  <a:pt x="20826" y="12970"/>
                </a:cubicBezTo>
                <a:cubicBezTo>
                  <a:pt x="19388" y="12970"/>
                  <a:pt x="18051" y="13231"/>
                  <a:pt x="16805" y="13231"/>
                </a:cubicBezTo>
                <a:cubicBezTo>
                  <a:pt x="15286" y="13231"/>
                  <a:pt x="13904" y="12844"/>
                  <a:pt x="12641" y="11125"/>
                </a:cubicBezTo>
                <a:cubicBezTo>
                  <a:pt x="10237" y="7868"/>
                  <a:pt x="11338" y="2424"/>
                  <a:pt x="6980" y="455"/>
                </a:cubicBezTo>
                <a:cubicBezTo>
                  <a:pt x="6076" y="77"/>
                  <a:pt x="5097" y="0"/>
                  <a:pt x="4082" y="0"/>
                </a:cubicBezTo>
                <a:close/>
              </a:path>
            </a:pathLst>
          </a:custGeom>
          <a:solidFill>
            <a:srgbClr val="394FA0">
              <a:alpha val="550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3"/>
          <p:cNvSpPr/>
          <p:nvPr/>
        </p:nvSpPr>
        <p:spPr>
          <a:xfrm flipH="1">
            <a:off x="5311316" y="-96939"/>
            <a:ext cx="4275531" cy="2114671"/>
          </a:xfrm>
          <a:custGeom>
            <a:avLst/>
            <a:gdLst/>
            <a:ahLst/>
            <a:cxnLst/>
            <a:rect l="l" t="t" r="r" b="b"/>
            <a:pathLst>
              <a:path w="46282" h="22891" extrusionOk="0">
                <a:moveTo>
                  <a:pt x="1" y="0"/>
                </a:moveTo>
                <a:lnTo>
                  <a:pt x="745" y="22784"/>
                </a:lnTo>
                <a:cubicBezTo>
                  <a:pt x="1220" y="22856"/>
                  <a:pt x="1690" y="22891"/>
                  <a:pt x="2153" y="22891"/>
                </a:cubicBezTo>
                <a:cubicBezTo>
                  <a:pt x="6451" y="22891"/>
                  <a:pt x="10198" y="19913"/>
                  <a:pt x="12858" y="16580"/>
                </a:cubicBezTo>
                <a:cubicBezTo>
                  <a:pt x="14937" y="13773"/>
                  <a:pt x="16115" y="9198"/>
                  <a:pt x="19512" y="7709"/>
                </a:cubicBezTo>
                <a:cubicBezTo>
                  <a:pt x="20459" y="7227"/>
                  <a:pt x="21599" y="7051"/>
                  <a:pt x="22800" y="7051"/>
                </a:cubicBezTo>
                <a:cubicBezTo>
                  <a:pt x="24961" y="7051"/>
                  <a:pt x="27323" y="7619"/>
                  <a:pt x="29128" y="7988"/>
                </a:cubicBezTo>
                <a:cubicBezTo>
                  <a:pt x="30659" y="8394"/>
                  <a:pt x="32043" y="8616"/>
                  <a:pt x="33412" y="8616"/>
                </a:cubicBezTo>
                <a:cubicBezTo>
                  <a:pt x="35079" y="8616"/>
                  <a:pt x="36724" y="8286"/>
                  <a:pt x="38589" y="7554"/>
                </a:cubicBezTo>
                <a:cubicBezTo>
                  <a:pt x="41985" y="6204"/>
                  <a:pt x="43769" y="3552"/>
                  <a:pt x="46282" y="1040"/>
                </a:cubicBezTo>
                <a:cubicBezTo>
                  <a:pt x="44669" y="497"/>
                  <a:pt x="42843" y="323"/>
                  <a:pt x="40985" y="323"/>
                </a:cubicBezTo>
                <a:cubicBezTo>
                  <a:pt x="38750" y="323"/>
                  <a:pt x="36470" y="576"/>
                  <a:pt x="34463" y="745"/>
                </a:cubicBezTo>
                <a:cubicBezTo>
                  <a:pt x="32462" y="822"/>
                  <a:pt x="30466" y="861"/>
                  <a:pt x="28469" y="861"/>
                </a:cubicBezTo>
                <a:cubicBezTo>
                  <a:pt x="26472" y="861"/>
                  <a:pt x="24475" y="822"/>
                  <a:pt x="22474" y="745"/>
                </a:cubicBezTo>
                <a:cubicBezTo>
                  <a:pt x="14937" y="450"/>
                  <a:pt x="7554" y="0"/>
                  <a:pt x="1" y="0"/>
                </a:cubicBezTo>
                <a:close/>
              </a:path>
            </a:pathLst>
          </a:custGeom>
          <a:solidFill>
            <a:srgbClr val="394FA0">
              <a:alpha val="550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3"/>
          <p:cNvSpPr/>
          <p:nvPr/>
        </p:nvSpPr>
        <p:spPr>
          <a:xfrm rot="810841" flipH="1">
            <a:off x="-263195" y="-349770"/>
            <a:ext cx="1175147" cy="1778557"/>
          </a:xfrm>
          <a:custGeom>
            <a:avLst/>
            <a:gdLst/>
            <a:ahLst/>
            <a:cxnLst/>
            <a:rect l="l" t="t" r="r" b="b"/>
            <a:pathLst>
              <a:path w="27345" h="41386" extrusionOk="0">
                <a:moveTo>
                  <a:pt x="4805" y="1"/>
                </a:moveTo>
                <a:cubicBezTo>
                  <a:pt x="4655" y="1"/>
                  <a:pt x="4525" y="97"/>
                  <a:pt x="4437" y="342"/>
                </a:cubicBezTo>
                <a:cubicBezTo>
                  <a:pt x="4080" y="1304"/>
                  <a:pt x="4499" y="2808"/>
                  <a:pt x="4607" y="3785"/>
                </a:cubicBezTo>
                <a:cubicBezTo>
                  <a:pt x="4855" y="5879"/>
                  <a:pt x="5600" y="7709"/>
                  <a:pt x="6546" y="9570"/>
                </a:cubicBezTo>
                <a:cubicBezTo>
                  <a:pt x="7228" y="10920"/>
                  <a:pt x="7678" y="12424"/>
                  <a:pt x="8578" y="13634"/>
                </a:cubicBezTo>
                <a:cubicBezTo>
                  <a:pt x="8950" y="14130"/>
                  <a:pt x="9400" y="14782"/>
                  <a:pt x="9772" y="15293"/>
                </a:cubicBezTo>
                <a:cubicBezTo>
                  <a:pt x="10098" y="16457"/>
                  <a:pt x="10470" y="17635"/>
                  <a:pt x="10858" y="18799"/>
                </a:cubicBezTo>
                <a:cubicBezTo>
                  <a:pt x="10780" y="18752"/>
                  <a:pt x="10703" y="18737"/>
                  <a:pt x="10625" y="18706"/>
                </a:cubicBezTo>
                <a:cubicBezTo>
                  <a:pt x="10175" y="18039"/>
                  <a:pt x="9787" y="17325"/>
                  <a:pt x="9353" y="16705"/>
                </a:cubicBezTo>
                <a:cubicBezTo>
                  <a:pt x="8655" y="15650"/>
                  <a:pt x="7694" y="14766"/>
                  <a:pt x="6670" y="14022"/>
                </a:cubicBezTo>
                <a:cubicBezTo>
                  <a:pt x="5631" y="13293"/>
                  <a:pt x="4731" y="12502"/>
                  <a:pt x="3739" y="11742"/>
                </a:cubicBezTo>
                <a:cubicBezTo>
                  <a:pt x="3184" y="11322"/>
                  <a:pt x="2321" y="10524"/>
                  <a:pt x="1513" y="10524"/>
                </a:cubicBezTo>
                <a:cubicBezTo>
                  <a:pt x="1395" y="10524"/>
                  <a:pt x="1278" y="10541"/>
                  <a:pt x="1164" y="10579"/>
                </a:cubicBezTo>
                <a:cubicBezTo>
                  <a:pt x="1" y="10951"/>
                  <a:pt x="1878" y="13696"/>
                  <a:pt x="2188" y="14239"/>
                </a:cubicBezTo>
                <a:cubicBezTo>
                  <a:pt x="2746" y="15247"/>
                  <a:pt x="3289" y="16503"/>
                  <a:pt x="4266" y="17201"/>
                </a:cubicBezTo>
                <a:cubicBezTo>
                  <a:pt x="5228" y="17899"/>
                  <a:pt x="6468" y="18504"/>
                  <a:pt x="7570" y="18938"/>
                </a:cubicBezTo>
                <a:cubicBezTo>
                  <a:pt x="8376" y="19248"/>
                  <a:pt x="9276" y="19528"/>
                  <a:pt x="10113" y="19683"/>
                </a:cubicBezTo>
                <a:cubicBezTo>
                  <a:pt x="10346" y="19737"/>
                  <a:pt x="10559" y="19768"/>
                  <a:pt x="10732" y="19768"/>
                </a:cubicBezTo>
                <a:cubicBezTo>
                  <a:pt x="10904" y="19768"/>
                  <a:pt x="11036" y="19737"/>
                  <a:pt x="11106" y="19667"/>
                </a:cubicBezTo>
                <a:cubicBezTo>
                  <a:pt x="12052" y="22443"/>
                  <a:pt x="13200" y="25158"/>
                  <a:pt x="14549" y="27732"/>
                </a:cubicBezTo>
                <a:cubicBezTo>
                  <a:pt x="14533" y="27717"/>
                  <a:pt x="14518" y="27717"/>
                  <a:pt x="14502" y="27701"/>
                </a:cubicBezTo>
                <a:cubicBezTo>
                  <a:pt x="14270" y="27251"/>
                  <a:pt x="13727" y="26662"/>
                  <a:pt x="13448" y="26383"/>
                </a:cubicBezTo>
                <a:cubicBezTo>
                  <a:pt x="12688" y="25561"/>
                  <a:pt x="11556" y="25049"/>
                  <a:pt x="10563" y="24553"/>
                </a:cubicBezTo>
                <a:cubicBezTo>
                  <a:pt x="9539" y="24010"/>
                  <a:pt x="8454" y="23591"/>
                  <a:pt x="7383" y="23095"/>
                </a:cubicBezTo>
                <a:cubicBezTo>
                  <a:pt x="6205" y="22552"/>
                  <a:pt x="5088" y="21901"/>
                  <a:pt x="3832" y="21544"/>
                </a:cubicBezTo>
                <a:cubicBezTo>
                  <a:pt x="3587" y="21481"/>
                  <a:pt x="3281" y="21373"/>
                  <a:pt x="3027" y="21373"/>
                </a:cubicBezTo>
                <a:cubicBezTo>
                  <a:pt x="2781" y="21373"/>
                  <a:pt x="2582" y="21473"/>
                  <a:pt x="2529" y="21807"/>
                </a:cubicBezTo>
                <a:cubicBezTo>
                  <a:pt x="2405" y="22660"/>
                  <a:pt x="3180" y="23777"/>
                  <a:pt x="3661" y="24382"/>
                </a:cubicBezTo>
                <a:cubicBezTo>
                  <a:pt x="4669" y="25638"/>
                  <a:pt x="5988" y="26476"/>
                  <a:pt x="7383" y="27236"/>
                </a:cubicBezTo>
                <a:cubicBezTo>
                  <a:pt x="8454" y="27810"/>
                  <a:pt x="9632" y="28802"/>
                  <a:pt x="10873" y="28911"/>
                </a:cubicBezTo>
                <a:cubicBezTo>
                  <a:pt x="10949" y="28920"/>
                  <a:pt x="11026" y="28923"/>
                  <a:pt x="11102" y="28923"/>
                </a:cubicBezTo>
                <a:cubicBezTo>
                  <a:pt x="11568" y="28923"/>
                  <a:pt x="12035" y="28780"/>
                  <a:pt x="12502" y="28740"/>
                </a:cubicBezTo>
                <a:cubicBezTo>
                  <a:pt x="12631" y="28725"/>
                  <a:pt x="12762" y="28720"/>
                  <a:pt x="12893" y="28720"/>
                </a:cubicBezTo>
                <a:cubicBezTo>
                  <a:pt x="13157" y="28720"/>
                  <a:pt x="13422" y="28740"/>
                  <a:pt x="13680" y="28740"/>
                </a:cubicBezTo>
                <a:cubicBezTo>
                  <a:pt x="13960" y="28740"/>
                  <a:pt x="14161" y="28725"/>
                  <a:pt x="14394" y="28632"/>
                </a:cubicBezTo>
                <a:cubicBezTo>
                  <a:pt x="14549" y="28554"/>
                  <a:pt x="14611" y="28430"/>
                  <a:pt x="14751" y="28368"/>
                </a:cubicBezTo>
                <a:lnTo>
                  <a:pt x="14813" y="28430"/>
                </a:lnTo>
                <a:cubicBezTo>
                  <a:pt x="14859" y="28492"/>
                  <a:pt x="14906" y="28492"/>
                  <a:pt x="14968" y="28492"/>
                </a:cubicBezTo>
                <a:cubicBezTo>
                  <a:pt x="16208" y="30725"/>
                  <a:pt x="17604" y="32835"/>
                  <a:pt x="19233" y="34773"/>
                </a:cubicBezTo>
                <a:cubicBezTo>
                  <a:pt x="18923" y="34463"/>
                  <a:pt x="18643" y="34138"/>
                  <a:pt x="18504" y="34076"/>
                </a:cubicBezTo>
                <a:cubicBezTo>
                  <a:pt x="16720" y="33021"/>
                  <a:pt x="14999" y="31966"/>
                  <a:pt x="12920" y="31904"/>
                </a:cubicBezTo>
                <a:cubicBezTo>
                  <a:pt x="11478" y="31858"/>
                  <a:pt x="10098" y="31594"/>
                  <a:pt x="8655" y="31501"/>
                </a:cubicBezTo>
                <a:cubicBezTo>
                  <a:pt x="8410" y="31485"/>
                  <a:pt x="8135" y="31473"/>
                  <a:pt x="7847" y="31473"/>
                </a:cubicBezTo>
                <a:cubicBezTo>
                  <a:pt x="7009" y="31473"/>
                  <a:pt x="6064" y="31574"/>
                  <a:pt x="5429" y="31966"/>
                </a:cubicBezTo>
                <a:cubicBezTo>
                  <a:pt x="4933" y="32276"/>
                  <a:pt x="4964" y="32757"/>
                  <a:pt x="5243" y="33223"/>
                </a:cubicBezTo>
                <a:cubicBezTo>
                  <a:pt x="5708" y="33951"/>
                  <a:pt x="6717" y="34076"/>
                  <a:pt x="7446" y="34448"/>
                </a:cubicBezTo>
                <a:cubicBezTo>
                  <a:pt x="8857" y="35177"/>
                  <a:pt x="10191" y="35937"/>
                  <a:pt x="11726" y="36417"/>
                </a:cubicBezTo>
                <a:cubicBezTo>
                  <a:pt x="12166" y="36561"/>
                  <a:pt x="12603" y="36616"/>
                  <a:pt x="13039" y="36616"/>
                </a:cubicBezTo>
                <a:cubicBezTo>
                  <a:pt x="13923" y="36616"/>
                  <a:pt x="14803" y="36387"/>
                  <a:pt x="15697" y="36200"/>
                </a:cubicBezTo>
                <a:cubicBezTo>
                  <a:pt x="16937" y="35952"/>
                  <a:pt x="18256" y="35394"/>
                  <a:pt x="19310" y="35270"/>
                </a:cubicBezTo>
                <a:cubicBezTo>
                  <a:pt x="19465" y="35316"/>
                  <a:pt x="19590" y="35378"/>
                  <a:pt x="19745" y="35409"/>
                </a:cubicBezTo>
                <a:lnTo>
                  <a:pt x="19776" y="35409"/>
                </a:lnTo>
                <a:cubicBezTo>
                  <a:pt x="21823" y="37720"/>
                  <a:pt x="24196" y="39737"/>
                  <a:pt x="26957" y="41365"/>
                </a:cubicBezTo>
                <a:cubicBezTo>
                  <a:pt x="26987" y="41379"/>
                  <a:pt x="27018" y="41385"/>
                  <a:pt x="27048" y="41385"/>
                </a:cubicBezTo>
                <a:cubicBezTo>
                  <a:pt x="27215" y="41385"/>
                  <a:pt x="27345" y="41191"/>
                  <a:pt x="27174" y="41086"/>
                </a:cubicBezTo>
                <a:cubicBezTo>
                  <a:pt x="26491" y="40683"/>
                  <a:pt x="25824" y="40279"/>
                  <a:pt x="25173" y="39814"/>
                </a:cubicBezTo>
                <a:cubicBezTo>
                  <a:pt x="24506" y="39333"/>
                  <a:pt x="23855" y="38837"/>
                  <a:pt x="23234" y="38325"/>
                </a:cubicBezTo>
                <a:cubicBezTo>
                  <a:pt x="23777" y="37751"/>
                  <a:pt x="25002" y="36728"/>
                  <a:pt x="25514" y="35766"/>
                </a:cubicBezTo>
                <a:cubicBezTo>
                  <a:pt x="26367" y="33936"/>
                  <a:pt x="26569" y="31765"/>
                  <a:pt x="25933" y="29888"/>
                </a:cubicBezTo>
                <a:lnTo>
                  <a:pt x="25933" y="29888"/>
                </a:lnTo>
                <a:cubicBezTo>
                  <a:pt x="24320" y="30198"/>
                  <a:pt x="23188" y="32788"/>
                  <a:pt x="22893" y="34262"/>
                </a:cubicBezTo>
                <a:cubicBezTo>
                  <a:pt x="22691" y="35115"/>
                  <a:pt x="22350" y="36728"/>
                  <a:pt x="22583" y="37736"/>
                </a:cubicBezTo>
                <a:cubicBezTo>
                  <a:pt x="21063" y="36386"/>
                  <a:pt x="19698" y="34913"/>
                  <a:pt x="18473" y="33300"/>
                </a:cubicBezTo>
                <a:lnTo>
                  <a:pt x="18473" y="33300"/>
                </a:lnTo>
                <a:cubicBezTo>
                  <a:pt x="18479" y="33301"/>
                  <a:pt x="18486" y="33301"/>
                  <a:pt x="18492" y="33301"/>
                </a:cubicBezTo>
                <a:cubicBezTo>
                  <a:pt x="18624" y="33301"/>
                  <a:pt x="18732" y="33154"/>
                  <a:pt x="18643" y="33021"/>
                </a:cubicBezTo>
                <a:cubicBezTo>
                  <a:pt x="18628" y="33005"/>
                  <a:pt x="18612" y="32974"/>
                  <a:pt x="18581" y="32943"/>
                </a:cubicBezTo>
                <a:cubicBezTo>
                  <a:pt x="18643" y="32773"/>
                  <a:pt x="18705" y="32587"/>
                  <a:pt x="18799" y="32432"/>
                </a:cubicBezTo>
                <a:cubicBezTo>
                  <a:pt x="19186" y="31734"/>
                  <a:pt x="19465" y="31206"/>
                  <a:pt x="19714" y="30431"/>
                </a:cubicBezTo>
                <a:cubicBezTo>
                  <a:pt x="20024" y="29407"/>
                  <a:pt x="20598" y="28477"/>
                  <a:pt x="20908" y="27437"/>
                </a:cubicBezTo>
                <a:cubicBezTo>
                  <a:pt x="21265" y="26305"/>
                  <a:pt x="21358" y="25049"/>
                  <a:pt x="21327" y="23870"/>
                </a:cubicBezTo>
                <a:cubicBezTo>
                  <a:pt x="21299" y="23230"/>
                  <a:pt x="20859" y="20466"/>
                  <a:pt x="19782" y="20466"/>
                </a:cubicBezTo>
                <a:cubicBezTo>
                  <a:pt x="19659" y="20466"/>
                  <a:pt x="19528" y="20503"/>
                  <a:pt x="19388" y="20582"/>
                </a:cubicBezTo>
                <a:cubicBezTo>
                  <a:pt x="18783" y="20908"/>
                  <a:pt x="18535" y="22040"/>
                  <a:pt x="18380" y="22614"/>
                </a:cubicBezTo>
                <a:cubicBezTo>
                  <a:pt x="18008" y="23994"/>
                  <a:pt x="17697" y="25390"/>
                  <a:pt x="17387" y="26771"/>
                </a:cubicBezTo>
                <a:cubicBezTo>
                  <a:pt x="17077" y="28135"/>
                  <a:pt x="16829" y="29872"/>
                  <a:pt x="17186" y="31268"/>
                </a:cubicBezTo>
                <a:cubicBezTo>
                  <a:pt x="17232" y="31377"/>
                  <a:pt x="17263" y="31516"/>
                  <a:pt x="17310" y="31656"/>
                </a:cubicBezTo>
                <a:cubicBezTo>
                  <a:pt x="16441" y="30369"/>
                  <a:pt x="15635" y="29019"/>
                  <a:pt x="14906" y="27639"/>
                </a:cubicBezTo>
                <a:cubicBezTo>
                  <a:pt x="15138" y="27158"/>
                  <a:pt x="15433" y="26708"/>
                  <a:pt x="15604" y="26181"/>
                </a:cubicBezTo>
                <a:cubicBezTo>
                  <a:pt x="15976" y="25142"/>
                  <a:pt x="16239" y="24025"/>
                  <a:pt x="16627" y="22986"/>
                </a:cubicBezTo>
                <a:cubicBezTo>
                  <a:pt x="17418" y="20861"/>
                  <a:pt x="17465" y="19031"/>
                  <a:pt x="16999" y="16844"/>
                </a:cubicBezTo>
                <a:cubicBezTo>
                  <a:pt x="16889" y="16304"/>
                  <a:pt x="16654" y="13586"/>
                  <a:pt x="15832" y="13586"/>
                </a:cubicBezTo>
                <a:cubicBezTo>
                  <a:pt x="15733" y="13586"/>
                  <a:pt x="15627" y="13625"/>
                  <a:pt x="15511" y="13711"/>
                </a:cubicBezTo>
                <a:cubicBezTo>
                  <a:pt x="14704" y="14316"/>
                  <a:pt x="14518" y="15867"/>
                  <a:pt x="14270" y="16767"/>
                </a:cubicBezTo>
                <a:cubicBezTo>
                  <a:pt x="13960" y="17806"/>
                  <a:pt x="13355" y="18985"/>
                  <a:pt x="13262" y="20055"/>
                </a:cubicBezTo>
                <a:cubicBezTo>
                  <a:pt x="13122" y="21761"/>
                  <a:pt x="13277" y="23715"/>
                  <a:pt x="13835" y="25421"/>
                </a:cubicBezTo>
                <a:cubicBezTo>
                  <a:pt x="12874" y="23358"/>
                  <a:pt x="12036" y="21187"/>
                  <a:pt x="11292" y="18985"/>
                </a:cubicBezTo>
                <a:cubicBezTo>
                  <a:pt x="11509" y="18628"/>
                  <a:pt x="11974" y="18209"/>
                  <a:pt x="12285" y="17744"/>
                </a:cubicBezTo>
                <a:cubicBezTo>
                  <a:pt x="12905" y="16767"/>
                  <a:pt x="12982" y="15573"/>
                  <a:pt x="13448" y="14518"/>
                </a:cubicBezTo>
                <a:cubicBezTo>
                  <a:pt x="14394" y="12316"/>
                  <a:pt x="14657" y="10129"/>
                  <a:pt x="14937" y="7787"/>
                </a:cubicBezTo>
                <a:cubicBezTo>
                  <a:pt x="14999" y="7166"/>
                  <a:pt x="14906" y="6406"/>
                  <a:pt x="14518" y="5879"/>
                </a:cubicBezTo>
                <a:cubicBezTo>
                  <a:pt x="14380" y="5693"/>
                  <a:pt x="14270" y="5620"/>
                  <a:pt x="14169" y="5620"/>
                </a:cubicBezTo>
                <a:cubicBezTo>
                  <a:pt x="13975" y="5620"/>
                  <a:pt x="13811" y="5888"/>
                  <a:pt x="13525" y="6143"/>
                </a:cubicBezTo>
                <a:cubicBezTo>
                  <a:pt x="12610" y="6949"/>
                  <a:pt x="11990" y="7415"/>
                  <a:pt x="11835" y="8733"/>
                </a:cubicBezTo>
                <a:cubicBezTo>
                  <a:pt x="11664" y="10361"/>
                  <a:pt x="11369" y="11959"/>
                  <a:pt x="11183" y="13587"/>
                </a:cubicBezTo>
                <a:cubicBezTo>
                  <a:pt x="11044" y="14782"/>
                  <a:pt x="10796" y="16022"/>
                  <a:pt x="10718" y="17248"/>
                </a:cubicBezTo>
                <a:cubicBezTo>
                  <a:pt x="10408" y="16255"/>
                  <a:pt x="10113" y="15247"/>
                  <a:pt x="9850" y="14254"/>
                </a:cubicBezTo>
                <a:cubicBezTo>
                  <a:pt x="9772" y="13355"/>
                  <a:pt x="9818" y="12362"/>
                  <a:pt x="9725" y="11354"/>
                </a:cubicBezTo>
                <a:cubicBezTo>
                  <a:pt x="9617" y="10222"/>
                  <a:pt x="9415" y="9136"/>
                  <a:pt x="9090" y="8050"/>
                </a:cubicBezTo>
                <a:cubicBezTo>
                  <a:pt x="8686" y="6732"/>
                  <a:pt x="8376" y="5243"/>
                  <a:pt x="7756" y="4002"/>
                </a:cubicBezTo>
                <a:cubicBezTo>
                  <a:pt x="7259" y="3010"/>
                  <a:pt x="6686" y="2002"/>
                  <a:pt x="6050" y="1118"/>
                </a:cubicBezTo>
                <a:cubicBezTo>
                  <a:pt x="5820" y="785"/>
                  <a:pt x="5233" y="1"/>
                  <a:pt x="480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3"/>
          <p:cNvSpPr/>
          <p:nvPr/>
        </p:nvSpPr>
        <p:spPr>
          <a:xfrm rot="-3249606" flipH="1">
            <a:off x="-490227" y="1094722"/>
            <a:ext cx="1175136" cy="1778540"/>
          </a:xfrm>
          <a:custGeom>
            <a:avLst/>
            <a:gdLst/>
            <a:ahLst/>
            <a:cxnLst/>
            <a:rect l="l" t="t" r="r" b="b"/>
            <a:pathLst>
              <a:path w="27345" h="41386" extrusionOk="0">
                <a:moveTo>
                  <a:pt x="4805" y="1"/>
                </a:moveTo>
                <a:cubicBezTo>
                  <a:pt x="4655" y="1"/>
                  <a:pt x="4525" y="97"/>
                  <a:pt x="4437" y="342"/>
                </a:cubicBezTo>
                <a:cubicBezTo>
                  <a:pt x="4080" y="1304"/>
                  <a:pt x="4499" y="2808"/>
                  <a:pt x="4607" y="3785"/>
                </a:cubicBezTo>
                <a:cubicBezTo>
                  <a:pt x="4855" y="5879"/>
                  <a:pt x="5600" y="7709"/>
                  <a:pt x="6546" y="9570"/>
                </a:cubicBezTo>
                <a:cubicBezTo>
                  <a:pt x="7228" y="10920"/>
                  <a:pt x="7678" y="12424"/>
                  <a:pt x="8578" y="13634"/>
                </a:cubicBezTo>
                <a:cubicBezTo>
                  <a:pt x="8950" y="14130"/>
                  <a:pt x="9400" y="14782"/>
                  <a:pt x="9772" y="15293"/>
                </a:cubicBezTo>
                <a:cubicBezTo>
                  <a:pt x="10098" y="16457"/>
                  <a:pt x="10470" y="17635"/>
                  <a:pt x="10858" y="18799"/>
                </a:cubicBezTo>
                <a:cubicBezTo>
                  <a:pt x="10780" y="18752"/>
                  <a:pt x="10703" y="18737"/>
                  <a:pt x="10625" y="18706"/>
                </a:cubicBezTo>
                <a:cubicBezTo>
                  <a:pt x="10175" y="18039"/>
                  <a:pt x="9787" y="17325"/>
                  <a:pt x="9353" y="16705"/>
                </a:cubicBezTo>
                <a:cubicBezTo>
                  <a:pt x="8655" y="15650"/>
                  <a:pt x="7694" y="14766"/>
                  <a:pt x="6670" y="14022"/>
                </a:cubicBezTo>
                <a:cubicBezTo>
                  <a:pt x="5631" y="13293"/>
                  <a:pt x="4731" y="12502"/>
                  <a:pt x="3739" y="11742"/>
                </a:cubicBezTo>
                <a:cubicBezTo>
                  <a:pt x="3184" y="11322"/>
                  <a:pt x="2321" y="10524"/>
                  <a:pt x="1513" y="10524"/>
                </a:cubicBezTo>
                <a:cubicBezTo>
                  <a:pt x="1395" y="10524"/>
                  <a:pt x="1278" y="10541"/>
                  <a:pt x="1164" y="10579"/>
                </a:cubicBezTo>
                <a:cubicBezTo>
                  <a:pt x="1" y="10951"/>
                  <a:pt x="1878" y="13696"/>
                  <a:pt x="2188" y="14239"/>
                </a:cubicBezTo>
                <a:cubicBezTo>
                  <a:pt x="2746" y="15247"/>
                  <a:pt x="3289" y="16503"/>
                  <a:pt x="4266" y="17201"/>
                </a:cubicBezTo>
                <a:cubicBezTo>
                  <a:pt x="5228" y="17899"/>
                  <a:pt x="6468" y="18504"/>
                  <a:pt x="7570" y="18938"/>
                </a:cubicBezTo>
                <a:cubicBezTo>
                  <a:pt x="8376" y="19248"/>
                  <a:pt x="9276" y="19528"/>
                  <a:pt x="10113" y="19683"/>
                </a:cubicBezTo>
                <a:cubicBezTo>
                  <a:pt x="10346" y="19737"/>
                  <a:pt x="10559" y="19768"/>
                  <a:pt x="10732" y="19768"/>
                </a:cubicBezTo>
                <a:cubicBezTo>
                  <a:pt x="10904" y="19768"/>
                  <a:pt x="11036" y="19737"/>
                  <a:pt x="11106" y="19667"/>
                </a:cubicBezTo>
                <a:cubicBezTo>
                  <a:pt x="12052" y="22443"/>
                  <a:pt x="13200" y="25158"/>
                  <a:pt x="14549" y="27732"/>
                </a:cubicBezTo>
                <a:cubicBezTo>
                  <a:pt x="14533" y="27717"/>
                  <a:pt x="14518" y="27717"/>
                  <a:pt x="14502" y="27701"/>
                </a:cubicBezTo>
                <a:cubicBezTo>
                  <a:pt x="14270" y="27251"/>
                  <a:pt x="13727" y="26662"/>
                  <a:pt x="13448" y="26383"/>
                </a:cubicBezTo>
                <a:cubicBezTo>
                  <a:pt x="12688" y="25561"/>
                  <a:pt x="11556" y="25049"/>
                  <a:pt x="10563" y="24553"/>
                </a:cubicBezTo>
                <a:cubicBezTo>
                  <a:pt x="9539" y="24010"/>
                  <a:pt x="8454" y="23591"/>
                  <a:pt x="7383" y="23095"/>
                </a:cubicBezTo>
                <a:cubicBezTo>
                  <a:pt x="6205" y="22552"/>
                  <a:pt x="5088" y="21901"/>
                  <a:pt x="3832" y="21544"/>
                </a:cubicBezTo>
                <a:cubicBezTo>
                  <a:pt x="3587" y="21481"/>
                  <a:pt x="3281" y="21373"/>
                  <a:pt x="3027" y="21373"/>
                </a:cubicBezTo>
                <a:cubicBezTo>
                  <a:pt x="2781" y="21373"/>
                  <a:pt x="2582" y="21473"/>
                  <a:pt x="2529" y="21807"/>
                </a:cubicBezTo>
                <a:cubicBezTo>
                  <a:pt x="2405" y="22660"/>
                  <a:pt x="3180" y="23777"/>
                  <a:pt x="3661" y="24382"/>
                </a:cubicBezTo>
                <a:cubicBezTo>
                  <a:pt x="4669" y="25638"/>
                  <a:pt x="5988" y="26476"/>
                  <a:pt x="7383" y="27236"/>
                </a:cubicBezTo>
                <a:cubicBezTo>
                  <a:pt x="8454" y="27810"/>
                  <a:pt x="9632" y="28802"/>
                  <a:pt x="10873" y="28911"/>
                </a:cubicBezTo>
                <a:cubicBezTo>
                  <a:pt x="10949" y="28920"/>
                  <a:pt x="11026" y="28923"/>
                  <a:pt x="11102" y="28923"/>
                </a:cubicBezTo>
                <a:cubicBezTo>
                  <a:pt x="11568" y="28923"/>
                  <a:pt x="12035" y="28780"/>
                  <a:pt x="12502" y="28740"/>
                </a:cubicBezTo>
                <a:cubicBezTo>
                  <a:pt x="12631" y="28725"/>
                  <a:pt x="12762" y="28720"/>
                  <a:pt x="12893" y="28720"/>
                </a:cubicBezTo>
                <a:cubicBezTo>
                  <a:pt x="13157" y="28720"/>
                  <a:pt x="13422" y="28740"/>
                  <a:pt x="13680" y="28740"/>
                </a:cubicBezTo>
                <a:cubicBezTo>
                  <a:pt x="13960" y="28740"/>
                  <a:pt x="14161" y="28725"/>
                  <a:pt x="14394" y="28632"/>
                </a:cubicBezTo>
                <a:cubicBezTo>
                  <a:pt x="14549" y="28554"/>
                  <a:pt x="14611" y="28430"/>
                  <a:pt x="14751" y="28368"/>
                </a:cubicBezTo>
                <a:lnTo>
                  <a:pt x="14813" y="28430"/>
                </a:lnTo>
                <a:cubicBezTo>
                  <a:pt x="14859" y="28492"/>
                  <a:pt x="14906" y="28492"/>
                  <a:pt x="14968" y="28492"/>
                </a:cubicBezTo>
                <a:cubicBezTo>
                  <a:pt x="16208" y="30725"/>
                  <a:pt x="17604" y="32835"/>
                  <a:pt x="19233" y="34773"/>
                </a:cubicBezTo>
                <a:cubicBezTo>
                  <a:pt x="18923" y="34463"/>
                  <a:pt x="18643" y="34138"/>
                  <a:pt x="18504" y="34076"/>
                </a:cubicBezTo>
                <a:cubicBezTo>
                  <a:pt x="16720" y="33021"/>
                  <a:pt x="14999" y="31966"/>
                  <a:pt x="12920" y="31904"/>
                </a:cubicBezTo>
                <a:cubicBezTo>
                  <a:pt x="11478" y="31858"/>
                  <a:pt x="10098" y="31594"/>
                  <a:pt x="8655" y="31501"/>
                </a:cubicBezTo>
                <a:cubicBezTo>
                  <a:pt x="8410" y="31485"/>
                  <a:pt x="8135" y="31473"/>
                  <a:pt x="7847" y="31473"/>
                </a:cubicBezTo>
                <a:cubicBezTo>
                  <a:pt x="7009" y="31473"/>
                  <a:pt x="6064" y="31574"/>
                  <a:pt x="5429" y="31966"/>
                </a:cubicBezTo>
                <a:cubicBezTo>
                  <a:pt x="4933" y="32276"/>
                  <a:pt x="4964" y="32757"/>
                  <a:pt x="5243" y="33223"/>
                </a:cubicBezTo>
                <a:cubicBezTo>
                  <a:pt x="5708" y="33951"/>
                  <a:pt x="6717" y="34076"/>
                  <a:pt x="7446" y="34448"/>
                </a:cubicBezTo>
                <a:cubicBezTo>
                  <a:pt x="8857" y="35177"/>
                  <a:pt x="10191" y="35937"/>
                  <a:pt x="11726" y="36417"/>
                </a:cubicBezTo>
                <a:cubicBezTo>
                  <a:pt x="12166" y="36561"/>
                  <a:pt x="12603" y="36616"/>
                  <a:pt x="13039" y="36616"/>
                </a:cubicBezTo>
                <a:cubicBezTo>
                  <a:pt x="13923" y="36616"/>
                  <a:pt x="14803" y="36387"/>
                  <a:pt x="15697" y="36200"/>
                </a:cubicBezTo>
                <a:cubicBezTo>
                  <a:pt x="16937" y="35952"/>
                  <a:pt x="18256" y="35394"/>
                  <a:pt x="19310" y="35270"/>
                </a:cubicBezTo>
                <a:cubicBezTo>
                  <a:pt x="19465" y="35316"/>
                  <a:pt x="19590" y="35378"/>
                  <a:pt x="19745" y="35409"/>
                </a:cubicBezTo>
                <a:lnTo>
                  <a:pt x="19776" y="35409"/>
                </a:lnTo>
                <a:cubicBezTo>
                  <a:pt x="21823" y="37720"/>
                  <a:pt x="24196" y="39737"/>
                  <a:pt x="26957" y="41365"/>
                </a:cubicBezTo>
                <a:cubicBezTo>
                  <a:pt x="26987" y="41379"/>
                  <a:pt x="27018" y="41385"/>
                  <a:pt x="27048" y="41385"/>
                </a:cubicBezTo>
                <a:cubicBezTo>
                  <a:pt x="27215" y="41385"/>
                  <a:pt x="27345" y="41191"/>
                  <a:pt x="27174" y="41086"/>
                </a:cubicBezTo>
                <a:cubicBezTo>
                  <a:pt x="26491" y="40683"/>
                  <a:pt x="25824" y="40279"/>
                  <a:pt x="25173" y="39814"/>
                </a:cubicBezTo>
                <a:cubicBezTo>
                  <a:pt x="24506" y="39333"/>
                  <a:pt x="23855" y="38837"/>
                  <a:pt x="23234" y="38325"/>
                </a:cubicBezTo>
                <a:cubicBezTo>
                  <a:pt x="23777" y="37751"/>
                  <a:pt x="25002" y="36728"/>
                  <a:pt x="25514" y="35766"/>
                </a:cubicBezTo>
                <a:cubicBezTo>
                  <a:pt x="26367" y="33936"/>
                  <a:pt x="26569" y="31765"/>
                  <a:pt x="25933" y="29888"/>
                </a:cubicBezTo>
                <a:lnTo>
                  <a:pt x="25933" y="29888"/>
                </a:lnTo>
                <a:cubicBezTo>
                  <a:pt x="24320" y="30198"/>
                  <a:pt x="23188" y="32788"/>
                  <a:pt x="22893" y="34262"/>
                </a:cubicBezTo>
                <a:cubicBezTo>
                  <a:pt x="22691" y="35115"/>
                  <a:pt x="22350" y="36728"/>
                  <a:pt x="22583" y="37736"/>
                </a:cubicBezTo>
                <a:cubicBezTo>
                  <a:pt x="21063" y="36386"/>
                  <a:pt x="19698" y="34913"/>
                  <a:pt x="18473" y="33300"/>
                </a:cubicBezTo>
                <a:lnTo>
                  <a:pt x="18473" y="33300"/>
                </a:lnTo>
                <a:cubicBezTo>
                  <a:pt x="18479" y="33301"/>
                  <a:pt x="18486" y="33301"/>
                  <a:pt x="18492" y="33301"/>
                </a:cubicBezTo>
                <a:cubicBezTo>
                  <a:pt x="18624" y="33301"/>
                  <a:pt x="18732" y="33154"/>
                  <a:pt x="18643" y="33021"/>
                </a:cubicBezTo>
                <a:cubicBezTo>
                  <a:pt x="18628" y="33005"/>
                  <a:pt x="18612" y="32974"/>
                  <a:pt x="18581" y="32943"/>
                </a:cubicBezTo>
                <a:cubicBezTo>
                  <a:pt x="18643" y="32773"/>
                  <a:pt x="18705" y="32587"/>
                  <a:pt x="18799" y="32432"/>
                </a:cubicBezTo>
                <a:cubicBezTo>
                  <a:pt x="19186" y="31734"/>
                  <a:pt x="19465" y="31206"/>
                  <a:pt x="19714" y="30431"/>
                </a:cubicBezTo>
                <a:cubicBezTo>
                  <a:pt x="20024" y="29407"/>
                  <a:pt x="20598" y="28477"/>
                  <a:pt x="20908" y="27437"/>
                </a:cubicBezTo>
                <a:cubicBezTo>
                  <a:pt x="21265" y="26305"/>
                  <a:pt x="21358" y="25049"/>
                  <a:pt x="21327" y="23870"/>
                </a:cubicBezTo>
                <a:cubicBezTo>
                  <a:pt x="21299" y="23230"/>
                  <a:pt x="20859" y="20466"/>
                  <a:pt x="19782" y="20466"/>
                </a:cubicBezTo>
                <a:cubicBezTo>
                  <a:pt x="19659" y="20466"/>
                  <a:pt x="19528" y="20503"/>
                  <a:pt x="19388" y="20582"/>
                </a:cubicBezTo>
                <a:cubicBezTo>
                  <a:pt x="18783" y="20908"/>
                  <a:pt x="18535" y="22040"/>
                  <a:pt x="18380" y="22614"/>
                </a:cubicBezTo>
                <a:cubicBezTo>
                  <a:pt x="18008" y="23994"/>
                  <a:pt x="17697" y="25390"/>
                  <a:pt x="17387" y="26771"/>
                </a:cubicBezTo>
                <a:cubicBezTo>
                  <a:pt x="17077" y="28135"/>
                  <a:pt x="16829" y="29872"/>
                  <a:pt x="17186" y="31268"/>
                </a:cubicBezTo>
                <a:cubicBezTo>
                  <a:pt x="17232" y="31377"/>
                  <a:pt x="17263" y="31516"/>
                  <a:pt x="17310" y="31656"/>
                </a:cubicBezTo>
                <a:cubicBezTo>
                  <a:pt x="16441" y="30369"/>
                  <a:pt x="15635" y="29019"/>
                  <a:pt x="14906" y="27639"/>
                </a:cubicBezTo>
                <a:cubicBezTo>
                  <a:pt x="15138" y="27158"/>
                  <a:pt x="15433" y="26708"/>
                  <a:pt x="15604" y="26181"/>
                </a:cubicBezTo>
                <a:cubicBezTo>
                  <a:pt x="15976" y="25142"/>
                  <a:pt x="16239" y="24025"/>
                  <a:pt x="16627" y="22986"/>
                </a:cubicBezTo>
                <a:cubicBezTo>
                  <a:pt x="17418" y="20861"/>
                  <a:pt x="17465" y="19031"/>
                  <a:pt x="16999" y="16844"/>
                </a:cubicBezTo>
                <a:cubicBezTo>
                  <a:pt x="16889" y="16304"/>
                  <a:pt x="16654" y="13586"/>
                  <a:pt x="15832" y="13586"/>
                </a:cubicBezTo>
                <a:cubicBezTo>
                  <a:pt x="15733" y="13586"/>
                  <a:pt x="15627" y="13625"/>
                  <a:pt x="15511" y="13711"/>
                </a:cubicBezTo>
                <a:cubicBezTo>
                  <a:pt x="14704" y="14316"/>
                  <a:pt x="14518" y="15867"/>
                  <a:pt x="14270" y="16767"/>
                </a:cubicBezTo>
                <a:cubicBezTo>
                  <a:pt x="13960" y="17806"/>
                  <a:pt x="13355" y="18985"/>
                  <a:pt x="13262" y="20055"/>
                </a:cubicBezTo>
                <a:cubicBezTo>
                  <a:pt x="13122" y="21761"/>
                  <a:pt x="13277" y="23715"/>
                  <a:pt x="13835" y="25421"/>
                </a:cubicBezTo>
                <a:cubicBezTo>
                  <a:pt x="12874" y="23358"/>
                  <a:pt x="12036" y="21187"/>
                  <a:pt x="11292" y="18985"/>
                </a:cubicBezTo>
                <a:cubicBezTo>
                  <a:pt x="11509" y="18628"/>
                  <a:pt x="11974" y="18209"/>
                  <a:pt x="12285" y="17744"/>
                </a:cubicBezTo>
                <a:cubicBezTo>
                  <a:pt x="12905" y="16767"/>
                  <a:pt x="12982" y="15573"/>
                  <a:pt x="13448" y="14518"/>
                </a:cubicBezTo>
                <a:cubicBezTo>
                  <a:pt x="14394" y="12316"/>
                  <a:pt x="14657" y="10129"/>
                  <a:pt x="14937" y="7787"/>
                </a:cubicBezTo>
                <a:cubicBezTo>
                  <a:pt x="14999" y="7166"/>
                  <a:pt x="14906" y="6406"/>
                  <a:pt x="14518" y="5879"/>
                </a:cubicBezTo>
                <a:cubicBezTo>
                  <a:pt x="14380" y="5693"/>
                  <a:pt x="14270" y="5620"/>
                  <a:pt x="14169" y="5620"/>
                </a:cubicBezTo>
                <a:cubicBezTo>
                  <a:pt x="13975" y="5620"/>
                  <a:pt x="13811" y="5888"/>
                  <a:pt x="13525" y="6143"/>
                </a:cubicBezTo>
                <a:cubicBezTo>
                  <a:pt x="12610" y="6949"/>
                  <a:pt x="11990" y="7415"/>
                  <a:pt x="11835" y="8733"/>
                </a:cubicBezTo>
                <a:cubicBezTo>
                  <a:pt x="11664" y="10361"/>
                  <a:pt x="11369" y="11959"/>
                  <a:pt x="11183" y="13587"/>
                </a:cubicBezTo>
                <a:cubicBezTo>
                  <a:pt x="11044" y="14782"/>
                  <a:pt x="10796" y="16022"/>
                  <a:pt x="10718" y="17248"/>
                </a:cubicBezTo>
                <a:cubicBezTo>
                  <a:pt x="10408" y="16255"/>
                  <a:pt x="10113" y="15247"/>
                  <a:pt x="9850" y="14254"/>
                </a:cubicBezTo>
                <a:cubicBezTo>
                  <a:pt x="9772" y="13355"/>
                  <a:pt x="9818" y="12362"/>
                  <a:pt x="9725" y="11354"/>
                </a:cubicBezTo>
                <a:cubicBezTo>
                  <a:pt x="9617" y="10222"/>
                  <a:pt x="9415" y="9136"/>
                  <a:pt x="9090" y="8050"/>
                </a:cubicBezTo>
                <a:cubicBezTo>
                  <a:pt x="8686" y="6732"/>
                  <a:pt x="8376" y="5243"/>
                  <a:pt x="7756" y="4002"/>
                </a:cubicBezTo>
                <a:cubicBezTo>
                  <a:pt x="7259" y="3010"/>
                  <a:pt x="6686" y="2002"/>
                  <a:pt x="6050" y="1118"/>
                </a:cubicBezTo>
                <a:cubicBezTo>
                  <a:pt x="5820" y="785"/>
                  <a:pt x="5233" y="1"/>
                  <a:pt x="4805" y="1"/>
                </a:cubicBezTo>
                <a:close/>
              </a:path>
            </a:pathLst>
          </a:custGeom>
          <a:solidFill>
            <a:srgbClr val="394FA0">
              <a:alpha val="550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3"/>
          <p:cNvSpPr txBox="1">
            <a:spLocks noGrp="1"/>
          </p:cNvSpPr>
          <p:nvPr>
            <p:ph type="subTitle" idx="1"/>
          </p:nvPr>
        </p:nvSpPr>
        <p:spPr>
          <a:xfrm>
            <a:off x="713350" y="1479653"/>
            <a:ext cx="2206200" cy="64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0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263" name="Google Shape;263;p23"/>
          <p:cNvSpPr txBox="1">
            <a:spLocks noGrp="1"/>
          </p:cNvSpPr>
          <p:nvPr>
            <p:ph type="subTitle" idx="2"/>
          </p:nvPr>
        </p:nvSpPr>
        <p:spPr>
          <a:xfrm>
            <a:off x="713350" y="2992998"/>
            <a:ext cx="2206200" cy="64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0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264" name="Google Shape;264;p23"/>
          <p:cNvSpPr txBox="1">
            <a:spLocks noGrp="1"/>
          </p:cNvSpPr>
          <p:nvPr>
            <p:ph type="subTitle" idx="3"/>
          </p:nvPr>
        </p:nvSpPr>
        <p:spPr>
          <a:xfrm>
            <a:off x="6224652" y="1476375"/>
            <a:ext cx="2206200" cy="64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0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265" name="Google Shape;265;p23"/>
          <p:cNvSpPr txBox="1">
            <a:spLocks noGrp="1"/>
          </p:cNvSpPr>
          <p:nvPr>
            <p:ph type="subTitle" idx="4"/>
          </p:nvPr>
        </p:nvSpPr>
        <p:spPr>
          <a:xfrm>
            <a:off x="3468900" y="2992998"/>
            <a:ext cx="2206200" cy="64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0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266" name="Google Shape;266;p23"/>
          <p:cNvSpPr txBox="1">
            <a:spLocks noGrp="1"/>
          </p:cNvSpPr>
          <p:nvPr>
            <p:ph type="subTitle" idx="5"/>
          </p:nvPr>
        </p:nvSpPr>
        <p:spPr>
          <a:xfrm>
            <a:off x="6224652" y="2992998"/>
            <a:ext cx="2206200" cy="64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0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267" name="Google Shape;267;p23"/>
          <p:cNvSpPr txBox="1">
            <a:spLocks noGrp="1"/>
          </p:cNvSpPr>
          <p:nvPr>
            <p:ph type="subTitle" idx="6"/>
          </p:nvPr>
        </p:nvSpPr>
        <p:spPr>
          <a:xfrm>
            <a:off x="3468900" y="1476375"/>
            <a:ext cx="2206200" cy="64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0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268" name="Google Shape;268;p23"/>
          <p:cNvSpPr txBox="1">
            <a:spLocks noGrp="1"/>
          </p:cNvSpPr>
          <p:nvPr>
            <p:ph type="subTitle" idx="7"/>
          </p:nvPr>
        </p:nvSpPr>
        <p:spPr>
          <a:xfrm>
            <a:off x="713900" y="2125975"/>
            <a:ext cx="2205000" cy="64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23"/>
          <p:cNvSpPr txBox="1">
            <a:spLocks noGrp="1"/>
          </p:cNvSpPr>
          <p:nvPr>
            <p:ph type="subTitle" idx="8"/>
          </p:nvPr>
        </p:nvSpPr>
        <p:spPr>
          <a:xfrm>
            <a:off x="713900" y="3642856"/>
            <a:ext cx="2205000" cy="64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23"/>
          <p:cNvSpPr txBox="1">
            <a:spLocks noGrp="1"/>
          </p:cNvSpPr>
          <p:nvPr>
            <p:ph type="subTitle" idx="9"/>
          </p:nvPr>
        </p:nvSpPr>
        <p:spPr>
          <a:xfrm>
            <a:off x="6225202" y="2125975"/>
            <a:ext cx="2205000" cy="64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23"/>
          <p:cNvSpPr txBox="1">
            <a:spLocks noGrp="1"/>
          </p:cNvSpPr>
          <p:nvPr>
            <p:ph type="subTitle" idx="13"/>
          </p:nvPr>
        </p:nvSpPr>
        <p:spPr>
          <a:xfrm>
            <a:off x="3469450" y="3642856"/>
            <a:ext cx="2205000" cy="64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23"/>
          <p:cNvSpPr txBox="1">
            <a:spLocks noGrp="1"/>
          </p:cNvSpPr>
          <p:nvPr>
            <p:ph type="subTitle" idx="14"/>
          </p:nvPr>
        </p:nvSpPr>
        <p:spPr>
          <a:xfrm>
            <a:off x="6225202" y="3642856"/>
            <a:ext cx="2205000" cy="64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23"/>
          <p:cNvSpPr txBox="1">
            <a:spLocks noGrp="1"/>
          </p:cNvSpPr>
          <p:nvPr>
            <p:ph type="subTitle" idx="15"/>
          </p:nvPr>
        </p:nvSpPr>
        <p:spPr>
          <a:xfrm>
            <a:off x="3469450" y="2125975"/>
            <a:ext cx="2205000" cy="64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23"/>
          <p:cNvSpPr txBox="1">
            <a:spLocks noGrp="1"/>
          </p:cNvSpPr>
          <p:nvPr>
            <p:ph type="title"/>
          </p:nvPr>
        </p:nvSpPr>
        <p:spPr>
          <a:xfrm>
            <a:off x="713250" y="546556"/>
            <a:ext cx="7717500" cy="57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aveat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2"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7"/>
          <p:cNvSpPr/>
          <p:nvPr/>
        </p:nvSpPr>
        <p:spPr>
          <a:xfrm>
            <a:off x="-403020" y="3889621"/>
            <a:ext cx="2145958" cy="1669784"/>
          </a:xfrm>
          <a:custGeom>
            <a:avLst/>
            <a:gdLst/>
            <a:ahLst/>
            <a:cxnLst/>
            <a:rect l="l" t="t" r="r" b="b"/>
            <a:pathLst>
              <a:path w="34494" h="26840" extrusionOk="0">
                <a:moveTo>
                  <a:pt x="4082" y="0"/>
                </a:moveTo>
                <a:cubicBezTo>
                  <a:pt x="3390" y="0"/>
                  <a:pt x="2681" y="36"/>
                  <a:pt x="1970" y="36"/>
                </a:cubicBezTo>
                <a:lnTo>
                  <a:pt x="0" y="23983"/>
                </a:lnTo>
                <a:cubicBezTo>
                  <a:pt x="4576" y="26588"/>
                  <a:pt x="10237" y="26805"/>
                  <a:pt x="15680" y="26805"/>
                </a:cubicBezTo>
                <a:cubicBezTo>
                  <a:pt x="16619" y="26805"/>
                  <a:pt x="17844" y="26839"/>
                  <a:pt x="19201" y="26839"/>
                </a:cubicBezTo>
                <a:cubicBezTo>
                  <a:pt x="23856" y="26839"/>
                  <a:pt x="30065" y="26440"/>
                  <a:pt x="31578" y="22897"/>
                </a:cubicBezTo>
                <a:cubicBezTo>
                  <a:pt x="34494" y="17081"/>
                  <a:pt x="25436" y="12971"/>
                  <a:pt x="20938" y="12971"/>
                </a:cubicBezTo>
                <a:cubicBezTo>
                  <a:pt x="20901" y="12970"/>
                  <a:pt x="20864" y="12970"/>
                  <a:pt x="20826" y="12970"/>
                </a:cubicBezTo>
                <a:cubicBezTo>
                  <a:pt x="19388" y="12970"/>
                  <a:pt x="18051" y="13231"/>
                  <a:pt x="16805" y="13231"/>
                </a:cubicBezTo>
                <a:cubicBezTo>
                  <a:pt x="15286" y="13231"/>
                  <a:pt x="13904" y="12844"/>
                  <a:pt x="12641" y="11125"/>
                </a:cubicBezTo>
                <a:cubicBezTo>
                  <a:pt x="10237" y="7868"/>
                  <a:pt x="11338" y="2424"/>
                  <a:pt x="6980" y="455"/>
                </a:cubicBezTo>
                <a:cubicBezTo>
                  <a:pt x="6076" y="77"/>
                  <a:pt x="5097" y="0"/>
                  <a:pt x="4082" y="0"/>
                </a:cubicBezTo>
                <a:close/>
              </a:path>
            </a:pathLst>
          </a:custGeom>
          <a:solidFill>
            <a:srgbClr val="394FA0">
              <a:alpha val="550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7"/>
          <p:cNvSpPr/>
          <p:nvPr/>
        </p:nvSpPr>
        <p:spPr>
          <a:xfrm flipH="1">
            <a:off x="7326889" y="3723953"/>
            <a:ext cx="1996858" cy="1553768"/>
          </a:xfrm>
          <a:custGeom>
            <a:avLst/>
            <a:gdLst/>
            <a:ahLst/>
            <a:cxnLst/>
            <a:rect l="l" t="t" r="r" b="b"/>
            <a:pathLst>
              <a:path w="34494" h="26840" extrusionOk="0">
                <a:moveTo>
                  <a:pt x="4082" y="0"/>
                </a:moveTo>
                <a:cubicBezTo>
                  <a:pt x="3390" y="0"/>
                  <a:pt x="2681" y="36"/>
                  <a:pt x="1970" y="36"/>
                </a:cubicBezTo>
                <a:lnTo>
                  <a:pt x="0" y="23983"/>
                </a:lnTo>
                <a:cubicBezTo>
                  <a:pt x="4576" y="26588"/>
                  <a:pt x="10237" y="26805"/>
                  <a:pt x="15680" y="26805"/>
                </a:cubicBezTo>
                <a:cubicBezTo>
                  <a:pt x="16619" y="26805"/>
                  <a:pt x="17844" y="26839"/>
                  <a:pt x="19201" y="26839"/>
                </a:cubicBezTo>
                <a:cubicBezTo>
                  <a:pt x="23856" y="26839"/>
                  <a:pt x="30065" y="26440"/>
                  <a:pt x="31578" y="22897"/>
                </a:cubicBezTo>
                <a:cubicBezTo>
                  <a:pt x="34494" y="17081"/>
                  <a:pt x="25436" y="12971"/>
                  <a:pt x="20938" y="12971"/>
                </a:cubicBezTo>
                <a:cubicBezTo>
                  <a:pt x="20901" y="12970"/>
                  <a:pt x="20864" y="12970"/>
                  <a:pt x="20826" y="12970"/>
                </a:cubicBezTo>
                <a:cubicBezTo>
                  <a:pt x="19388" y="12970"/>
                  <a:pt x="18051" y="13231"/>
                  <a:pt x="16805" y="13231"/>
                </a:cubicBezTo>
                <a:cubicBezTo>
                  <a:pt x="15286" y="13231"/>
                  <a:pt x="13904" y="12844"/>
                  <a:pt x="12641" y="11125"/>
                </a:cubicBezTo>
                <a:cubicBezTo>
                  <a:pt x="10237" y="7868"/>
                  <a:pt x="11338" y="2424"/>
                  <a:pt x="6980" y="455"/>
                </a:cubicBezTo>
                <a:cubicBezTo>
                  <a:pt x="6076" y="77"/>
                  <a:pt x="5097" y="0"/>
                  <a:pt x="4082" y="0"/>
                </a:cubicBezTo>
                <a:close/>
              </a:path>
            </a:pathLst>
          </a:custGeom>
          <a:solidFill>
            <a:srgbClr val="394FA0">
              <a:alpha val="550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7"/>
          <p:cNvSpPr/>
          <p:nvPr/>
        </p:nvSpPr>
        <p:spPr>
          <a:xfrm flipH="1">
            <a:off x="5311316" y="-96939"/>
            <a:ext cx="4275531" cy="2114671"/>
          </a:xfrm>
          <a:custGeom>
            <a:avLst/>
            <a:gdLst/>
            <a:ahLst/>
            <a:cxnLst/>
            <a:rect l="l" t="t" r="r" b="b"/>
            <a:pathLst>
              <a:path w="46282" h="22891" extrusionOk="0">
                <a:moveTo>
                  <a:pt x="1" y="0"/>
                </a:moveTo>
                <a:lnTo>
                  <a:pt x="745" y="22784"/>
                </a:lnTo>
                <a:cubicBezTo>
                  <a:pt x="1220" y="22856"/>
                  <a:pt x="1690" y="22891"/>
                  <a:pt x="2153" y="22891"/>
                </a:cubicBezTo>
                <a:cubicBezTo>
                  <a:pt x="6451" y="22891"/>
                  <a:pt x="10198" y="19913"/>
                  <a:pt x="12858" y="16580"/>
                </a:cubicBezTo>
                <a:cubicBezTo>
                  <a:pt x="14937" y="13773"/>
                  <a:pt x="16115" y="9198"/>
                  <a:pt x="19512" y="7709"/>
                </a:cubicBezTo>
                <a:cubicBezTo>
                  <a:pt x="20459" y="7227"/>
                  <a:pt x="21599" y="7051"/>
                  <a:pt x="22800" y="7051"/>
                </a:cubicBezTo>
                <a:cubicBezTo>
                  <a:pt x="24961" y="7051"/>
                  <a:pt x="27323" y="7619"/>
                  <a:pt x="29128" y="7988"/>
                </a:cubicBezTo>
                <a:cubicBezTo>
                  <a:pt x="30659" y="8394"/>
                  <a:pt x="32043" y="8616"/>
                  <a:pt x="33412" y="8616"/>
                </a:cubicBezTo>
                <a:cubicBezTo>
                  <a:pt x="35079" y="8616"/>
                  <a:pt x="36724" y="8286"/>
                  <a:pt x="38589" y="7554"/>
                </a:cubicBezTo>
                <a:cubicBezTo>
                  <a:pt x="41985" y="6204"/>
                  <a:pt x="43769" y="3552"/>
                  <a:pt x="46282" y="1040"/>
                </a:cubicBezTo>
                <a:cubicBezTo>
                  <a:pt x="44669" y="497"/>
                  <a:pt x="42843" y="323"/>
                  <a:pt x="40985" y="323"/>
                </a:cubicBezTo>
                <a:cubicBezTo>
                  <a:pt x="38750" y="323"/>
                  <a:pt x="36470" y="576"/>
                  <a:pt x="34463" y="745"/>
                </a:cubicBezTo>
                <a:cubicBezTo>
                  <a:pt x="32462" y="822"/>
                  <a:pt x="30466" y="861"/>
                  <a:pt x="28469" y="861"/>
                </a:cubicBezTo>
                <a:cubicBezTo>
                  <a:pt x="26472" y="861"/>
                  <a:pt x="24475" y="822"/>
                  <a:pt x="22474" y="745"/>
                </a:cubicBezTo>
                <a:cubicBezTo>
                  <a:pt x="14937" y="450"/>
                  <a:pt x="7554" y="0"/>
                  <a:pt x="1" y="0"/>
                </a:cubicBezTo>
                <a:close/>
              </a:path>
            </a:pathLst>
          </a:custGeom>
          <a:solidFill>
            <a:srgbClr val="394FA0">
              <a:alpha val="550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1" name="Google Shape;331;p27"/>
          <p:cNvGrpSpPr/>
          <p:nvPr/>
        </p:nvGrpSpPr>
        <p:grpSpPr>
          <a:xfrm flipH="1">
            <a:off x="86085" y="3011125"/>
            <a:ext cx="485223" cy="449643"/>
            <a:chOff x="9030835" y="1719080"/>
            <a:chExt cx="255717" cy="236979"/>
          </a:xfrm>
        </p:grpSpPr>
        <p:sp>
          <p:nvSpPr>
            <p:cNvPr id="332" name="Google Shape;332;p27"/>
            <p:cNvSpPr/>
            <p:nvPr/>
          </p:nvSpPr>
          <p:spPr>
            <a:xfrm>
              <a:off x="9254022" y="1719080"/>
              <a:ext cx="32530" cy="32530"/>
            </a:xfrm>
            <a:custGeom>
              <a:avLst/>
              <a:gdLst/>
              <a:ahLst/>
              <a:cxnLst/>
              <a:rect l="l" t="t" r="r" b="b"/>
              <a:pathLst>
                <a:path w="807" h="807" extrusionOk="0">
                  <a:moveTo>
                    <a:pt x="403" y="0"/>
                  </a:moveTo>
                  <a:cubicBezTo>
                    <a:pt x="186" y="0"/>
                    <a:pt x="0" y="171"/>
                    <a:pt x="0" y="403"/>
                  </a:cubicBezTo>
                  <a:cubicBezTo>
                    <a:pt x="0" y="620"/>
                    <a:pt x="171" y="807"/>
                    <a:pt x="403" y="807"/>
                  </a:cubicBezTo>
                  <a:cubicBezTo>
                    <a:pt x="620" y="807"/>
                    <a:pt x="807" y="636"/>
                    <a:pt x="807" y="403"/>
                  </a:cubicBezTo>
                  <a:cubicBezTo>
                    <a:pt x="807" y="171"/>
                    <a:pt x="636" y="0"/>
                    <a:pt x="403" y="0"/>
                  </a:cubicBezTo>
                  <a:close/>
                </a:path>
              </a:pathLst>
            </a:custGeom>
            <a:solidFill>
              <a:srgbClr val="394FA0">
                <a:alpha val="5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7"/>
            <p:cNvSpPr/>
            <p:nvPr/>
          </p:nvSpPr>
          <p:spPr>
            <a:xfrm>
              <a:off x="9049579" y="1807194"/>
              <a:ext cx="77556" cy="148865"/>
            </a:xfrm>
            <a:custGeom>
              <a:avLst/>
              <a:gdLst/>
              <a:ahLst/>
              <a:cxnLst/>
              <a:rect l="l" t="t" r="r" b="b"/>
              <a:pathLst>
                <a:path w="1924" h="3693" extrusionOk="0">
                  <a:moveTo>
                    <a:pt x="993" y="1"/>
                  </a:moveTo>
                  <a:cubicBezTo>
                    <a:pt x="931" y="668"/>
                    <a:pt x="853" y="1536"/>
                    <a:pt x="0" y="1800"/>
                  </a:cubicBezTo>
                  <a:cubicBezTo>
                    <a:pt x="605" y="2172"/>
                    <a:pt x="807" y="3041"/>
                    <a:pt x="900" y="3692"/>
                  </a:cubicBezTo>
                  <a:cubicBezTo>
                    <a:pt x="1040" y="3335"/>
                    <a:pt x="1117" y="2327"/>
                    <a:pt x="1924" y="1862"/>
                  </a:cubicBezTo>
                  <a:cubicBezTo>
                    <a:pt x="1396" y="1645"/>
                    <a:pt x="1288" y="1257"/>
                    <a:pt x="1210" y="978"/>
                  </a:cubicBezTo>
                  <a:cubicBezTo>
                    <a:pt x="1086" y="683"/>
                    <a:pt x="1009" y="358"/>
                    <a:pt x="993" y="1"/>
                  </a:cubicBezTo>
                  <a:close/>
                </a:path>
              </a:pathLst>
            </a:custGeom>
            <a:solidFill>
              <a:srgbClr val="394FA0">
                <a:alpha val="5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7"/>
            <p:cNvSpPr/>
            <p:nvPr/>
          </p:nvSpPr>
          <p:spPr>
            <a:xfrm>
              <a:off x="9030835" y="1780953"/>
              <a:ext cx="35674" cy="66955"/>
            </a:xfrm>
            <a:custGeom>
              <a:avLst/>
              <a:gdLst/>
              <a:ahLst/>
              <a:cxnLst/>
              <a:rect l="l" t="t" r="r" b="b"/>
              <a:pathLst>
                <a:path w="885" h="1661" extrusionOk="0">
                  <a:moveTo>
                    <a:pt x="450" y="0"/>
                  </a:moveTo>
                  <a:cubicBezTo>
                    <a:pt x="434" y="280"/>
                    <a:pt x="388" y="667"/>
                    <a:pt x="0" y="807"/>
                  </a:cubicBezTo>
                  <a:cubicBezTo>
                    <a:pt x="279" y="978"/>
                    <a:pt x="357" y="1365"/>
                    <a:pt x="419" y="1660"/>
                  </a:cubicBezTo>
                  <a:cubicBezTo>
                    <a:pt x="465" y="1505"/>
                    <a:pt x="512" y="1055"/>
                    <a:pt x="884" y="854"/>
                  </a:cubicBezTo>
                  <a:cubicBezTo>
                    <a:pt x="652" y="745"/>
                    <a:pt x="590" y="574"/>
                    <a:pt x="543" y="435"/>
                  </a:cubicBezTo>
                  <a:cubicBezTo>
                    <a:pt x="496" y="311"/>
                    <a:pt x="450" y="156"/>
                    <a:pt x="4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5" name="Google Shape;335;p27"/>
          <p:cNvSpPr/>
          <p:nvPr/>
        </p:nvSpPr>
        <p:spPr>
          <a:xfrm rot="810841" flipH="1">
            <a:off x="-518789" y="112693"/>
            <a:ext cx="1175147" cy="1778557"/>
          </a:xfrm>
          <a:custGeom>
            <a:avLst/>
            <a:gdLst/>
            <a:ahLst/>
            <a:cxnLst/>
            <a:rect l="l" t="t" r="r" b="b"/>
            <a:pathLst>
              <a:path w="27345" h="41386" extrusionOk="0">
                <a:moveTo>
                  <a:pt x="4805" y="1"/>
                </a:moveTo>
                <a:cubicBezTo>
                  <a:pt x="4655" y="1"/>
                  <a:pt x="4525" y="97"/>
                  <a:pt x="4437" y="342"/>
                </a:cubicBezTo>
                <a:cubicBezTo>
                  <a:pt x="4080" y="1304"/>
                  <a:pt x="4499" y="2808"/>
                  <a:pt x="4607" y="3785"/>
                </a:cubicBezTo>
                <a:cubicBezTo>
                  <a:pt x="4855" y="5879"/>
                  <a:pt x="5600" y="7709"/>
                  <a:pt x="6546" y="9570"/>
                </a:cubicBezTo>
                <a:cubicBezTo>
                  <a:pt x="7228" y="10920"/>
                  <a:pt x="7678" y="12424"/>
                  <a:pt x="8578" y="13634"/>
                </a:cubicBezTo>
                <a:cubicBezTo>
                  <a:pt x="8950" y="14130"/>
                  <a:pt x="9400" y="14782"/>
                  <a:pt x="9772" y="15293"/>
                </a:cubicBezTo>
                <a:cubicBezTo>
                  <a:pt x="10098" y="16457"/>
                  <a:pt x="10470" y="17635"/>
                  <a:pt x="10858" y="18799"/>
                </a:cubicBezTo>
                <a:cubicBezTo>
                  <a:pt x="10780" y="18752"/>
                  <a:pt x="10703" y="18737"/>
                  <a:pt x="10625" y="18706"/>
                </a:cubicBezTo>
                <a:cubicBezTo>
                  <a:pt x="10175" y="18039"/>
                  <a:pt x="9787" y="17325"/>
                  <a:pt x="9353" y="16705"/>
                </a:cubicBezTo>
                <a:cubicBezTo>
                  <a:pt x="8655" y="15650"/>
                  <a:pt x="7694" y="14766"/>
                  <a:pt x="6670" y="14022"/>
                </a:cubicBezTo>
                <a:cubicBezTo>
                  <a:pt x="5631" y="13293"/>
                  <a:pt x="4731" y="12502"/>
                  <a:pt x="3739" y="11742"/>
                </a:cubicBezTo>
                <a:cubicBezTo>
                  <a:pt x="3184" y="11322"/>
                  <a:pt x="2321" y="10524"/>
                  <a:pt x="1513" y="10524"/>
                </a:cubicBezTo>
                <a:cubicBezTo>
                  <a:pt x="1395" y="10524"/>
                  <a:pt x="1278" y="10541"/>
                  <a:pt x="1164" y="10579"/>
                </a:cubicBezTo>
                <a:cubicBezTo>
                  <a:pt x="1" y="10951"/>
                  <a:pt x="1878" y="13696"/>
                  <a:pt x="2188" y="14239"/>
                </a:cubicBezTo>
                <a:cubicBezTo>
                  <a:pt x="2746" y="15247"/>
                  <a:pt x="3289" y="16503"/>
                  <a:pt x="4266" y="17201"/>
                </a:cubicBezTo>
                <a:cubicBezTo>
                  <a:pt x="5228" y="17899"/>
                  <a:pt x="6468" y="18504"/>
                  <a:pt x="7570" y="18938"/>
                </a:cubicBezTo>
                <a:cubicBezTo>
                  <a:pt x="8376" y="19248"/>
                  <a:pt x="9276" y="19528"/>
                  <a:pt x="10113" y="19683"/>
                </a:cubicBezTo>
                <a:cubicBezTo>
                  <a:pt x="10346" y="19737"/>
                  <a:pt x="10559" y="19768"/>
                  <a:pt x="10732" y="19768"/>
                </a:cubicBezTo>
                <a:cubicBezTo>
                  <a:pt x="10904" y="19768"/>
                  <a:pt x="11036" y="19737"/>
                  <a:pt x="11106" y="19667"/>
                </a:cubicBezTo>
                <a:cubicBezTo>
                  <a:pt x="12052" y="22443"/>
                  <a:pt x="13200" y="25158"/>
                  <a:pt x="14549" y="27732"/>
                </a:cubicBezTo>
                <a:cubicBezTo>
                  <a:pt x="14533" y="27717"/>
                  <a:pt x="14518" y="27717"/>
                  <a:pt x="14502" y="27701"/>
                </a:cubicBezTo>
                <a:cubicBezTo>
                  <a:pt x="14270" y="27251"/>
                  <a:pt x="13727" y="26662"/>
                  <a:pt x="13448" y="26383"/>
                </a:cubicBezTo>
                <a:cubicBezTo>
                  <a:pt x="12688" y="25561"/>
                  <a:pt x="11556" y="25049"/>
                  <a:pt x="10563" y="24553"/>
                </a:cubicBezTo>
                <a:cubicBezTo>
                  <a:pt x="9539" y="24010"/>
                  <a:pt x="8454" y="23591"/>
                  <a:pt x="7383" y="23095"/>
                </a:cubicBezTo>
                <a:cubicBezTo>
                  <a:pt x="6205" y="22552"/>
                  <a:pt x="5088" y="21901"/>
                  <a:pt x="3832" y="21544"/>
                </a:cubicBezTo>
                <a:cubicBezTo>
                  <a:pt x="3587" y="21481"/>
                  <a:pt x="3281" y="21373"/>
                  <a:pt x="3027" y="21373"/>
                </a:cubicBezTo>
                <a:cubicBezTo>
                  <a:pt x="2781" y="21373"/>
                  <a:pt x="2582" y="21473"/>
                  <a:pt x="2529" y="21807"/>
                </a:cubicBezTo>
                <a:cubicBezTo>
                  <a:pt x="2405" y="22660"/>
                  <a:pt x="3180" y="23777"/>
                  <a:pt x="3661" y="24382"/>
                </a:cubicBezTo>
                <a:cubicBezTo>
                  <a:pt x="4669" y="25638"/>
                  <a:pt x="5988" y="26476"/>
                  <a:pt x="7383" y="27236"/>
                </a:cubicBezTo>
                <a:cubicBezTo>
                  <a:pt x="8454" y="27810"/>
                  <a:pt x="9632" y="28802"/>
                  <a:pt x="10873" y="28911"/>
                </a:cubicBezTo>
                <a:cubicBezTo>
                  <a:pt x="10949" y="28920"/>
                  <a:pt x="11026" y="28923"/>
                  <a:pt x="11102" y="28923"/>
                </a:cubicBezTo>
                <a:cubicBezTo>
                  <a:pt x="11568" y="28923"/>
                  <a:pt x="12035" y="28780"/>
                  <a:pt x="12502" y="28740"/>
                </a:cubicBezTo>
                <a:cubicBezTo>
                  <a:pt x="12631" y="28725"/>
                  <a:pt x="12762" y="28720"/>
                  <a:pt x="12893" y="28720"/>
                </a:cubicBezTo>
                <a:cubicBezTo>
                  <a:pt x="13157" y="28720"/>
                  <a:pt x="13422" y="28740"/>
                  <a:pt x="13680" y="28740"/>
                </a:cubicBezTo>
                <a:cubicBezTo>
                  <a:pt x="13960" y="28740"/>
                  <a:pt x="14161" y="28725"/>
                  <a:pt x="14394" y="28632"/>
                </a:cubicBezTo>
                <a:cubicBezTo>
                  <a:pt x="14549" y="28554"/>
                  <a:pt x="14611" y="28430"/>
                  <a:pt x="14751" y="28368"/>
                </a:cubicBezTo>
                <a:lnTo>
                  <a:pt x="14813" y="28430"/>
                </a:lnTo>
                <a:cubicBezTo>
                  <a:pt x="14859" y="28492"/>
                  <a:pt x="14906" y="28492"/>
                  <a:pt x="14968" y="28492"/>
                </a:cubicBezTo>
                <a:cubicBezTo>
                  <a:pt x="16208" y="30725"/>
                  <a:pt x="17604" y="32835"/>
                  <a:pt x="19233" y="34773"/>
                </a:cubicBezTo>
                <a:cubicBezTo>
                  <a:pt x="18923" y="34463"/>
                  <a:pt x="18643" y="34138"/>
                  <a:pt x="18504" y="34076"/>
                </a:cubicBezTo>
                <a:cubicBezTo>
                  <a:pt x="16720" y="33021"/>
                  <a:pt x="14999" y="31966"/>
                  <a:pt x="12920" y="31904"/>
                </a:cubicBezTo>
                <a:cubicBezTo>
                  <a:pt x="11478" y="31858"/>
                  <a:pt x="10098" y="31594"/>
                  <a:pt x="8655" y="31501"/>
                </a:cubicBezTo>
                <a:cubicBezTo>
                  <a:pt x="8410" y="31485"/>
                  <a:pt x="8135" y="31473"/>
                  <a:pt x="7847" y="31473"/>
                </a:cubicBezTo>
                <a:cubicBezTo>
                  <a:pt x="7009" y="31473"/>
                  <a:pt x="6064" y="31574"/>
                  <a:pt x="5429" y="31966"/>
                </a:cubicBezTo>
                <a:cubicBezTo>
                  <a:pt x="4933" y="32276"/>
                  <a:pt x="4964" y="32757"/>
                  <a:pt x="5243" y="33223"/>
                </a:cubicBezTo>
                <a:cubicBezTo>
                  <a:pt x="5708" y="33951"/>
                  <a:pt x="6717" y="34076"/>
                  <a:pt x="7446" y="34448"/>
                </a:cubicBezTo>
                <a:cubicBezTo>
                  <a:pt x="8857" y="35177"/>
                  <a:pt x="10191" y="35937"/>
                  <a:pt x="11726" y="36417"/>
                </a:cubicBezTo>
                <a:cubicBezTo>
                  <a:pt x="12166" y="36561"/>
                  <a:pt x="12603" y="36616"/>
                  <a:pt x="13039" y="36616"/>
                </a:cubicBezTo>
                <a:cubicBezTo>
                  <a:pt x="13923" y="36616"/>
                  <a:pt x="14803" y="36387"/>
                  <a:pt x="15697" y="36200"/>
                </a:cubicBezTo>
                <a:cubicBezTo>
                  <a:pt x="16937" y="35952"/>
                  <a:pt x="18256" y="35394"/>
                  <a:pt x="19310" y="35270"/>
                </a:cubicBezTo>
                <a:cubicBezTo>
                  <a:pt x="19465" y="35316"/>
                  <a:pt x="19590" y="35378"/>
                  <a:pt x="19745" y="35409"/>
                </a:cubicBezTo>
                <a:lnTo>
                  <a:pt x="19776" y="35409"/>
                </a:lnTo>
                <a:cubicBezTo>
                  <a:pt x="21823" y="37720"/>
                  <a:pt x="24196" y="39737"/>
                  <a:pt x="26957" y="41365"/>
                </a:cubicBezTo>
                <a:cubicBezTo>
                  <a:pt x="26987" y="41379"/>
                  <a:pt x="27018" y="41385"/>
                  <a:pt x="27048" y="41385"/>
                </a:cubicBezTo>
                <a:cubicBezTo>
                  <a:pt x="27215" y="41385"/>
                  <a:pt x="27345" y="41191"/>
                  <a:pt x="27174" y="41086"/>
                </a:cubicBezTo>
                <a:cubicBezTo>
                  <a:pt x="26491" y="40683"/>
                  <a:pt x="25824" y="40279"/>
                  <a:pt x="25173" y="39814"/>
                </a:cubicBezTo>
                <a:cubicBezTo>
                  <a:pt x="24506" y="39333"/>
                  <a:pt x="23855" y="38837"/>
                  <a:pt x="23234" y="38325"/>
                </a:cubicBezTo>
                <a:cubicBezTo>
                  <a:pt x="23777" y="37751"/>
                  <a:pt x="25002" y="36728"/>
                  <a:pt x="25514" y="35766"/>
                </a:cubicBezTo>
                <a:cubicBezTo>
                  <a:pt x="26367" y="33936"/>
                  <a:pt x="26569" y="31765"/>
                  <a:pt x="25933" y="29888"/>
                </a:cubicBezTo>
                <a:lnTo>
                  <a:pt x="25933" y="29888"/>
                </a:lnTo>
                <a:cubicBezTo>
                  <a:pt x="24320" y="30198"/>
                  <a:pt x="23188" y="32788"/>
                  <a:pt x="22893" y="34262"/>
                </a:cubicBezTo>
                <a:cubicBezTo>
                  <a:pt x="22691" y="35115"/>
                  <a:pt x="22350" y="36728"/>
                  <a:pt x="22583" y="37736"/>
                </a:cubicBezTo>
                <a:cubicBezTo>
                  <a:pt x="21063" y="36386"/>
                  <a:pt x="19698" y="34913"/>
                  <a:pt x="18473" y="33300"/>
                </a:cubicBezTo>
                <a:lnTo>
                  <a:pt x="18473" y="33300"/>
                </a:lnTo>
                <a:cubicBezTo>
                  <a:pt x="18479" y="33301"/>
                  <a:pt x="18486" y="33301"/>
                  <a:pt x="18492" y="33301"/>
                </a:cubicBezTo>
                <a:cubicBezTo>
                  <a:pt x="18624" y="33301"/>
                  <a:pt x="18732" y="33154"/>
                  <a:pt x="18643" y="33021"/>
                </a:cubicBezTo>
                <a:cubicBezTo>
                  <a:pt x="18628" y="33005"/>
                  <a:pt x="18612" y="32974"/>
                  <a:pt x="18581" y="32943"/>
                </a:cubicBezTo>
                <a:cubicBezTo>
                  <a:pt x="18643" y="32773"/>
                  <a:pt x="18705" y="32587"/>
                  <a:pt x="18799" y="32432"/>
                </a:cubicBezTo>
                <a:cubicBezTo>
                  <a:pt x="19186" y="31734"/>
                  <a:pt x="19465" y="31206"/>
                  <a:pt x="19714" y="30431"/>
                </a:cubicBezTo>
                <a:cubicBezTo>
                  <a:pt x="20024" y="29407"/>
                  <a:pt x="20598" y="28477"/>
                  <a:pt x="20908" y="27437"/>
                </a:cubicBezTo>
                <a:cubicBezTo>
                  <a:pt x="21265" y="26305"/>
                  <a:pt x="21358" y="25049"/>
                  <a:pt x="21327" y="23870"/>
                </a:cubicBezTo>
                <a:cubicBezTo>
                  <a:pt x="21299" y="23230"/>
                  <a:pt x="20859" y="20466"/>
                  <a:pt x="19782" y="20466"/>
                </a:cubicBezTo>
                <a:cubicBezTo>
                  <a:pt x="19659" y="20466"/>
                  <a:pt x="19528" y="20503"/>
                  <a:pt x="19388" y="20582"/>
                </a:cubicBezTo>
                <a:cubicBezTo>
                  <a:pt x="18783" y="20908"/>
                  <a:pt x="18535" y="22040"/>
                  <a:pt x="18380" y="22614"/>
                </a:cubicBezTo>
                <a:cubicBezTo>
                  <a:pt x="18008" y="23994"/>
                  <a:pt x="17697" y="25390"/>
                  <a:pt x="17387" y="26771"/>
                </a:cubicBezTo>
                <a:cubicBezTo>
                  <a:pt x="17077" y="28135"/>
                  <a:pt x="16829" y="29872"/>
                  <a:pt x="17186" y="31268"/>
                </a:cubicBezTo>
                <a:cubicBezTo>
                  <a:pt x="17232" y="31377"/>
                  <a:pt x="17263" y="31516"/>
                  <a:pt x="17310" y="31656"/>
                </a:cubicBezTo>
                <a:cubicBezTo>
                  <a:pt x="16441" y="30369"/>
                  <a:pt x="15635" y="29019"/>
                  <a:pt x="14906" y="27639"/>
                </a:cubicBezTo>
                <a:cubicBezTo>
                  <a:pt x="15138" y="27158"/>
                  <a:pt x="15433" y="26708"/>
                  <a:pt x="15604" y="26181"/>
                </a:cubicBezTo>
                <a:cubicBezTo>
                  <a:pt x="15976" y="25142"/>
                  <a:pt x="16239" y="24025"/>
                  <a:pt x="16627" y="22986"/>
                </a:cubicBezTo>
                <a:cubicBezTo>
                  <a:pt x="17418" y="20861"/>
                  <a:pt x="17465" y="19031"/>
                  <a:pt x="16999" y="16844"/>
                </a:cubicBezTo>
                <a:cubicBezTo>
                  <a:pt x="16889" y="16304"/>
                  <a:pt x="16654" y="13586"/>
                  <a:pt x="15832" y="13586"/>
                </a:cubicBezTo>
                <a:cubicBezTo>
                  <a:pt x="15733" y="13586"/>
                  <a:pt x="15627" y="13625"/>
                  <a:pt x="15511" y="13711"/>
                </a:cubicBezTo>
                <a:cubicBezTo>
                  <a:pt x="14704" y="14316"/>
                  <a:pt x="14518" y="15867"/>
                  <a:pt x="14270" y="16767"/>
                </a:cubicBezTo>
                <a:cubicBezTo>
                  <a:pt x="13960" y="17806"/>
                  <a:pt x="13355" y="18985"/>
                  <a:pt x="13262" y="20055"/>
                </a:cubicBezTo>
                <a:cubicBezTo>
                  <a:pt x="13122" y="21761"/>
                  <a:pt x="13277" y="23715"/>
                  <a:pt x="13835" y="25421"/>
                </a:cubicBezTo>
                <a:cubicBezTo>
                  <a:pt x="12874" y="23358"/>
                  <a:pt x="12036" y="21187"/>
                  <a:pt x="11292" y="18985"/>
                </a:cubicBezTo>
                <a:cubicBezTo>
                  <a:pt x="11509" y="18628"/>
                  <a:pt x="11974" y="18209"/>
                  <a:pt x="12285" y="17744"/>
                </a:cubicBezTo>
                <a:cubicBezTo>
                  <a:pt x="12905" y="16767"/>
                  <a:pt x="12982" y="15573"/>
                  <a:pt x="13448" y="14518"/>
                </a:cubicBezTo>
                <a:cubicBezTo>
                  <a:pt x="14394" y="12316"/>
                  <a:pt x="14657" y="10129"/>
                  <a:pt x="14937" y="7787"/>
                </a:cubicBezTo>
                <a:cubicBezTo>
                  <a:pt x="14999" y="7166"/>
                  <a:pt x="14906" y="6406"/>
                  <a:pt x="14518" y="5879"/>
                </a:cubicBezTo>
                <a:cubicBezTo>
                  <a:pt x="14380" y="5693"/>
                  <a:pt x="14270" y="5620"/>
                  <a:pt x="14169" y="5620"/>
                </a:cubicBezTo>
                <a:cubicBezTo>
                  <a:pt x="13975" y="5620"/>
                  <a:pt x="13811" y="5888"/>
                  <a:pt x="13525" y="6143"/>
                </a:cubicBezTo>
                <a:cubicBezTo>
                  <a:pt x="12610" y="6949"/>
                  <a:pt x="11990" y="7415"/>
                  <a:pt x="11835" y="8733"/>
                </a:cubicBezTo>
                <a:cubicBezTo>
                  <a:pt x="11664" y="10361"/>
                  <a:pt x="11369" y="11959"/>
                  <a:pt x="11183" y="13587"/>
                </a:cubicBezTo>
                <a:cubicBezTo>
                  <a:pt x="11044" y="14782"/>
                  <a:pt x="10796" y="16022"/>
                  <a:pt x="10718" y="17248"/>
                </a:cubicBezTo>
                <a:cubicBezTo>
                  <a:pt x="10408" y="16255"/>
                  <a:pt x="10113" y="15247"/>
                  <a:pt x="9850" y="14254"/>
                </a:cubicBezTo>
                <a:cubicBezTo>
                  <a:pt x="9772" y="13355"/>
                  <a:pt x="9818" y="12362"/>
                  <a:pt x="9725" y="11354"/>
                </a:cubicBezTo>
                <a:cubicBezTo>
                  <a:pt x="9617" y="10222"/>
                  <a:pt x="9415" y="9136"/>
                  <a:pt x="9090" y="8050"/>
                </a:cubicBezTo>
                <a:cubicBezTo>
                  <a:pt x="8686" y="6732"/>
                  <a:pt x="8376" y="5243"/>
                  <a:pt x="7756" y="4002"/>
                </a:cubicBezTo>
                <a:cubicBezTo>
                  <a:pt x="7259" y="3010"/>
                  <a:pt x="6686" y="2002"/>
                  <a:pt x="6050" y="1118"/>
                </a:cubicBezTo>
                <a:cubicBezTo>
                  <a:pt x="5820" y="785"/>
                  <a:pt x="5233" y="1"/>
                  <a:pt x="4805" y="1"/>
                </a:cubicBezTo>
                <a:close/>
              </a:path>
            </a:pathLst>
          </a:custGeom>
          <a:solidFill>
            <a:srgbClr val="394FA0">
              <a:alpha val="550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7"/>
          <p:cNvSpPr txBox="1">
            <a:spLocks noGrp="1"/>
          </p:cNvSpPr>
          <p:nvPr>
            <p:ph type="title"/>
          </p:nvPr>
        </p:nvSpPr>
        <p:spPr>
          <a:xfrm>
            <a:off x="4723412" y="1850875"/>
            <a:ext cx="3433500" cy="55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aveat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337" name="Google Shape;337;p27"/>
          <p:cNvSpPr txBox="1">
            <a:spLocks noGrp="1"/>
          </p:cNvSpPr>
          <p:nvPr>
            <p:ph type="subTitle" idx="1"/>
          </p:nvPr>
        </p:nvSpPr>
        <p:spPr>
          <a:xfrm>
            <a:off x="4723413" y="2526425"/>
            <a:ext cx="3433500" cy="7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2"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4"/>
          <p:cNvSpPr/>
          <p:nvPr/>
        </p:nvSpPr>
        <p:spPr>
          <a:xfrm>
            <a:off x="-403020" y="3889621"/>
            <a:ext cx="2145958" cy="1669784"/>
          </a:xfrm>
          <a:custGeom>
            <a:avLst/>
            <a:gdLst/>
            <a:ahLst/>
            <a:cxnLst/>
            <a:rect l="l" t="t" r="r" b="b"/>
            <a:pathLst>
              <a:path w="34494" h="26840" extrusionOk="0">
                <a:moveTo>
                  <a:pt x="4082" y="0"/>
                </a:moveTo>
                <a:cubicBezTo>
                  <a:pt x="3390" y="0"/>
                  <a:pt x="2681" y="36"/>
                  <a:pt x="1970" y="36"/>
                </a:cubicBezTo>
                <a:lnTo>
                  <a:pt x="0" y="23983"/>
                </a:lnTo>
                <a:cubicBezTo>
                  <a:pt x="4576" y="26588"/>
                  <a:pt x="10237" y="26805"/>
                  <a:pt x="15680" y="26805"/>
                </a:cubicBezTo>
                <a:cubicBezTo>
                  <a:pt x="16619" y="26805"/>
                  <a:pt x="17844" y="26839"/>
                  <a:pt x="19201" y="26839"/>
                </a:cubicBezTo>
                <a:cubicBezTo>
                  <a:pt x="23856" y="26839"/>
                  <a:pt x="30065" y="26440"/>
                  <a:pt x="31578" y="22897"/>
                </a:cubicBezTo>
                <a:cubicBezTo>
                  <a:pt x="34494" y="17081"/>
                  <a:pt x="25436" y="12971"/>
                  <a:pt x="20938" y="12971"/>
                </a:cubicBezTo>
                <a:cubicBezTo>
                  <a:pt x="20901" y="12970"/>
                  <a:pt x="20864" y="12970"/>
                  <a:pt x="20826" y="12970"/>
                </a:cubicBezTo>
                <a:cubicBezTo>
                  <a:pt x="19388" y="12970"/>
                  <a:pt x="18051" y="13231"/>
                  <a:pt x="16805" y="13231"/>
                </a:cubicBezTo>
                <a:cubicBezTo>
                  <a:pt x="15286" y="13231"/>
                  <a:pt x="13904" y="12844"/>
                  <a:pt x="12641" y="11125"/>
                </a:cubicBezTo>
                <a:cubicBezTo>
                  <a:pt x="10237" y="7868"/>
                  <a:pt x="11338" y="2424"/>
                  <a:pt x="6980" y="455"/>
                </a:cubicBezTo>
                <a:cubicBezTo>
                  <a:pt x="6076" y="77"/>
                  <a:pt x="5097" y="0"/>
                  <a:pt x="4082" y="0"/>
                </a:cubicBezTo>
                <a:close/>
              </a:path>
            </a:pathLst>
          </a:custGeom>
          <a:solidFill>
            <a:srgbClr val="394FA0">
              <a:alpha val="550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1" name="Google Shape;401;p34"/>
          <p:cNvGrpSpPr/>
          <p:nvPr/>
        </p:nvGrpSpPr>
        <p:grpSpPr>
          <a:xfrm>
            <a:off x="4845148" y="-44204"/>
            <a:ext cx="260131" cy="838064"/>
            <a:chOff x="741997" y="1814544"/>
            <a:chExt cx="165710" cy="533935"/>
          </a:xfrm>
        </p:grpSpPr>
        <p:sp>
          <p:nvSpPr>
            <p:cNvPr id="402" name="Google Shape;402;p34"/>
            <p:cNvSpPr/>
            <p:nvPr/>
          </p:nvSpPr>
          <p:spPr>
            <a:xfrm>
              <a:off x="790125" y="1814544"/>
              <a:ext cx="32530" cy="33175"/>
            </a:xfrm>
            <a:custGeom>
              <a:avLst/>
              <a:gdLst/>
              <a:ahLst/>
              <a:cxnLst/>
              <a:rect l="l" t="t" r="r" b="b"/>
              <a:pathLst>
                <a:path w="807" h="823" extrusionOk="0">
                  <a:moveTo>
                    <a:pt x="404" y="0"/>
                  </a:moveTo>
                  <a:cubicBezTo>
                    <a:pt x="186" y="0"/>
                    <a:pt x="0" y="186"/>
                    <a:pt x="0" y="419"/>
                  </a:cubicBezTo>
                  <a:cubicBezTo>
                    <a:pt x="0" y="651"/>
                    <a:pt x="171" y="822"/>
                    <a:pt x="404" y="822"/>
                  </a:cubicBezTo>
                  <a:cubicBezTo>
                    <a:pt x="621" y="822"/>
                    <a:pt x="807" y="651"/>
                    <a:pt x="807" y="419"/>
                  </a:cubicBezTo>
                  <a:cubicBezTo>
                    <a:pt x="807" y="202"/>
                    <a:pt x="636" y="0"/>
                    <a:pt x="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4"/>
            <p:cNvSpPr/>
            <p:nvPr/>
          </p:nvSpPr>
          <p:spPr>
            <a:xfrm>
              <a:off x="741997" y="2085859"/>
              <a:ext cx="135683" cy="262620"/>
            </a:xfrm>
            <a:custGeom>
              <a:avLst/>
              <a:gdLst/>
              <a:ahLst/>
              <a:cxnLst/>
              <a:rect l="l" t="t" r="r" b="b"/>
              <a:pathLst>
                <a:path w="3366" h="6515" extrusionOk="0">
                  <a:moveTo>
                    <a:pt x="1551" y="0"/>
                  </a:moveTo>
                  <a:cubicBezTo>
                    <a:pt x="1520" y="605"/>
                    <a:pt x="1380" y="1210"/>
                    <a:pt x="1241" y="1737"/>
                  </a:cubicBezTo>
                  <a:cubicBezTo>
                    <a:pt x="1117" y="2249"/>
                    <a:pt x="915" y="2947"/>
                    <a:pt x="0" y="3335"/>
                  </a:cubicBezTo>
                  <a:cubicBezTo>
                    <a:pt x="1442" y="4126"/>
                    <a:pt x="1613" y="5909"/>
                    <a:pt x="1846" y="6514"/>
                  </a:cubicBezTo>
                  <a:cubicBezTo>
                    <a:pt x="2016" y="5351"/>
                    <a:pt x="2311" y="3816"/>
                    <a:pt x="3366" y="3164"/>
                  </a:cubicBezTo>
                  <a:cubicBezTo>
                    <a:pt x="1846" y="2683"/>
                    <a:pt x="1675" y="1163"/>
                    <a:pt x="15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4"/>
            <p:cNvSpPr/>
            <p:nvPr/>
          </p:nvSpPr>
          <p:spPr>
            <a:xfrm>
              <a:off x="847000" y="2038336"/>
              <a:ext cx="60707" cy="117584"/>
            </a:xfrm>
            <a:custGeom>
              <a:avLst/>
              <a:gdLst/>
              <a:ahLst/>
              <a:cxnLst/>
              <a:rect l="l" t="t" r="r" b="b"/>
              <a:pathLst>
                <a:path w="1506" h="2917" extrusionOk="0">
                  <a:moveTo>
                    <a:pt x="699" y="1"/>
                  </a:moveTo>
                  <a:cubicBezTo>
                    <a:pt x="683" y="264"/>
                    <a:pt x="621" y="528"/>
                    <a:pt x="559" y="776"/>
                  </a:cubicBezTo>
                  <a:cubicBezTo>
                    <a:pt x="497" y="1009"/>
                    <a:pt x="404" y="1319"/>
                    <a:pt x="1" y="1489"/>
                  </a:cubicBezTo>
                  <a:cubicBezTo>
                    <a:pt x="652" y="1862"/>
                    <a:pt x="730" y="2653"/>
                    <a:pt x="838" y="2916"/>
                  </a:cubicBezTo>
                  <a:cubicBezTo>
                    <a:pt x="916" y="2404"/>
                    <a:pt x="1040" y="1707"/>
                    <a:pt x="1505" y="1412"/>
                  </a:cubicBezTo>
                  <a:cubicBezTo>
                    <a:pt x="838" y="1195"/>
                    <a:pt x="761" y="528"/>
                    <a:pt x="699" y="1"/>
                  </a:cubicBezTo>
                  <a:close/>
                </a:path>
              </a:pathLst>
            </a:custGeom>
            <a:solidFill>
              <a:srgbClr val="394FA0">
                <a:alpha val="5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" name="Google Shape;405;p34"/>
          <p:cNvSpPr/>
          <p:nvPr/>
        </p:nvSpPr>
        <p:spPr>
          <a:xfrm flipH="1">
            <a:off x="7326889" y="3723953"/>
            <a:ext cx="1996858" cy="1553768"/>
          </a:xfrm>
          <a:custGeom>
            <a:avLst/>
            <a:gdLst/>
            <a:ahLst/>
            <a:cxnLst/>
            <a:rect l="l" t="t" r="r" b="b"/>
            <a:pathLst>
              <a:path w="34494" h="26840" extrusionOk="0">
                <a:moveTo>
                  <a:pt x="4082" y="0"/>
                </a:moveTo>
                <a:cubicBezTo>
                  <a:pt x="3390" y="0"/>
                  <a:pt x="2681" y="36"/>
                  <a:pt x="1970" y="36"/>
                </a:cubicBezTo>
                <a:lnTo>
                  <a:pt x="0" y="23983"/>
                </a:lnTo>
                <a:cubicBezTo>
                  <a:pt x="4576" y="26588"/>
                  <a:pt x="10237" y="26805"/>
                  <a:pt x="15680" y="26805"/>
                </a:cubicBezTo>
                <a:cubicBezTo>
                  <a:pt x="16619" y="26805"/>
                  <a:pt x="17844" y="26839"/>
                  <a:pt x="19201" y="26839"/>
                </a:cubicBezTo>
                <a:cubicBezTo>
                  <a:pt x="23856" y="26839"/>
                  <a:pt x="30065" y="26440"/>
                  <a:pt x="31578" y="22897"/>
                </a:cubicBezTo>
                <a:cubicBezTo>
                  <a:pt x="34494" y="17081"/>
                  <a:pt x="25436" y="12971"/>
                  <a:pt x="20938" y="12971"/>
                </a:cubicBezTo>
                <a:cubicBezTo>
                  <a:pt x="20901" y="12970"/>
                  <a:pt x="20864" y="12970"/>
                  <a:pt x="20826" y="12970"/>
                </a:cubicBezTo>
                <a:cubicBezTo>
                  <a:pt x="19388" y="12970"/>
                  <a:pt x="18051" y="13231"/>
                  <a:pt x="16805" y="13231"/>
                </a:cubicBezTo>
                <a:cubicBezTo>
                  <a:pt x="15286" y="13231"/>
                  <a:pt x="13904" y="12844"/>
                  <a:pt x="12641" y="11125"/>
                </a:cubicBezTo>
                <a:cubicBezTo>
                  <a:pt x="10237" y="7868"/>
                  <a:pt x="11338" y="2424"/>
                  <a:pt x="6980" y="455"/>
                </a:cubicBezTo>
                <a:cubicBezTo>
                  <a:pt x="6076" y="77"/>
                  <a:pt x="5097" y="0"/>
                  <a:pt x="4082" y="0"/>
                </a:cubicBezTo>
                <a:close/>
              </a:path>
            </a:pathLst>
          </a:custGeom>
          <a:solidFill>
            <a:srgbClr val="394FA0">
              <a:alpha val="550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34"/>
          <p:cNvSpPr/>
          <p:nvPr/>
        </p:nvSpPr>
        <p:spPr>
          <a:xfrm flipH="1">
            <a:off x="5311316" y="-96939"/>
            <a:ext cx="4275531" cy="2114671"/>
          </a:xfrm>
          <a:custGeom>
            <a:avLst/>
            <a:gdLst/>
            <a:ahLst/>
            <a:cxnLst/>
            <a:rect l="l" t="t" r="r" b="b"/>
            <a:pathLst>
              <a:path w="46282" h="22891" extrusionOk="0">
                <a:moveTo>
                  <a:pt x="1" y="0"/>
                </a:moveTo>
                <a:lnTo>
                  <a:pt x="745" y="22784"/>
                </a:lnTo>
                <a:cubicBezTo>
                  <a:pt x="1220" y="22856"/>
                  <a:pt x="1690" y="22891"/>
                  <a:pt x="2153" y="22891"/>
                </a:cubicBezTo>
                <a:cubicBezTo>
                  <a:pt x="6451" y="22891"/>
                  <a:pt x="10198" y="19913"/>
                  <a:pt x="12858" y="16580"/>
                </a:cubicBezTo>
                <a:cubicBezTo>
                  <a:pt x="14937" y="13773"/>
                  <a:pt x="16115" y="9198"/>
                  <a:pt x="19512" y="7709"/>
                </a:cubicBezTo>
                <a:cubicBezTo>
                  <a:pt x="20459" y="7227"/>
                  <a:pt x="21599" y="7051"/>
                  <a:pt x="22800" y="7051"/>
                </a:cubicBezTo>
                <a:cubicBezTo>
                  <a:pt x="24961" y="7051"/>
                  <a:pt x="27323" y="7619"/>
                  <a:pt x="29128" y="7988"/>
                </a:cubicBezTo>
                <a:cubicBezTo>
                  <a:pt x="30659" y="8394"/>
                  <a:pt x="32043" y="8616"/>
                  <a:pt x="33412" y="8616"/>
                </a:cubicBezTo>
                <a:cubicBezTo>
                  <a:pt x="35079" y="8616"/>
                  <a:pt x="36724" y="8286"/>
                  <a:pt x="38589" y="7554"/>
                </a:cubicBezTo>
                <a:cubicBezTo>
                  <a:pt x="41985" y="6204"/>
                  <a:pt x="43769" y="3552"/>
                  <a:pt x="46282" y="1040"/>
                </a:cubicBezTo>
                <a:cubicBezTo>
                  <a:pt x="44669" y="497"/>
                  <a:pt x="42843" y="323"/>
                  <a:pt x="40985" y="323"/>
                </a:cubicBezTo>
                <a:cubicBezTo>
                  <a:pt x="38750" y="323"/>
                  <a:pt x="36470" y="576"/>
                  <a:pt x="34463" y="745"/>
                </a:cubicBezTo>
                <a:cubicBezTo>
                  <a:pt x="32462" y="822"/>
                  <a:pt x="30466" y="861"/>
                  <a:pt x="28469" y="861"/>
                </a:cubicBezTo>
                <a:cubicBezTo>
                  <a:pt x="26472" y="861"/>
                  <a:pt x="24475" y="822"/>
                  <a:pt x="22474" y="745"/>
                </a:cubicBezTo>
                <a:cubicBezTo>
                  <a:pt x="14937" y="450"/>
                  <a:pt x="7554" y="0"/>
                  <a:pt x="1" y="0"/>
                </a:cubicBezTo>
                <a:close/>
              </a:path>
            </a:pathLst>
          </a:custGeom>
          <a:solidFill>
            <a:srgbClr val="394FA0">
              <a:alpha val="550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7" name="Google Shape;407;p34"/>
          <p:cNvGrpSpPr/>
          <p:nvPr/>
        </p:nvGrpSpPr>
        <p:grpSpPr>
          <a:xfrm flipH="1">
            <a:off x="86085" y="3011125"/>
            <a:ext cx="485223" cy="449643"/>
            <a:chOff x="9030835" y="1719080"/>
            <a:chExt cx="255717" cy="236979"/>
          </a:xfrm>
        </p:grpSpPr>
        <p:sp>
          <p:nvSpPr>
            <p:cNvPr id="408" name="Google Shape;408;p34"/>
            <p:cNvSpPr/>
            <p:nvPr/>
          </p:nvSpPr>
          <p:spPr>
            <a:xfrm>
              <a:off x="9254022" y="1719080"/>
              <a:ext cx="32530" cy="32530"/>
            </a:xfrm>
            <a:custGeom>
              <a:avLst/>
              <a:gdLst/>
              <a:ahLst/>
              <a:cxnLst/>
              <a:rect l="l" t="t" r="r" b="b"/>
              <a:pathLst>
                <a:path w="807" h="807" extrusionOk="0">
                  <a:moveTo>
                    <a:pt x="403" y="0"/>
                  </a:moveTo>
                  <a:cubicBezTo>
                    <a:pt x="186" y="0"/>
                    <a:pt x="0" y="171"/>
                    <a:pt x="0" y="403"/>
                  </a:cubicBezTo>
                  <a:cubicBezTo>
                    <a:pt x="0" y="620"/>
                    <a:pt x="171" y="807"/>
                    <a:pt x="403" y="807"/>
                  </a:cubicBezTo>
                  <a:cubicBezTo>
                    <a:pt x="620" y="807"/>
                    <a:pt x="807" y="636"/>
                    <a:pt x="807" y="403"/>
                  </a:cubicBezTo>
                  <a:cubicBezTo>
                    <a:pt x="807" y="171"/>
                    <a:pt x="636" y="0"/>
                    <a:pt x="403" y="0"/>
                  </a:cubicBezTo>
                  <a:close/>
                </a:path>
              </a:pathLst>
            </a:custGeom>
            <a:solidFill>
              <a:srgbClr val="394FA0">
                <a:alpha val="5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4"/>
            <p:cNvSpPr/>
            <p:nvPr/>
          </p:nvSpPr>
          <p:spPr>
            <a:xfrm>
              <a:off x="9049579" y="1807194"/>
              <a:ext cx="77556" cy="148865"/>
            </a:xfrm>
            <a:custGeom>
              <a:avLst/>
              <a:gdLst/>
              <a:ahLst/>
              <a:cxnLst/>
              <a:rect l="l" t="t" r="r" b="b"/>
              <a:pathLst>
                <a:path w="1924" h="3693" extrusionOk="0">
                  <a:moveTo>
                    <a:pt x="993" y="1"/>
                  </a:moveTo>
                  <a:cubicBezTo>
                    <a:pt x="931" y="668"/>
                    <a:pt x="853" y="1536"/>
                    <a:pt x="0" y="1800"/>
                  </a:cubicBezTo>
                  <a:cubicBezTo>
                    <a:pt x="605" y="2172"/>
                    <a:pt x="807" y="3041"/>
                    <a:pt x="900" y="3692"/>
                  </a:cubicBezTo>
                  <a:cubicBezTo>
                    <a:pt x="1040" y="3335"/>
                    <a:pt x="1117" y="2327"/>
                    <a:pt x="1924" y="1862"/>
                  </a:cubicBezTo>
                  <a:cubicBezTo>
                    <a:pt x="1396" y="1645"/>
                    <a:pt x="1288" y="1257"/>
                    <a:pt x="1210" y="978"/>
                  </a:cubicBezTo>
                  <a:cubicBezTo>
                    <a:pt x="1086" y="683"/>
                    <a:pt x="1009" y="358"/>
                    <a:pt x="993" y="1"/>
                  </a:cubicBezTo>
                  <a:close/>
                </a:path>
              </a:pathLst>
            </a:custGeom>
            <a:solidFill>
              <a:srgbClr val="394FA0">
                <a:alpha val="5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4"/>
            <p:cNvSpPr/>
            <p:nvPr/>
          </p:nvSpPr>
          <p:spPr>
            <a:xfrm>
              <a:off x="9030835" y="1780953"/>
              <a:ext cx="35674" cy="66955"/>
            </a:xfrm>
            <a:custGeom>
              <a:avLst/>
              <a:gdLst/>
              <a:ahLst/>
              <a:cxnLst/>
              <a:rect l="l" t="t" r="r" b="b"/>
              <a:pathLst>
                <a:path w="885" h="1661" extrusionOk="0">
                  <a:moveTo>
                    <a:pt x="450" y="0"/>
                  </a:moveTo>
                  <a:cubicBezTo>
                    <a:pt x="434" y="280"/>
                    <a:pt x="388" y="667"/>
                    <a:pt x="0" y="807"/>
                  </a:cubicBezTo>
                  <a:cubicBezTo>
                    <a:pt x="279" y="978"/>
                    <a:pt x="357" y="1365"/>
                    <a:pt x="419" y="1660"/>
                  </a:cubicBezTo>
                  <a:cubicBezTo>
                    <a:pt x="465" y="1505"/>
                    <a:pt x="512" y="1055"/>
                    <a:pt x="884" y="854"/>
                  </a:cubicBezTo>
                  <a:cubicBezTo>
                    <a:pt x="652" y="745"/>
                    <a:pt x="590" y="574"/>
                    <a:pt x="543" y="435"/>
                  </a:cubicBezTo>
                  <a:cubicBezTo>
                    <a:pt x="496" y="311"/>
                    <a:pt x="450" y="156"/>
                    <a:pt x="4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1" name="Google Shape;411;p34"/>
          <p:cNvSpPr/>
          <p:nvPr/>
        </p:nvSpPr>
        <p:spPr>
          <a:xfrm rot="810841" flipH="1">
            <a:off x="-518789" y="112693"/>
            <a:ext cx="1175147" cy="1778557"/>
          </a:xfrm>
          <a:custGeom>
            <a:avLst/>
            <a:gdLst/>
            <a:ahLst/>
            <a:cxnLst/>
            <a:rect l="l" t="t" r="r" b="b"/>
            <a:pathLst>
              <a:path w="27345" h="41386" extrusionOk="0">
                <a:moveTo>
                  <a:pt x="4805" y="1"/>
                </a:moveTo>
                <a:cubicBezTo>
                  <a:pt x="4655" y="1"/>
                  <a:pt x="4525" y="97"/>
                  <a:pt x="4437" y="342"/>
                </a:cubicBezTo>
                <a:cubicBezTo>
                  <a:pt x="4080" y="1304"/>
                  <a:pt x="4499" y="2808"/>
                  <a:pt x="4607" y="3785"/>
                </a:cubicBezTo>
                <a:cubicBezTo>
                  <a:pt x="4855" y="5879"/>
                  <a:pt x="5600" y="7709"/>
                  <a:pt x="6546" y="9570"/>
                </a:cubicBezTo>
                <a:cubicBezTo>
                  <a:pt x="7228" y="10920"/>
                  <a:pt x="7678" y="12424"/>
                  <a:pt x="8578" y="13634"/>
                </a:cubicBezTo>
                <a:cubicBezTo>
                  <a:pt x="8950" y="14130"/>
                  <a:pt x="9400" y="14782"/>
                  <a:pt x="9772" y="15293"/>
                </a:cubicBezTo>
                <a:cubicBezTo>
                  <a:pt x="10098" y="16457"/>
                  <a:pt x="10470" y="17635"/>
                  <a:pt x="10858" y="18799"/>
                </a:cubicBezTo>
                <a:cubicBezTo>
                  <a:pt x="10780" y="18752"/>
                  <a:pt x="10703" y="18737"/>
                  <a:pt x="10625" y="18706"/>
                </a:cubicBezTo>
                <a:cubicBezTo>
                  <a:pt x="10175" y="18039"/>
                  <a:pt x="9787" y="17325"/>
                  <a:pt x="9353" y="16705"/>
                </a:cubicBezTo>
                <a:cubicBezTo>
                  <a:pt x="8655" y="15650"/>
                  <a:pt x="7694" y="14766"/>
                  <a:pt x="6670" y="14022"/>
                </a:cubicBezTo>
                <a:cubicBezTo>
                  <a:pt x="5631" y="13293"/>
                  <a:pt x="4731" y="12502"/>
                  <a:pt x="3739" y="11742"/>
                </a:cubicBezTo>
                <a:cubicBezTo>
                  <a:pt x="3184" y="11322"/>
                  <a:pt x="2321" y="10524"/>
                  <a:pt x="1513" y="10524"/>
                </a:cubicBezTo>
                <a:cubicBezTo>
                  <a:pt x="1395" y="10524"/>
                  <a:pt x="1278" y="10541"/>
                  <a:pt x="1164" y="10579"/>
                </a:cubicBezTo>
                <a:cubicBezTo>
                  <a:pt x="1" y="10951"/>
                  <a:pt x="1878" y="13696"/>
                  <a:pt x="2188" y="14239"/>
                </a:cubicBezTo>
                <a:cubicBezTo>
                  <a:pt x="2746" y="15247"/>
                  <a:pt x="3289" y="16503"/>
                  <a:pt x="4266" y="17201"/>
                </a:cubicBezTo>
                <a:cubicBezTo>
                  <a:pt x="5228" y="17899"/>
                  <a:pt x="6468" y="18504"/>
                  <a:pt x="7570" y="18938"/>
                </a:cubicBezTo>
                <a:cubicBezTo>
                  <a:pt x="8376" y="19248"/>
                  <a:pt x="9276" y="19528"/>
                  <a:pt x="10113" y="19683"/>
                </a:cubicBezTo>
                <a:cubicBezTo>
                  <a:pt x="10346" y="19737"/>
                  <a:pt x="10559" y="19768"/>
                  <a:pt x="10732" y="19768"/>
                </a:cubicBezTo>
                <a:cubicBezTo>
                  <a:pt x="10904" y="19768"/>
                  <a:pt x="11036" y="19737"/>
                  <a:pt x="11106" y="19667"/>
                </a:cubicBezTo>
                <a:cubicBezTo>
                  <a:pt x="12052" y="22443"/>
                  <a:pt x="13200" y="25158"/>
                  <a:pt x="14549" y="27732"/>
                </a:cubicBezTo>
                <a:cubicBezTo>
                  <a:pt x="14533" y="27717"/>
                  <a:pt x="14518" y="27717"/>
                  <a:pt x="14502" y="27701"/>
                </a:cubicBezTo>
                <a:cubicBezTo>
                  <a:pt x="14270" y="27251"/>
                  <a:pt x="13727" y="26662"/>
                  <a:pt x="13448" y="26383"/>
                </a:cubicBezTo>
                <a:cubicBezTo>
                  <a:pt x="12688" y="25561"/>
                  <a:pt x="11556" y="25049"/>
                  <a:pt x="10563" y="24553"/>
                </a:cubicBezTo>
                <a:cubicBezTo>
                  <a:pt x="9539" y="24010"/>
                  <a:pt x="8454" y="23591"/>
                  <a:pt x="7383" y="23095"/>
                </a:cubicBezTo>
                <a:cubicBezTo>
                  <a:pt x="6205" y="22552"/>
                  <a:pt x="5088" y="21901"/>
                  <a:pt x="3832" y="21544"/>
                </a:cubicBezTo>
                <a:cubicBezTo>
                  <a:pt x="3587" y="21481"/>
                  <a:pt x="3281" y="21373"/>
                  <a:pt x="3027" y="21373"/>
                </a:cubicBezTo>
                <a:cubicBezTo>
                  <a:pt x="2781" y="21373"/>
                  <a:pt x="2582" y="21473"/>
                  <a:pt x="2529" y="21807"/>
                </a:cubicBezTo>
                <a:cubicBezTo>
                  <a:pt x="2405" y="22660"/>
                  <a:pt x="3180" y="23777"/>
                  <a:pt x="3661" y="24382"/>
                </a:cubicBezTo>
                <a:cubicBezTo>
                  <a:pt x="4669" y="25638"/>
                  <a:pt x="5988" y="26476"/>
                  <a:pt x="7383" y="27236"/>
                </a:cubicBezTo>
                <a:cubicBezTo>
                  <a:pt x="8454" y="27810"/>
                  <a:pt x="9632" y="28802"/>
                  <a:pt x="10873" y="28911"/>
                </a:cubicBezTo>
                <a:cubicBezTo>
                  <a:pt x="10949" y="28920"/>
                  <a:pt x="11026" y="28923"/>
                  <a:pt x="11102" y="28923"/>
                </a:cubicBezTo>
                <a:cubicBezTo>
                  <a:pt x="11568" y="28923"/>
                  <a:pt x="12035" y="28780"/>
                  <a:pt x="12502" y="28740"/>
                </a:cubicBezTo>
                <a:cubicBezTo>
                  <a:pt x="12631" y="28725"/>
                  <a:pt x="12762" y="28720"/>
                  <a:pt x="12893" y="28720"/>
                </a:cubicBezTo>
                <a:cubicBezTo>
                  <a:pt x="13157" y="28720"/>
                  <a:pt x="13422" y="28740"/>
                  <a:pt x="13680" y="28740"/>
                </a:cubicBezTo>
                <a:cubicBezTo>
                  <a:pt x="13960" y="28740"/>
                  <a:pt x="14161" y="28725"/>
                  <a:pt x="14394" y="28632"/>
                </a:cubicBezTo>
                <a:cubicBezTo>
                  <a:pt x="14549" y="28554"/>
                  <a:pt x="14611" y="28430"/>
                  <a:pt x="14751" y="28368"/>
                </a:cubicBezTo>
                <a:lnTo>
                  <a:pt x="14813" y="28430"/>
                </a:lnTo>
                <a:cubicBezTo>
                  <a:pt x="14859" y="28492"/>
                  <a:pt x="14906" y="28492"/>
                  <a:pt x="14968" y="28492"/>
                </a:cubicBezTo>
                <a:cubicBezTo>
                  <a:pt x="16208" y="30725"/>
                  <a:pt x="17604" y="32835"/>
                  <a:pt x="19233" y="34773"/>
                </a:cubicBezTo>
                <a:cubicBezTo>
                  <a:pt x="18923" y="34463"/>
                  <a:pt x="18643" y="34138"/>
                  <a:pt x="18504" y="34076"/>
                </a:cubicBezTo>
                <a:cubicBezTo>
                  <a:pt x="16720" y="33021"/>
                  <a:pt x="14999" y="31966"/>
                  <a:pt x="12920" y="31904"/>
                </a:cubicBezTo>
                <a:cubicBezTo>
                  <a:pt x="11478" y="31858"/>
                  <a:pt x="10098" y="31594"/>
                  <a:pt x="8655" y="31501"/>
                </a:cubicBezTo>
                <a:cubicBezTo>
                  <a:pt x="8410" y="31485"/>
                  <a:pt x="8135" y="31473"/>
                  <a:pt x="7847" y="31473"/>
                </a:cubicBezTo>
                <a:cubicBezTo>
                  <a:pt x="7009" y="31473"/>
                  <a:pt x="6064" y="31574"/>
                  <a:pt x="5429" y="31966"/>
                </a:cubicBezTo>
                <a:cubicBezTo>
                  <a:pt x="4933" y="32276"/>
                  <a:pt x="4964" y="32757"/>
                  <a:pt x="5243" y="33223"/>
                </a:cubicBezTo>
                <a:cubicBezTo>
                  <a:pt x="5708" y="33951"/>
                  <a:pt x="6717" y="34076"/>
                  <a:pt x="7446" y="34448"/>
                </a:cubicBezTo>
                <a:cubicBezTo>
                  <a:pt x="8857" y="35177"/>
                  <a:pt x="10191" y="35937"/>
                  <a:pt x="11726" y="36417"/>
                </a:cubicBezTo>
                <a:cubicBezTo>
                  <a:pt x="12166" y="36561"/>
                  <a:pt x="12603" y="36616"/>
                  <a:pt x="13039" y="36616"/>
                </a:cubicBezTo>
                <a:cubicBezTo>
                  <a:pt x="13923" y="36616"/>
                  <a:pt x="14803" y="36387"/>
                  <a:pt x="15697" y="36200"/>
                </a:cubicBezTo>
                <a:cubicBezTo>
                  <a:pt x="16937" y="35952"/>
                  <a:pt x="18256" y="35394"/>
                  <a:pt x="19310" y="35270"/>
                </a:cubicBezTo>
                <a:cubicBezTo>
                  <a:pt x="19465" y="35316"/>
                  <a:pt x="19590" y="35378"/>
                  <a:pt x="19745" y="35409"/>
                </a:cubicBezTo>
                <a:lnTo>
                  <a:pt x="19776" y="35409"/>
                </a:lnTo>
                <a:cubicBezTo>
                  <a:pt x="21823" y="37720"/>
                  <a:pt x="24196" y="39737"/>
                  <a:pt x="26957" y="41365"/>
                </a:cubicBezTo>
                <a:cubicBezTo>
                  <a:pt x="26987" y="41379"/>
                  <a:pt x="27018" y="41385"/>
                  <a:pt x="27048" y="41385"/>
                </a:cubicBezTo>
                <a:cubicBezTo>
                  <a:pt x="27215" y="41385"/>
                  <a:pt x="27345" y="41191"/>
                  <a:pt x="27174" y="41086"/>
                </a:cubicBezTo>
                <a:cubicBezTo>
                  <a:pt x="26491" y="40683"/>
                  <a:pt x="25824" y="40279"/>
                  <a:pt x="25173" y="39814"/>
                </a:cubicBezTo>
                <a:cubicBezTo>
                  <a:pt x="24506" y="39333"/>
                  <a:pt x="23855" y="38837"/>
                  <a:pt x="23234" y="38325"/>
                </a:cubicBezTo>
                <a:cubicBezTo>
                  <a:pt x="23777" y="37751"/>
                  <a:pt x="25002" y="36728"/>
                  <a:pt x="25514" y="35766"/>
                </a:cubicBezTo>
                <a:cubicBezTo>
                  <a:pt x="26367" y="33936"/>
                  <a:pt x="26569" y="31765"/>
                  <a:pt x="25933" y="29888"/>
                </a:cubicBezTo>
                <a:lnTo>
                  <a:pt x="25933" y="29888"/>
                </a:lnTo>
                <a:cubicBezTo>
                  <a:pt x="24320" y="30198"/>
                  <a:pt x="23188" y="32788"/>
                  <a:pt x="22893" y="34262"/>
                </a:cubicBezTo>
                <a:cubicBezTo>
                  <a:pt x="22691" y="35115"/>
                  <a:pt x="22350" y="36728"/>
                  <a:pt x="22583" y="37736"/>
                </a:cubicBezTo>
                <a:cubicBezTo>
                  <a:pt x="21063" y="36386"/>
                  <a:pt x="19698" y="34913"/>
                  <a:pt x="18473" y="33300"/>
                </a:cubicBezTo>
                <a:lnTo>
                  <a:pt x="18473" y="33300"/>
                </a:lnTo>
                <a:cubicBezTo>
                  <a:pt x="18479" y="33301"/>
                  <a:pt x="18486" y="33301"/>
                  <a:pt x="18492" y="33301"/>
                </a:cubicBezTo>
                <a:cubicBezTo>
                  <a:pt x="18624" y="33301"/>
                  <a:pt x="18732" y="33154"/>
                  <a:pt x="18643" y="33021"/>
                </a:cubicBezTo>
                <a:cubicBezTo>
                  <a:pt x="18628" y="33005"/>
                  <a:pt x="18612" y="32974"/>
                  <a:pt x="18581" y="32943"/>
                </a:cubicBezTo>
                <a:cubicBezTo>
                  <a:pt x="18643" y="32773"/>
                  <a:pt x="18705" y="32587"/>
                  <a:pt x="18799" y="32432"/>
                </a:cubicBezTo>
                <a:cubicBezTo>
                  <a:pt x="19186" y="31734"/>
                  <a:pt x="19465" y="31206"/>
                  <a:pt x="19714" y="30431"/>
                </a:cubicBezTo>
                <a:cubicBezTo>
                  <a:pt x="20024" y="29407"/>
                  <a:pt x="20598" y="28477"/>
                  <a:pt x="20908" y="27437"/>
                </a:cubicBezTo>
                <a:cubicBezTo>
                  <a:pt x="21265" y="26305"/>
                  <a:pt x="21358" y="25049"/>
                  <a:pt x="21327" y="23870"/>
                </a:cubicBezTo>
                <a:cubicBezTo>
                  <a:pt x="21299" y="23230"/>
                  <a:pt x="20859" y="20466"/>
                  <a:pt x="19782" y="20466"/>
                </a:cubicBezTo>
                <a:cubicBezTo>
                  <a:pt x="19659" y="20466"/>
                  <a:pt x="19528" y="20503"/>
                  <a:pt x="19388" y="20582"/>
                </a:cubicBezTo>
                <a:cubicBezTo>
                  <a:pt x="18783" y="20908"/>
                  <a:pt x="18535" y="22040"/>
                  <a:pt x="18380" y="22614"/>
                </a:cubicBezTo>
                <a:cubicBezTo>
                  <a:pt x="18008" y="23994"/>
                  <a:pt x="17697" y="25390"/>
                  <a:pt x="17387" y="26771"/>
                </a:cubicBezTo>
                <a:cubicBezTo>
                  <a:pt x="17077" y="28135"/>
                  <a:pt x="16829" y="29872"/>
                  <a:pt x="17186" y="31268"/>
                </a:cubicBezTo>
                <a:cubicBezTo>
                  <a:pt x="17232" y="31377"/>
                  <a:pt x="17263" y="31516"/>
                  <a:pt x="17310" y="31656"/>
                </a:cubicBezTo>
                <a:cubicBezTo>
                  <a:pt x="16441" y="30369"/>
                  <a:pt x="15635" y="29019"/>
                  <a:pt x="14906" y="27639"/>
                </a:cubicBezTo>
                <a:cubicBezTo>
                  <a:pt x="15138" y="27158"/>
                  <a:pt x="15433" y="26708"/>
                  <a:pt x="15604" y="26181"/>
                </a:cubicBezTo>
                <a:cubicBezTo>
                  <a:pt x="15976" y="25142"/>
                  <a:pt x="16239" y="24025"/>
                  <a:pt x="16627" y="22986"/>
                </a:cubicBezTo>
                <a:cubicBezTo>
                  <a:pt x="17418" y="20861"/>
                  <a:pt x="17465" y="19031"/>
                  <a:pt x="16999" y="16844"/>
                </a:cubicBezTo>
                <a:cubicBezTo>
                  <a:pt x="16889" y="16304"/>
                  <a:pt x="16654" y="13586"/>
                  <a:pt x="15832" y="13586"/>
                </a:cubicBezTo>
                <a:cubicBezTo>
                  <a:pt x="15733" y="13586"/>
                  <a:pt x="15627" y="13625"/>
                  <a:pt x="15511" y="13711"/>
                </a:cubicBezTo>
                <a:cubicBezTo>
                  <a:pt x="14704" y="14316"/>
                  <a:pt x="14518" y="15867"/>
                  <a:pt x="14270" y="16767"/>
                </a:cubicBezTo>
                <a:cubicBezTo>
                  <a:pt x="13960" y="17806"/>
                  <a:pt x="13355" y="18985"/>
                  <a:pt x="13262" y="20055"/>
                </a:cubicBezTo>
                <a:cubicBezTo>
                  <a:pt x="13122" y="21761"/>
                  <a:pt x="13277" y="23715"/>
                  <a:pt x="13835" y="25421"/>
                </a:cubicBezTo>
                <a:cubicBezTo>
                  <a:pt x="12874" y="23358"/>
                  <a:pt x="12036" y="21187"/>
                  <a:pt x="11292" y="18985"/>
                </a:cubicBezTo>
                <a:cubicBezTo>
                  <a:pt x="11509" y="18628"/>
                  <a:pt x="11974" y="18209"/>
                  <a:pt x="12285" y="17744"/>
                </a:cubicBezTo>
                <a:cubicBezTo>
                  <a:pt x="12905" y="16767"/>
                  <a:pt x="12982" y="15573"/>
                  <a:pt x="13448" y="14518"/>
                </a:cubicBezTo>
                <a:cubicBezTo>
                  <a:pt x="14394" y="12316"/>
                  <a:pt x="14657" y="10129"/>
                  <a:pt x="14937" y="7787"/>
                </a:cubicBezTo>
                <a:cubicBezTo>
                  <a:pt x="14999" y="7166"/>
                  <a:pt x="14906" y="6406"/>
                  <a:pt x="14518" y="5879"/>
                </a:cubicBezTo>
                <a:cubicBezTo>
                  <a:pt x="14380" y="5693"/>
                  <a:pt x="14270" y="5620"/>
                  <a:pt x="14169" y="5620"/>
                </a:cubicBezTo>
                <a:cubicBezTo>
                  <a:pt x="13975" y="5620"/>
                  <a:pt x="13811" y="5888"/>
                  <a:pt x="13525" y="6143"/>
                </a:cubicBezTo>
                <a:cubicBezTo>
                  <a:pt x="12610" y="6949"/>
                  <a:pt x="11990" y="7415"/>
                  <a:pt x="11835" y="8733"/>
                </a:cubicBezTo>
                <a:cubicBezTo>
                  <a:pt x="11664" y="10361"/>
                  <a:pt x="11369" y="11959"/>
                  <a:pt x="11183" y="13587"/>
                </a:cubicBezTo>
                <a:cubicBezTo>
                  <a:pt x="11044" y="14782"/>
                  <a:pt x="10796" y="16022"/>
                  <a:pt x="10718" y="17248"/>
                </a:cubicBezTo>
                <a:cubicBezTo>
                  <a:pt x="10408" y="16255"/>
                  <a:pt x="10113" y="15247"/>
                  <a:pt x="9850" y="14254"/>
                </a:cubicBezTo>
                <a:cubicBezTo>
                  <a:pt x="9772" y="13355"/>
                  <a:pt x="9818" y="12362"/>
                  <a:pt x="9725" y="11354"/>
                </a:cubicBezTo>
                <a:cubicBezTo>
                  <a:pt x="9617" y="10222"/>
                  <a:pt x="9415" y="9136"/>
                  <a:pt x="9090" y="8050"/>
                </a:cubicBezTo>
                <a:cubicBezTo>
                  <a:pt x="8686" y="6732"/>
                  <a:pt x="8376" y="5243"/>
                  <a:pt x="7756" y="4002"/>
                </a:cubicBezTo>
                <a:cubicBezTo>
                  <a:pt x="7259" y="3010"/>
                  <a:pt x="6686" y="2002"/>
                  <a:pt x="6050" y="1118"/>
                </a:cubicBezTo>
                <a:cubicBezTo>
                  <a:pt x="5820" y="785"/>
                  <a:pt x="5233" y="1"/>
                  <a:pt x="4805" y="1"/>
                </a:cubicBezTo>
                <a:close/>
              </a:path>
            </a:pathLst>
          </a:custGeom>
          <a:solidFill>
            <a:srgbClr val="394FA0">
              <a:alpha val="550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-102959" y="4163998"/>
            <a:ext cx="1390453" cy="1081920"/>
          </a:xfrm>
          <a:custGeom>
            <a:avLst/>
            <a:gdLst/>
            <a:ahLst/>
            <a:cxnLst/>
            <a:rect l="l" t="t" r="r" b="b"/>
            <a:pathLst>
              <a:path w="34494" h="26840" extrusionOk="0">
                <a:moveTo>
                  <a:pt x="4082" y="0"/>
                </a:moveTo>
                <a:cubicBezTo>
                  <a:pt x="3390" y="0"/>
                  <a:pt x="2681" y="36"/>
                  <a:pt x="1970" y="36"/>
                </a:cubicBezTo>
                <a:lnTo>
                  <a:pt x="0" y="23983"/>
                </a:lnTo>
                <a:cubicBezTo>
                  <a:pt x="4576" y="26588"/>
                  <a:pt x="10237" y="26805"/>
                  <a:pt x="15680" y="26805"/>
                </a:cubicBezTo>
                <a:cubicBezTo>
                  <a:pt x="16619" y="26805"/>
                  <a:pt x="17844" y="26839"/>
                  <a:pt x="19201" y="26839"/>
                </a:cubicBezTo>
                <a:cubicBezTo>
                  <a:pt x="23856" y="26839"/>
                  <a:pt x="30065" y="26440"/>
                  <a:pt x="31578" y="22897"/>
                </a:cubicBezTo>
                <a:cubicBezTo>
                  <a:pt x="34494" y="17081"/>
                  <a:pt x="25436" y="12971"/>
                  <a:pt x="20938" y="12971"/>
                </a:cubicBezTo>
                <a:cubicBezTo>
                  <a:pt x="20901" y="12970"/>
                  <a:pt x="20864" y="12970"/>
                  <a:pt x="20826" y="12970"/>
                </a:cubicBezTo>
                <a:cubicBezTo>
                  <a:pt x="19388" y="12970"/>
                  <a:pt x="18051" y="13231"/>
                  <a:pt x="16805" y="13231"/>
                </a:cubicBezTo>
                <a:cubicBezTo>
                  <a:pt x="15286" y="13231"/>
                  <a:pt x="13904" y="12844"/>
                  <a:pt x="12641" y="11125"/>
                </a:cubicBezTo>
                <a:cubicBezTo>
                  <a:pt x="10237" y="7868"/>
                  <a:pt x="11338" y="2424"/>
                  <a:pt x="6980" y="455"/>
                </a:cubicBezTo>
                <a:cubicBezTo>
                  <a:pt x="6076" y="77"/>
                  <a:pt x="5097" y="0"/>
                  <a:pt x="4082" y="0"/>
                </a:cubicBezTo>
                <a:close/>
              </a:path>
            </a:pathLst>
          </a:custGeom>
          <a:solidFill>
            <a:srgbClr val="394FA0">
              <a:alpha val="54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-102943" y="-94764"/>
            <a:ext cx="1865627" cy="922736"/>
          </a:xfrm>
          <a:custGeom>
            <a:avLst/>
            <a:gdLst/>
            <a:ahLst/>
            <a:cxnLst/>
            <a:rect l="l" t="t" r="r" b="b"/>
            <a:pathLst>
              <a:path w="46282" h="22891" extrusionOk="0">
                <a:moveTo>
                  <a:pt x="1" y="0"/>
                </a:moveTo>
                <a:lnTo>
                  <a:pt x="745" y="22784"/>
                </a:lnTo>
                <a:cubicBezTo>
                  <a:pt x="1220" y="22856"/>
                  <a:pt x="1690" y="22891"/>
                  <a:pt x="2153" y="22891"/>
                </a:cubicBezTo>
                <a:cubicBezTo>
                  <a:pt x="6451" y="22891"/>
                  <a:pt x="10198" y="19913"/>
                  <a:pt x="12858" y="16580"/>
                </a:cubicBezTo>
                <a:cubicBezTo>
                  <a:pt x="14937" y="13773"/>
                  <a:pt x="16115" y="9198"/>
                  <a:pt x="19512" y="7709"/>
                </a:cubicBezTo>
                <a:cubicBezTo>
                  <a:pt x="20459" y="7227"/>
                  <a:pt x="21599" y="7051"/>
                  <a:pt x="22800" y="7051"/>
                </a:cubicBezTo>
                <a:cubicBezTo>
                  <a:pt x="24961" y="7051"/>
                  <a:pt x="27323" y="7619"/>
                  <a:pt x="29128" y="7988"/>
                </a:cubicBezTo>
                <a:cubicBezTo>
                  <a:pt x="30659" y="8394"/>
                  <a:pt x="32043" y="8616"/>
                  <a:pt x="33412" y="8616"/>
                </a:cubicBezTo>
                <a:cubicBezTo>
                  <a:pt x="35079" y="8616"/>
                  <a:pt x="36724" y="8286"/>
                  <a:pt x="38589" y="7554"/>
                </a:cubicBezTo>
                <a:cubicBezTo>
                  <a:pt x="41985" y="6204"/>
                  <a:pt x="43769" y="3552"/>
                  <a:pt x="46282" y="1040"/>
                </a:cubicBezTo>
                <a:cubicBezTo>
                  <a:pt x="44669" y="497"/>
                  <a:pt x="42843" y="323"/>
                  <a:pt x="40985" y="323"/>
                </a:cubicBezTo>
                <a:cubicBezTo>
                  <a:pt x="38750" y="323"/>
                  <a:pt x="36470" y="576"/>
                  <a:pt x="34463" y="745"/>
                </a:cubicBezTo>
                <a:cubicBezTo>
                  <a:pt x="32462" y="822"/>
                  <a:pt x="30466" y="861"/>
                  <a:pt x="28469" y="861"/>
                </a:cubicBezTo>
                <a:cubicBezTo>
                  <a:pt x="26472" y="861"/>
                  <a:pt x="24475" y="822"/>
                  <a:pt x="22474" y="745"/>
                </a:cubicBezTo>
                <a:cubicBezTo>
                  <a:pt x="14937" y="450"/>
                  <a:pt x="7554" y="0"/>
                  <a:pt x="1" y="0"/>
                </a:cubicBezTo>
                <a:close/>
              </a:path>
            </a:pathLst>
          </a:custGeom>
          <a:solidFill>
            <a:srgbClr val="394FA0">
              <a:alpha val="54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7735495" y="-516369"/>
            <a:ext cx="1719302" cy="870172"/>
          </a:xfrm>
          <a:custGeom>
            <a:avLst/>
            <a:gdLst/>
            <a:ahLst/>
            <a:cxnLst/>
            <a:rect l="l" t="t" r="r" b="b"/>
            <a:pathLst>
              <a:path w="42652" h="21587" extrusionOk="0">
                <a:moveTo>
                  <a:pt x="0" y="1"/>
                </a:moveTo>
                <a:lnTo>
                  <a:pt x="0" y="1"/>
                </a:lnTo>
                <a:cubicBezTo>
                  <a:pt x="1498" y="10848"/>
                  <a:pt x="16133" y="21586"/>
                  <a:pt x="28509" y="21586"/>
                </a:cubicBezTo>
                <a:cubicBezTo>
                  <a:pt x="34200" y="21586"/>
                  <a:pt x="39413" y="19316"/>
                  <a:pt x="42652" y="13742"/>
                </a:cubicBezTo>
                <a:lnTo>
                  <a:pt x="0" y="1"/>
                </a:lnTo>
                <a:close/>
              </a:path>
            </a:pathLst>
          </a:custGeom>
          <a:solidFill>
            <a:srgbClr val="394FA0">
              <a:alpha val="54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3"/>
          <p:cNvGrpSpPr/>
          <p:nvPr/>
        </p:nvGrpSpPr>
        <p:grpSpPr>
          <a:xfrm>
            <a:off x="129731" y="3382975"/>
            <a:ext cx="485223" cy="449643"/>
            <a:chOff x="9030835" y="1719080"/>
            <a:chExt cx="255717" cy="236979"/>
          </a:xfrm>
        </p:grpSpPr>
        <p:sp>
          <p:nvSpPr>
            <p:cNvPr id="23" name="Google Shape;23;p3"/>
            <p:cNvSpPr/>
            <p:nvPr/>
          </p:nvSpPr>
          <p:spPr>
            <a:xfrm>
              <a:off x="9254022" y="1719080"/>
              <a:ext cx="32530" cy="32530"/>
            </a:xfrm>
            <a:custGeom>
              <a:avLst/>
              <a:gdLst/>
              <a:ahLst/>
              <a:cxnLst/>
              <a:rect l="l" t="t" r="r" b="b"/>
              <a:pathLst>
                <a:path w="807" h="807" extrusionOk="0">
                  <a:moveTo>
                    <a:pt x="403" y="0"/>
                  </a:moveTo>
                  <a:cubicBezTo>
                    <a:pt x="186" y="0"/>
                    <a:pt x="0" y="171"/>
                    <a:pt x="0" y="403"/>
                  </a:cubicBezTo>
                  <a:cubicBezTo>
                    <a:pt x="0" y="620"/>
                    <a:pt x="171" y="807"/>
                    <a:pt x="403" y="807"/>
                  </a:cubicBezTo>
                  <a:cubicBezTo>
                    <a:pt x="620" y="807"/>
                    <a:pt x="807" y="636"/>
                    <a:pt x="807" y="403"/>
                  </a:cubicBezTo>
                  <a:cubicBezTo>
                    <a:pt x="807" y="171"/>
                    <a:pt x="636" y="0"/>
                    <a:pt x="403" y="0"/>
                  </a:cubicBezTo>
                  <a:close/>
                </a:path>
              </a:pathLst>
            </a:custGeom>
            <a:solidFill>
              <a:srgbClr val="394FA0">
                <a:alpha val="5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9049579" y="1807194"/>
              <a:ext cx="77556" cy="148865"/>
            </a:xfrm>
            <a:custGeom>
              <a:avLst/>
              <a:gdLst/>
              <a:ahLst/>
              <a:cxnLst/>
              <a:rect l="l" t="t" r="r" b="b"/>
              <a:pathLst>
                <a:path w="1924" h="3693" extrusionOk="0">
                  <a:moveTo>
                    <a:pt x="993" y="1"/>
                  </a:moveTo>
                  <a:cubicBezTo>
                    <a:pt x="931" y="668"/>
                    <a:pt x="853" y="1536"/>
                    <a:pt x="0" y="1800"/>
                  </a:cubicBezTo>
                  <a:cubicBezTo>
                    <a:pt x="605" y="2172"/>
                    <a:pt x="807" y="3041"/>
                    <a:pt x="900" y="3692"/>
                  </a:cubicBezTo>
                  <a:cubicBezTo>
                    <a:pt x="1040" y="3335"/>
                    <a:pt x="1117" y="2327"/>
                    <a:pt x="1924" y="1862"/>
                  </a:cubicBezTo>
                  <a:cubicBezTo>
                    <a:pt x="1396" y="1645"/>
                    <a:pt x="1288" y="1257"/>
                    <a:pt x="1210" y="978"/>
                  </a:cubicBezTo>
                  <a:cubicBezTo>
                    <a:pt x="1086" y="683"/>
                    <a:pt x="1009" y="358"/>
                    <a:pt x="993" y="1"/>
                  </a:cubicBezTo>
                  <a:close/>
                </a:path>
              </a:pathLst>
            </a:custGeom>
            <a:solidFill>
              <a:srgbClr val="394FA0">
                <a:alpha val="5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9030835" y="1780953"/>
              <a:ext cx="35674" cy="66955"/>
            </a:xfrm>
            <a:custGeom>
              <a:avLst/>
              <a:gdLst/>
              <a:ahLst/>
              <a:cxnLst/>
              <a:rect l="l" t="t" r="r" b="b"/>
              <a:pathLst>
                <a:path w="885" h="1661" extrusionOk="0">
                  <a:moveTo>
                    <a:pt x="450" y="0"/>
                  </a:moveTo>
                  <a:cubicBezTo>
                    <a:pt x="434" y="280"/>
                    <a:pt x="388" y="667"/>
                    <a:pt x="0" y="807"/>
                  </a:cubicBezTo>
                  <a:cubicBezTo>
                    <a:pt x="279" y="978"/>
                    <a:pt x="357" y="1365"/>
                    <a:pt x="419" y="1660"/>
                  </a:cubicBezTo>
                  <a:cubicBezTo>
                    <a:pt x="465" y="1505"/>
                    <a:pt x="512" y="1055"/>
                    <a:pt x="884" y="854"/>
                  </a:cubicBezTo>
                  <a:cubicBezTo>
                    <a:pt x="652" y="745"/>
                    <a:pt x="590" y="574"/>
                    <a:pt x="543" y="435"/>
                  </a:cubicBezTo>
                  <a:cubicBezTo>
                    <a:pt x="496" y="311"/>
                    <a:pt x="450" y="156"/>
                    <a:pt x="4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713225" y="2165388"/>
            <a:ext cx="4606800" cy="147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2" hasCustomPrompt="1"/>
          </p:nvPr>
        </p:nvSpPr>
        <p:spPr>
          <a:xfrm>
            <a:off x="857375" y="761312"/>
            <a:ext cx="1223400" cy="108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60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783575" y="3816725"/>
            <a:ext cx="4252200" cy="393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-126795" y="3639771"/>
            <a:ext cx="2145958" cy="1669784"/>
          </a:xfrm>
          <a:custGeom>
            <a:avLst/>
            <a:gdLst/>
            <a:ahLst/>
            <a:cxnLst/>
            <a:rect l="l" t="t" r="r" b="b"/>
            <a:pathLst>
              <a:path w="34494" h="26840" extrusionOk="0">
                <a:moveTo>
                  <a:pt x="4082" y="0"/>
                </a:moveTo>
                <a:cubicBezTo>
                  <a:pt x="3390" y="0"/>
                  <a:pt x="2681" y="36"/>
                  <a:pt x="1970" y="36"/>
                </a:cubicBezTo>
                <a:lnTo>
                  <a:pt x="0" y="23983"/>
                </a:lnTo>
                <a:cubicBezTo>
                  <a:pt x="4576" y="26588"/>
                  <a:pt x="10237" y="26805"/>
                  <a:pt x="15680" y="26805"/>
                </a:cubicBezTo>
                <a:cubicBezTo>
                  <a:pt x="16619" y="26805"/>
                  <a:pt x="17844" y="26839"/>
                  <a:pt x="19201" y="26839"/>
                </a:cubicBezTo>
                <a:cubicBezTo>
                  <a:pt x="23856" y="26839"/>
                  <a:pt x="30065" y="26440"/>
                  <a:pt x="31578" y="22897"/>
                </a:cubicBezTo>
                <a:cubicBezTo>
                  <a:pt x="34494" y="17081"/>
                  <a:pt x="25436" y="12971"/>
                  <a:pt x="20938" y="12971"/>
                </a:cubicBezTo>
                <a:cubicBezTo>
                  <a:pt x="20901" y="12970"/>
                  <a:pt x="20864" y="12970"/>
                  <a:pt x="20826" y="12970"/>
                </a:cubicBezTo>
                <a:cubicBezTo>
                  <a:pt x="19388" y="12970"/>
                  <a:pt x="18051" y="13231"/>
                  <a:pt x="16805" y="13231"/>
                </a:cubicBezTo>
                <a:cubicBezTo>
                  <a:pt x="15286" y="13231"/>
                  <a:pt x="13904" y="12844"/>
                  <a:pt x="12641" y="11125"/>
                </a:cubicBezTo>
                <a:cubicBezTo>
                  <a:pt x="10237" y="7868"/>
                  <a:pt x="11338" y="2424"/>
                  <a:pt x="6980" y="455"/>
                </a:cubicBezTo>
                <a:cubicBezTo>
                  <a:pt x="6076" y="77"/>
                  <a:pt x="5097" y="0"/>
                  <a:pt x="4082" y="0"/>
                </a:cubicBezTo>
                <a:close/>
              </a:path>
            </a:pathLst>
          </a:custGeom>
          <a:solidFill>
            <a:srgbClr val="394FA0">
              <a:alpha val="550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/>
          <p:nvPr/>
        </p:nvSpPr>
        <p:spPr>
          <a:xfrm flipH="1">
            <a:off x="6544710" y="-61652"/>
            <a:ext cx="2684692" cy="1326718"/>
          </a:xfrm>
          <a:custGeom>
            <a:avLst/>
            <a:gdLst/>
            <a:ahLst/>
            <a:cxnLst/>
            <a:rect l="l" t="t" r="r" b="b"/>
            <a:pathLst>
              <a:path w="49818" h="24619" extrusionOk="0">
                <a:moveTo>
                  <a:pt x="1" y="1"/>
                </a:moveTo>
                <a:lnTo>
                  <a:pt x="807" y="24506"/>
                </a:lnTo>
                <a:cubicBezTo>
                  <a:pt x="1313" y="24582"/>
                  <a:pt x="1813" y="24618"/>
                  <a:pt x="2306" y="24618"/>
                </a:cubicBezTo>
                <a:cubicBezTo>
                  <a:pt x="6941" y="24618"/>
                  <a:pt x="10992" y="21410"/>
                  <a:pt x="13866" y="17821"/>
                </a:cubicBezTo>
                <a:cubicBezTo>
                  <a:pt x="16084" y="14797"/>
                  <a:pt x="17371" y="9865"/>
                  <a:pt x="21016" y="8267"/>
                </a:cubicBezTo>
                <a:cubicBezTo>
                  <a:pt x="22037" y="7760"/>
                  <a:pt x="23257" y="7574"/>
                  <a:pt x="24543" y="7574"/>
                </a:cubicBezTo>
                <a:cubicBezTo>
                  <a:pt x="26871" y="7574"/>
                  <a:pt x="29412" y="8183"/>
                  <a:pt x="31361" y="8593"/>
                </a:cubicBezTo>
                <a:cubicBezTo>
                  <a:pt x="33006" y="9016"/>
                  <a:pt x="34489" y="9250"/>
                  <a:pt x="35953" y="9250"/>
                </a:cubicBezTo>
                <a:cubicBezTo>
                  <a:pt x="37760" y="9250"/>
                  <a:pt x="39537" y="8894"/>
                  <a:pt x="41551" y="8097"/>
                </a:cubicBezTo>
                <a:cubicBezTo>
                  <a:pt x="45211" y="6670"/>
                  <a:pt x="47103" y="3801"/>
                  <a:pt x="49817" y="1102"/>
                </a:cubicBezTo>
                <a:cubicBezTo>
                  <a:pt x="48098" y="522"/>
                  <a:pt x="46156" y="335"/>
                  <a:pt x="44174" y="335"/>
                </a:cubicBezTo>
                <a:cubicBezTo>
                  <a:pt x="41757" y="335"/>
                  <a:pt x="39283" y="613"/>
                  <a:pt x="37084" y="792"/>
                </a:cubicBezTo>
                <a:cubicBezTo>
                  <a:pt x="34936" y="869"/>
                  <a:pt x="32788" y="908"/>
                  <a:pt x="30640" y="908"/>
                </a:cubicBezTo>
                <a:cubicBezTo>
                  <a:pt x="28492" y="908"/>
                  <a:pt x="26344" y="869"/>
                  <a:pt x="24195" y="792"/>
                </a:cubicBezTo>
                <a:cubicBezTo>
                  <a:pt x="16068" y="482"/>
                  <a:pt x="8128" y="1"/>
                  <a:pt x="1" y="1"/>
                </a:cubicBezTo>
                <a:close/>
              </a:path>
            </a:pathLst>
          </a:custGeom>
          <a:solidFill>
            <a:srgbClr val="394FA0">
              <a:alpha val="54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4"/>
          <p:cNvSpPr/>
          <p:nvPr/>
        </p:nvSpPr>
        <p:spPr>
          <a:xfrm rot="5400000">
            <a:off x="7246759" y="3237113"/>
            <a:ext cx="2146210" cy="1899478"/>
          </a:xfrm>
          <a:custGeom>
            <a:avLst/>
            <a:gdLst/>
            <a:ahLst/>
            <a:cxnLst/>
            <a:rect l="l" t="t" r="r" b="b"/>
            <a:pathLst>
              <a:path w="32463" h="28731" extrusionOk="0">
                <a:moveTo>
                  <a:pt x="962" y="1"/>
                </a:moveTo>
                <a:lnTo>
                  <a:pt x="962" y="1"/>
                </a:lnTo>
                <a:cubicBezTo>
                  <a:pt x="1" y="3801"/>
                  <a:pt x="2187" y="7601"/>
                  <a:pt x="5506" y="9431"/>
                </a:cubicBezTo>
                <a:cubicBezTo>
                  <a:pt x="11260" y="12734"/>
                  <a:pt x="19977" y="7709"/>
                  <a:pt x="23032" y="15681"/>
                </a:cubicBezTo>
                <a:cubicBezTo>
                  <a:pt x="24564" y="19562"/>
                  <a:pt x="24741" y="28730"/>
                  <a:pt x="30588" y="28730"/>
                </a:cubicBezTo>
                <a:cubicBezTo>
                  <a:pt x="30840" y="28730"/>
                  <a:pt x="31103" y="28713"/>
                  <a:pt x="31376" y="28678"/>
                </a:cubicBezTo>
                <a:lnTo>
                  <a:pt x="32462" y="962"/>
                </a:lnTo>
                <a:lnTo>
                  <a:pt x="32462" y="962"/>
                </a:lnTo>
                <a:cubicBezTo>
                  <a:pt x="31905" y="1244"/>
                  <a:pt x="31018" y="1321"/>
                  <a:pt x="30078" y="1321"/>
                </a:cubicBezTo>
                <a:cubicBezTo>
                  <a:pt x="28949" y="1321"/>
                  <a:pt x="27744" y="1211"/>
                  <a:pt x="26941" y="1211"/>
                </a:cubicBezTo>
                <a:cubicBezTo>
                  <a:pt x="26548" y="1228"/>
                  <a:pt x="26154" y="1236"/>
                  <a:pt x="25761" y="1236"/>
                </a:cubicBezTo>
                <a:cubicBezTo>
                  <a:pt x="23343" y="1236"/>
                  <a:pt x="20918" y="947"/>
                  <a:pt x="18503" y="854"/>
                </a:cubicBezTo>
                <a:cubicBezTo>
                  <a:pt x="15433" y="590"/>
                  <a:pt x="12377" y="109"/>
                  <a:pt x="9198" y="109"/>
                </a:cubicBezTo>
                <a:cubicBezTo>
                  <a:pt x="7549" y="109"/>
                  <a:pt x="5859" y="247"/>
                  <a:pt x="4182" y="247"/>
                </a:cubicBezTo>
                <a:cubicBezTo>
                  <a:pt x="3099" y="247"/>
                  <a:pt x="2021" y="190"/>
                  <a:pt x="962" y="1"/>
                </a:cubicBezTo>
                <a:close/>
              </a:path>
            </a:pathLst>
          </a:custGeom>
          <a:solidFill>
            <a:srgbClr val="394FA0">
              <a:alpha val="550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4"/>
          <p:cNvSpPr/>
          <p:nvPr/>
        </p:nvSpPr>
        <p:spPr>
          <a:xfrm rot="3400727" flipH="1">
            <a:off x="4107072" y="4103225"/>
            <a:ext cx="1175149" cy="1778559"/>
          </a:xfrm>
          <a:custGeom>
            <a:avLst/>
            <a:gdLst/>
            <a:ahLst/>
            <a:cxnLst/>
            <a:rect l="l" t="t" r="r" b="b"/>
            <a:pathLst>
              <a:path w="27345" h="41386" extrusionOk="0">
                <a:moveTo>
                  <a:pt x="4805" y="1"/>
                </a:moveTo>
                <a:cubicBezTo>
                  <a:pt x="4655" y="1"/>
                  <a:pt x="4525" y="97"/>
                  <a:pt x="4437" y="342"/>
                </a:cubicBezTo>
                <a:cubicBezTo>
                  <a:pt x="4080" y="1304"/>
                  <a:pt x="4499" y="2808"/>
                  <a:pt x="4607" y="3785"/>
                </a:cubicBezTo>
                <a:cubicBezTo>
                  <a:pt x="4855" y="5879"/>
                  <a:pt x="5600" y="7709"/>
                  <a:pt x="6546" y="9570"/>
                </a:cubicBezTo>
                <a:cubicBezTo>
                  <a:pt x="7228" y="10920"/>
                  <a:pt x="7678" y="12424"/>
                  <a:pt x="8578" y="13634"/>
                </a:cubicBezTo>
                <a:cubicBezTo>
                  <a:pt x="8950" y="14130"/>
                  <a:pt x="9400" y="14782"/>
                  <a:pt x="9772" y="15293"/>
                </a:cubicBezTo>
                <a:cubicBezTo>
                  <a:pt x="10098" y="16457"/>
                  <a:pt x="10470" y="17635"/>
                  <a:pt x="10858" y="18799"/>
                </a:cubicBezTo>
                <a:cubicBezTo>
                  <a:pt x="10780" y="18752"/>
                  <a:pt x="10703" y="18737"/>
                  <a:pt x="10625" y="18706"/>
                </a:cubicBezTo>
                <a:cubicBezTo>
                  <a:pt x="10175" y="18039"/>
                  <a:pt x="9787" y="17325"/>
                  <a:pt x="9353" y="16705"/>
                </a:cubicBezTo>
                <a:cubicBezTo>
                  <a:pt x="8655" y="15650"/>
                  <a:pt x="7694" y="14766"/>
                  <a:pt x="6670" y="14022"/>
                </a:cubicBezTo>
                <a:cubicBezTo>
                  <a:pt x="5631" y="13293"/>
                  <a:pt x="4731" y="12502"/>
                  <a:pt x="3739" y="11742"/>
                </a:cubicBezTo>
                <a:cubicBezTo>
                  <a:pt x="3184" y="11322"/>
                  <a:pt x="2321" y="10524"/>
                  <a:pt x="1513" y="10524"/>
                </a:cubicBezTo>
                <a:cubicBezTo>
                  <a:pt x="1395" y="10524"/>
                  <a:pt x="1278" y="10541"/>
                  <a:pt x="1164" y="10579"/>
                </a:cubicBezTo>
                <a:cubicBezTo>
                  <a:pt x="1" y="10951"/>
                  <a:pt x="1878" y="13696"/>
                  <a:pt x="2188" y="14239"/>
                </a:cubicBezTo>
                <a:cubicBezTo>
                  <a:pt x="2746" y="15247"/>
                  <a:pt x="3289" y="16503"/>
                  <a:pt x="4266" y="17201"/>
                </a:cubicBezTo>
                <a:cubicBezTo>
                  <a:pt x="5228" y="17899"/>
                  <a:pt x="6468" y="18504"/>
                  <a:pt x="7570" y="18938"/>
                </a:cubicBezTo>
                <a:cubicBezTo>
                  <a:pt x="8376" y="19248"/>
                  <a:pt x="9276" y="19528"/>
                  <a:pt x="10113" y="19683"/>
                </a:cubicBezTo>
                <a:cubicBezTo>
                  <a:pt x="10346" y="19737"/>
                  <a:pt x="10559" y="19768"/>
                  <a:pt x="10732" y="19768"/>
                </a:cubicBezTo>
                <a:cubicBezTo>
                  <a:pt x="10904" y="19768"/>
                  <a:pt x="11036" y="19737"/>
                  <a:pt x="11106" y="19667"/>
                </a:cubicBezTo>
                <a:cubicBezTo>
                  <a:pt x="12052" y="22443"/>
                  <a:pt x="13200" y="25158"/>
                  <a:pt x="14549" y="27732"/>
                </a:cubicBezTo>
                <a:cubicBezTo>
                  <a:pt x="14533" y="27717"/>
                  <a:pt x="14518" y="27717"/>
                  <a:pt x="14502" y="27701"/>
                </a:cubicBezTo>
                <a:cubicBezTo>
                  <a:pt x="14270" y="27251"/>
                  <a:pt x="13727" y="26662"/>
                  <a:pt x="13448" y="26383"/>
                </a:cubicBezTo>
                <a:cubicBezTo>
                  <a:pt x="12688" y="25561"/>
                  <a:pt x="11556" y="25049"/>
                  <a:pt x="10563" y="24553"/>
                </a:cubicBezTo>
                <a:cubicBezTo>
                  <a:pt x="9539" y="24010"/>
                  <a:pt x="8454" y="23591"/>
                  <a:pt x="7383" y="23095"/>
                </a:cubicBezTo>
                <a:cubicBezTo>
                  <a:pt x="6205" y="22552"/>
                  <a:pt x="5088" y="21901"/>
                  <a:pt x="3832" y="21544"/>
                </a:cubicBezTo>
                <a:cubicBezTo>
                  <a:pt x="3587" y="21481"/>
                  <a:pt x="3281" y="21373"/>
                  <a:pt x="3027" y="21373"/>
                </a:cubicBezTo>
                <a:cubicBezTo>
                  <a:pt x="2781" y="21373"/>
                  <a:pt x="2582" y="21473"/>
                  <a:pt x="2529" y="21807"/>
                </a:cubicBezTo>
                <a:cubicBezTo>
                  <a:pt x="2405" y="22660"/>
                  <a:pt x="3180" y="23777"/>
                  <a:pt x="3661" y="24382"/>
                </a:cubicBezTo>
                <a:cubicBezTo>
                  <a:pt x="4669" y="25638"/>
                  <a:pt x="5988" y="26476"/>
                  <a:pt x="7383" y="27236"/>
                </a:cubicBezTo>
                <a:cubicBezTo>
                  <a:pt x="8454" y="27810"/>
                  <a:pt x="9632" y="28802"/>
                  <a:pt x="10873" y="28911"/>
                </a:cubicBezTo>
                <a:cubicBezTo>
                  <a:pt x="10949" y="28920"/>
                  <a:pt x="11026" y="28923"/>
                  <a:pt x="11102" y="28923"/>
                </a:cubicBezTo>
                <a:cubicBezTo>
                  <a:pt x="11568" y="28923"/>
                  <a:pt x="12035" y="28780"/>
                  <a:pt x="12502" y="28740"/>
                </a:cubicBezTo>
                <a:cubicBezTo>
                  <a:pt x="12631" y="28725"/>
                  <a:pt x="12762" y="28720"/>
                  <a:pt x="12893" y="28720"/>
                </a:cubicBezTo>
                <a:cubicBezTo>
                  <a:pt x="13157" y="28720"/>
                  <a:pt x="13422" y="28740"/>
                  <a:pt x="13680" y="28740"/>
                </a:cubicBezTo>
                <a:cubicBezTo>
                  <a:pt x="13960" y="28740"/>
                  <a:pt x="14161" y="28725"/>
                  <a:pt x="14394" y="28632"/>
                </a:cubicBezTo>
                <a:cubicBezTo>
                  <a:pt x="14549" y="28554"/>
                  <a:pt x="14611" y="28430"/>
                  <a:pt x="14751" y="28368"/>
                </a:cubicBezTo>
                <a:lnTo>
                  <a:pt x="14813" y="28430"/>
                </a:lnTo>
                <a:cubicBezTo>
                  <a:pt x="14859" y="28492"/>
                  <a:pt x="14906" y="28492"/>
                  <a:pt x="14968" y="28492"/>
                </a:cubicBezTo>
                <a:cubicBezTo>
                  <a:pt x="16208" y="30725"/>
                  <a:pt x="17604" y="32835"/>
                  <a:pt x="19233" y="34773"/>
                </a:cubicBezTo>
                <a:cubicBezTo>
                  <a:pt x="18923" y="34463"/>
                  <a:pt x="18643" y="34138"/>
                  <a:pt x="18504" y="34076"/>
                </a:cubicBezTo>
                <a:cubicBezTo>
                  <a:pt x="16720" y="33021"/>
                  <a:pt x="14999" y="31966"/>
                  <a:pt x="12920" y="31904"/>
                </a:cubicBezTo>
                <a:cubicBezTo>
                  <a:pt x="11478" y="31858"/>
                  <a:pt x="10098" y="31594"/>
                  <a:pt x="8655" y="31501"/>
                </a:cubicBezTo>
                <a:cubicBezTo>
                  <a:pt x="8410" y="31485"/>
                  <a:pt x="8135" y="31473"/>
                  <a:pt x="7847" y="31473"/>
                </a:cubicBezTo>
                <a:cubicBezTo>
                  <a:pt x="7009" y="31473"/>
                  <a:pt x="6064" y="31574"/>
                  <a:pt x="5429" y="31966"/>
                </a:cubicBezTo>
                <a:cubicBezTo>
                  <a:pt x="4933" y="32276"/>
                  <a:pt x="4964" y="32757"/>
                  <a:pt x="5243" y="33223"/>
                </a:cubicBezTo>
                <a:cubicBezTo>
                  <a:pt x="5708" y="33951"/>
                  <a:pt x="6717" y="34076"/>
                  <a:pt x="7446" y="34448"/>
                </a:cubicBezTo>
                <a:cubicBezTo>
                  <a:pt x="8857" y="35177"/>
                  <a:pt x="10191" y="35937"/>
                  <a:pt x="11726" y="36417"/>
                </a:cubicBezTo>
                <a:cubicBezTo>
                  <a:pt x="12166" y="36561"/>
                  <a:pt x="12603" y="36616"/>
                  <a:pt x="13039" y="36616"/>
                </a:cubicBezTo>
                <a:cubicBezTo>
                  <a:pt x="13923" y="36616"/>
                  <a:pt x="14803" y="36387"/>
                  <a:pt x="15697" y="36200"/>
                </a:cubicBezTo>
                <a:cubicBezTo>
                  <a:pt x="16937" y="35952"/>
                  <a:pt x="18256" y="35394"/>
                  <a:pt x="19310" y="35270"/>
                </a:cubicBezTo>
                <a:cubicBezTo>
                  <a:pt x="19465" y="35316"/>
                  <a:pt x="19590" y="35378"/>
                  <a:pt x="19745" y="35409"/>
                </a:cubicBezTo>
                <a:lnTo>
                  <a:pt x="19776" y="35409"/>
                </a:lnTo>
                <a:cubicBezTo>
                  <a:pt x="21823" y="37720"/>
                  <a:pt x="24196" y="39737"/>
                  <a:pt x="26957" y="41365"/>
                </a:cubicBezTo>
                <a:cubicBezTo>
                  <a:pt x="26987" y="41379"/>
                  <a:pt x="27018" y="41385"/>
                  <a:pt x="27048" y="41385"/>
                </a:cubicBezTo>
                <a:cubicBezTo>
                  <a:pt x="27215" y="41385"/>
                  <a:pt x="27345" y="41191"/>
                  <a:pt x="27174" y="41086"/>
                </a:cubicBezTo>
                <a:cubicBezTo>
                  <a:pt x="26491" y="40683"/>
                  <a:pt x="25824" y="40279"/>
                  <a:pt x="25173" y="39814"/>
                </a:cubicBezTo>
                <a:cubicBezTo>
                  <a:pt x="24506" y="39333"/>
                  <a:pt x="23855" y="38837"/>
                  <a:pt x="23234" y="38325"/>
                </a:cubicBezTo>
                <a:cubicBezTo>
                  <a:pt x="23777" y="37751"/>
                  <a:pt x="25002" y="36728"/>
                  <a:pt x="25514" y="35766"/>
                </a:cubicBezTo>
                <a:cubicBezTo>
                  <a:pt x="26367" y="33936"/>
                  <a:pt x="26569" y="31765"/>
                  <a:pt x="25933" y="29888"/>
                </a:cubicBezTo>
                <a:lnTo>
                  <a:pt x="25933" y="29888"/>
                </a:lnTo>
                <a:cubicBezTo>
                  <a:pt x="24320" y="30198"/>
                  <a:pt x="23188" y="32788"/>
                  <a:pt x="22893" y="34262"/>
                </a:cubicBezTo>
                <a:cubicBezTo>
                  <a:pt x="22691" y="35115"/>
                  <a:pt x="22350" y="36728"/>
                  <a:pt x="22583" y="37736"/>
                </a:cubicBezTo>
                <a:cubicBezTo>
                  <a:pt x="21063" y="36386"/>
                  <a:pt x="19698" y="34913"/>
                  <a:pt x="18473" y="33300"/>
                </a:cubicBezTo>
                <a:lnTo>
                  <a:pt x="18473" y="33300"/>
                </a:lnTo>
                <a:cubicBezTo>
                  <a:pt x="18479" y="33301"/>
                  <a:pt x="18486" y="33301"/>
                  <a:pt x="18492" y="33301"/>
                </a:cubicBezTo>
                <a:cubicBezTo>
                  <a:pt x="18624" y="33301"/>
                  <a:pt x="18732" y="33154"/>
                  <a:pt x="18643" y="33021"/>
                </a:cubicBezTo>
                <a:cubicBezTo>
                  <a:pt x="18628" y="33005"/>
                  <a:pt x="18612" y="32974"/>
                  <a:pt x="18581" y="32943"/>
                </a:cubicBezTo>
                <a:cubicBezTo>
                  <a:pt x="18643" y="32773"/>
                  <a:pt x="18705" y="32587"/>
                  <a:pt x="18799" y="32432"/>
                </a:cubicBezTo>
                <a:cubicBezTo>
                  <a:pt x="19186" y="31734"/>
                  <a:pt x="19465" y="31206"/>
                  <a:pt x="19714" y="30431"/>
                </a:cubicBezTo>
                <a:cubicBezTo>
                  <a:pt x="20024" y="29407"/>
                  <a:pt x="20598" y="28477"/>
                  <a:pt x="20908" y="27437"/>
                </a:cubicBezTo>
                <a:cubicBezTo>
                  <a:pt x="21265" y="26305"/>
                  <a:pt x="21358" y="25049"/>
                  <a:pt x="21327" y="23870"/>
                </a:cubicBezTo>
                <a:cubicBezTo>
                  <a:pt x="21299" y="23230"/>
                  <a:pt x="20859" y="20466"/>
                  <a:pt x="19782" y="20466"/>
                </a:cubicBezTo>
                <a:cubicBezTo>
                  <a:pt x="19659" y="20466"/>
                  <a:pt x="19528" y="20503"/>
                  <a:pt x="19388" y="20582"/>
                </a:cubicBezTo>
                <a:cubicBezTo>
                  <a:pt x="18783" y="20908"/>
                  <a:pt x="18535" y="22040"/>
                  <a:pt x="18380" y="22614"/>
                </a:cubicBezTo>
                <a:cubicBezTo>
                  <a:pt x="18008" y="23994"/>
                  <a:pt x="17697" y="25390"/>
                  <a:pt x="17387" y="26771"/>
                </a:cubicBezTo>
                <a:cubicBezTo>
                  <a:pt x="17077" y="28135"/>
                  <a:pt x="16829" y="29872"/>
                  <a:pt x="17186" y="31268"/>
                </a:cubicBezTo>
                <a:cubicBezTo>
                  <a:pt x="17232" y="31377"/>
                  <a:pt x="17263" y="31516"/>
                  <a:pt x="17310" y="31656"/>
                </a:cubicBezTo>
                <a:cubicBezTo>
                  <a:pt x="16441" y="30369"/>
                  <a:pt x="15635" y="29019"/>
                  <a:pt x="14906" y="27639"/>
                </a:cubicBezTo>
                <a:cubicBezTo>
                  <a:pt x="15138" y="27158"/>
                  <a:pt x="15433" y="26708"/>
                  <a:pt x="15604" y="26181"/>
                </a:cubicBezTo>
                <a:cubicBezTo>
                  <a:pt x="15976" y="25142"/>
                  <a:pt x="16239" y="24025"/>
                  <a:pt x="16627" y="22986"/>
                </a:cubicBezTo>
                <a:cubicBezTo>
                  <a:pt x="17418" y="20861"/>
                  <a:pt x="17465" y="19031"/>
                  <a:pt x="16999" y="16844"/>
                </a:cubicBezTo>
                <a:cubicBezTo>
                  <a:pt x="16889" y="16304"/>
                  <a:pt x="16654" y="13586"/>
                  <a:pt x="15832" y="13586"/>
                </a:cubicBezTo>
                <a:cubicBezTo>
                  <a:pt x="15733" y="13586"/>
                  <a:pt x="15627" y="13625"/>
                  <a:pt x="15511" y="13711"/>
                </a:cubicBezTo>
                <a:cubicBezTo>
                  <a:pt x="14704" y="14316"/>
                  <a:pt x="14518" y="15867"/>
                  <a:pt x="14270" y="16767"/>
                </a:cubicBezTo>
                <a:cubicBezTo>
                  <a:pt x="13960" y="17806"/>
                  <a:pt x="13355" y="18985"/>
                  <a:pt x="13262" y="20055"/>
                </a:cubicBezTo>
                <a:cubicBezTo>
                  <a:pt x="13122" y="21761"/>
                  <a:pt x="13277" y="23715"/>
                  <a:pt x="13835" y="25421"/>
                </a:cubicBezTo>
                <a:cubicBezTo>
                  <a:pt x="12874" y="23358"/>
                  <a:pt x="12036" y="21187"/>
                  <a:pt x="11292" y="18985"/>
                </a:cubicBezTo>
                <a:cubicBezTo>
                  <a:pt x="11509" y="18628"/>
                  <a:pt x="11974" y="18209"/>
                  <a:pt x="12285" y="17744"/>
                </a:cubicBezTo>
                <a:cubicBezTo>
                  <a:pt x="12905" y="16767"/>
                  <a:pt x="12982" y="15573"/>
                  <a:pt x="13448" y="14518"/>
                </a:cubicBezTo>
                <a:cubicBezTo>
                  <a:pt x="14394" y="12316"/>
                  <a:pt x="14657" y="10129"/>
                  <a:pt x="14937" y="7787"/>
                </a:cubicBezTo>
                <a:cubicBezTo>
                  <a:pt x="14999" y="7166"/>
                  <a:pt x="14906" y="6406"/>
                  <a:pt x="14518" y="5879"/>
                </a:cubicBezTo>
                <a:cubicBezTo>
                  <a:pt x="14380" y="5693"/>
                  <a:pt x="14270" y="5620"/>
                  <a:pt x="14169" y="5620"/>
                </a:cubicBezTo>
                <a:cubicBezTo>
                  <a:pt x="13975" y="5620"/>
                  <a:pt x="13811" y="5888"/>
                  <a:pt x="13525" y="6143"/>
                </a:cubicBezTo>
                <a:cubicBezTo>
                  <a:pt x="12610" y="6949"/>
                  <a:pt x="11990" y="7415"/>
                  <a:pt x="11835" y="8733"/>
                </a:cubicBezTo>
                <a:cubicBezTo>
                  <a:pt x="11664" y="10361"/>
                  <a:pt x="11369" y="11959"/>
                  <a:pt x="11183" y="13587"/>
                </a:cubicBezTo>
                <a:cubicBezTo>
                  <a:pt x="11044" y="14782"/>
                  <a:pt x="10796" y="16022"/>
                  <a:pt x="10718" y="17248"/>
                </a:cubicBezTo>
                <a:cubicBezTo>
                  <a:pt x="10408" y="16255"/>
                  <a:pt x="10113" y="15247"/>
                  <a:pt x="9850" y="14254"/>
                </a:cubicBezTo>
                <a:cubicBezTo>
                  <a:pt x="9772" y="13355"/>
                  <a:pt x="9818" y="12362"/>
                  <a:pt x="9725" y="11354"/>
                </a:cubicBezTo>
                <a:cubicBezTo>
                  <a:pt x="9617" y="10222"/>
                  <a:pt x="9415" y="9136"/>
                  <a:pt x="9090" y="8050"/>
                </a:cubicBezTo>
                <a:cubicBezTo>
                  <a:pt x="8686" y="6732"/>
                  <a:pt x="8376" y="5243"/>
                  <a:pt x="7756" y="4002"/>
                </a:cubicBezTo>
                <a:cubicBezTo>
                  <a:pt x="7259" y="3010"/>
                  <a:pt x="6686" y="2002"/>
                  <a:pt x="6050" y="1118"/>
                </a:cubicBezTo>
                <a:cubicBezTo>
                  <a:pt x="5820" y="785"/>
                  <a:pt x="5233" y="1"/>
                  <a:pt x="4805" y="1"/>
                </a:cubicBezTo>
                <a:close/>
              </a:path>
            </a:pathLst>
          </a:custGeom>
          <a:solidFill>
            <a:srgbClr val="394FA0">
              <a:alpha val="550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7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aveat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713200" y="1571200"/>
            <a:ext cx="2815800" cy="24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36" name="Google Shape;36;p4"/>
          <p:cNvGrpSpPr/>
          <p:nvPr/>
        </p:nvGrpSpPr>
        <p:grpSpPr>
          <a:xfrm>
            <a:off x="215823" y="2152721"/>
            <a:ext cx="260131" cy="838064"/>
            <a:chOff x="741997" y="1814544"/>
            <a:chExt cx="165710" cy="533935"/>
          </a:xfrm>
        </p:grpSpPr>
        <p:sp>
          <p:nvSpPr>
            <p:cNvPr id="37" name="Google Shape;37;p4"/>
            <p:cNvSpPr/>
            <p:nvPr/>
          </p:nvSpPr>
          <p:spPr>
            <a:xfrm>
              <a:off x="790125" y="1814544"/>
              <a:ext cx="32530" cy="33175"/>
            </a:xfrm>
            <a:custGeom>
              <a:avLst/>
              <a:gdLst/>
              <a:ahLst/>
              <a:cxnLst/>
              <a:rect l="l" t="t" r="r" b="b"/>
              <a:pathLst>
                <a:path w="807" h="823" extrusionOk="0">
                  <a:moveTo>
                    <a:pt x="404" y="0"/>
                  </a:moveTo>
                  <a:cubicBezTo>
                    <a:pt x="186" y="0"/>
                    <a:pt x="0" y="186"/>
                    <a:pt x="0" y="419"/>
                  </a:cubicBezTo>
                  <a:cubicBezTo>
                    <a:pt x="0" y="651"/>
                    <a:pt x="171" y="822"/>
                    <a:pt x="404" y="822"/>
                  </a:cubicBezTo>
                  <a:cubicBezTo>
                    <a:pt x="621" y="822"/>
                    <a:pt x="807" y="651"/>
                    <a:pt x="807" y="419"/>
                  </a:cubicBezTo>
                  <a:cubicBezTo>
                    <a:pt x="807" y="202"/>
                    <a:pt x="636" y="0"/>
                    <a:pt x="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741997" y="2085859"/>
              <a:ext cx="135683" cy="262620"/>
            </a:xfrm>
            <a:custGeom>
              <a:avLst/>
              <a:gdLst/>
              <a:ahLst/>
              <a:cxnLst/>
              <a:rect l="l" t="t" r="r" b="b"/>
              <a:pathLst>
                <a:path w="3366" h="6515" extrusionOk="0">
                  <a:moveTo>
                    <a:pt x="1551" y="0"/>
                  </a:moveTo>
                  <a:cubicBezTo>
                    <a:pt x="1520" y="605"/>
                    <a:pt x="1380" y="1210"/>
                    <a:pt x="1241" y="1737"/>
                  </a:cubicBezTo>
                  <a:cubicBezTo>
                    <a:pt x="1117" y="2249"/>
                    <a:pt x="915" y="2947"/>
                    <a:pt x="0" y="3335"/>
                  </a:cubicBezTo>
                  <a:cubicBezTo>
                    <a:pt x="1442" y="4126"/>
                    <a:pt x="1613" y="5909"/>
                    <a:pt x="1846" y="6514"/>
                  </a:cubicBezTo>
                  <a:cubicBezTo>
                    <a:pt x="2016" y="5351"/>
                    <a:pt x="2311" y="3816"/>
                    <a:pt x="3366" y="3164"/>
                  </a:cubicBezTo>
                  <a:cubicBezTo>
                    <a:pt x="1846" y="2683"/>
                    <a:pt x="1675" y="1163"/>
                    <a:pt x="15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847000" y="2038336"/>
              <a:ext cx="60707" cy="117584"/>
            </a:xfrm>
            <a:custGeom>
              <a:avLst/>
              <a:gdLst/>
              <a:ahLst/>
              <a:cxnLst/>
              <a:rect l="l" t="t" r="r" b="b"/>
              <a:pathLst>
                <a:path w="1506" h="2917" extrusionOk="0">
                  <a:moveTo>
                    <a:pt x="699" y="1"/>
                  </a:moveTo>
                  <a:cubicBezTo>
                    <a:pt x="683" y="264"/>
                    <a:pt x="621" y="528"/>
                    <a:pt x="559" y="776"/>
                  </a:cubicBezTo>
                  <a:cubicBezTo>
                    <a:pt x="497" y="1009"/>
                    <a:pt x="404" y="1319"/>
                    <a:pt x="1" y="1489"/>
                  </a:cubicBezTo>
                  <a:cubicBezTo>
                    <a:pt x="652" y="1862"/>
                    <a:pt x="730" y="2653"/>
                    <a:pt x="838" y="2916"/>
                  </a:cubicBezTo>
                  <a:cubicBezTo>
                    <a:pt x="916" y="2404"/>
                    <a:pt x="1040" y="1707"/>
                    <a:pt x="1505" y="1412"/>
                  </a:cubicBezTo>
                  <a:cubicBezTo>
                    <a:pt x="838" y="1195"/>
                    <a:pt x="761" y="528"/>
                    <a:pt x="699" y="1"/>
                  </a:cubicBezTo>
                  <a:close/>
                </a:path>
              </a:pathLst>
            </a:custGeom>
            <a:solidFill>
              <a:srgbClr val="394FA0">
                <a:alpha val="5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7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aveat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52" name="Google Shape;52;p6"/>
          <p:cNvSpPr/>
          <p:nvPr/>
        </p:nvSpPr>
        <p:spPr>
          <a:xfrm>
            <a:off x="-126795" y="3639771"/>
            <a:ext cx="2145958" cy="1669784"/>
          </a:xfrm>
          <a:custGeom>
            <a:avLst/>
            <a:gdLst/>
            <a:ahLst/>
            <a:cxnLst/>
            <a:rect l="l" t="t" r="r" b="b"/>
            <a:pathLst>
              <a:path w="34494" h="26840" extrusionOk="0">
                <a:moveTo>
                  <a:pt x="4082" y="0"/>
                </a:moveTo>
                <a:cubicBezTo>
                  <a:pt x="3390" y="0"/>
                  <a:pt x="2681" y="36"/>
                  <a:pt x="1970" y="36"/>
                </a:cubicBezTo>
                <a:lnTo>
                  <a:pt x="0" y="23983"/>
                </a:lnTo>
                <a:cubicBezTo>
                  <a:pt x="4576" y="26588"/>
                  <a:pt x="10237" y="26805"/>
                  <a:pt x="15680" y="26805"/>
                </a:cubicBezTo>
                <a:cubicBezTo>
                  <a:pt x="16619" y="26805"/>
                  <a:pt x="17844" y="26839"/>
                  <a:pt x="19201" y="26839"/>
                </a:cubicBezTo>
                <a:cubicBezTo>
                  <a:pt x="23856" y="26839"/>
                  <a:pt x="30065" y="26440"/>
                  <a:pt x="31578" y="22897"/>
                </a:cubicBezTo>
                <a:cubicBezTo>
                  <a:pt x="34494" y="17081"/>
                  <a:pt x="25436" y="12971"/>
                  <a:pt x="20938" y="12971"/>
                </a:cubicBezTo>
                <a:cubicBezTo>
                  <a:pt x="20901" y="12970"/>
                  <a:pt x="20864" y="12970"/>
                  <a:pt x="20826" y="12970"/>
                </a:cubicBezTo>
                <a:cubicBezTo>
                  <a:pt x="19388" y="12970"/>
                  <a:pt x="18051" y="13231"/>
                  <a:pt x="16805" y="13231"/>
                </a:cubicBezTo>
                <a:cubicBezTo>
                  <a:pt x="15286" y="13231"/>
                  <a:pt x="13904" y="12844"/>
                  <a:pt x="12641" y="11125"/>
                </a:cubicBezTo>
                <a:cubicBezTo>
                  <a:pt x="10237" y="7868"/>
                  <a:pt x="11338" y="2424"/>
                  <a:pt x="6980" y="455"/>
                </a:cubicBezTo>
                <a:cubicBezTo>
                  <a:pt x="6076" y="77"/>
                  <a:pt x="5097" y="0"/>
                  <a:pt x="4082" y="0"/>
                </a:cubicBezTo>
                <a:close/>
              </a:path>
            </a:pathLst>
          </a:custGeom>
          <a:solidFill>
            <a:srgbClr val="394FA0">
              <a:alpha val="550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6"/>
          <p:cNvSpPr/>
          <p:nvPr/>
        </p:nvSpPr>
        <p:spPr>
          <a:xfrm flipH="1">
            <a:off x="6544710" y="-61652"/>
            <a:ext cx="2684692" cy="1326718"/>
          </a:xfrm>
          <a:custGeom>
            <a:avLst/>
            <a:gdLst/>
            <a:ahLst/>
            <a:cxnLst/>
            <a:rect l="l" t="t" r="r" b="b"/>
            <a:pathLst>
              <a:path w="49818" h="24619" extrusionOk="0">
                <a:moveTo>
                  <a:pt x="1" y="1"/>
                </a:moveTo>
                <a:lnTo>
                  <a:pt x="807" y="24506"/>
                </a:lnTo>
                <a:cubicBezTo>
                  <a:pt x="1313" y="24582"/>
                  <a:pt x="1813" y="24618"/>
                  <a:pt x="2306" y="24618"/>
                </a:cubicBezTo>
                <a:cubicBezTo>
                  <a:pt x="6941" y="24618"/>
                  <a:pt x="10992" y="21410"/>
                  <a:pt x="13866" y="17821"/>
                </a:cubicBezTo>
                <a:cubicBezTo>
                  <a:pt x="16084" y="14797"/>
                  <a:pt x="17371" y="9865"/>
                  <a:pt x="21016" y="8267"/>
                </a:cubicBezTo>
                <a:cubicBezTo>
                  <a:pt x="22037" y="7760"/>
                  <a:pt x="23257" y="7574"/>
                  <a:pt x="24543" y="7574"/>
                </a:cubicBezTo>
                <a:cubicBezTo>
                  <a:pt x="26871" y="7574"/>
                  <a:pt x="29412" y="8183"/>
                  <a:pt x="31361" y="8593"/>
                </a:cubicBezTo>
                <a:cubicBezTo>
                  <a:pt x="33006" y="9016"/>
                  <a:pt x="34489" y="9250"/>
                  <a:pt x="35953" y="9250"/>
                </a:cubicBezTo>
                <a:cubicBezTo>
                  <a:pt x="37760" y="9250"/>
                  <a:pt x="39537" y="8894"/>
                  <a:pt x="41551" y="8097"/>
                </a:cubicBezTo>
                <a:cubicBezTo>
                  <a:pt x="45211" y="6670"/>
                  <a:pt x="47103" y="3801"/>
                  <a:pt x="49817" y="1102"/>
                </a:cubicBezTo>
                <a:cubicBezTo>
                  <a:pt x="48098" y="522"/>
                  <a:pt x="46156" y="335"/>
                  <a:pt x="44174" y="335"/>
                </a:cubicBezTo>
                <a:cubicBezTo>
                  <a:pt x="41757" y="335"/>
                  <a:pt x="39283" y="613"/>
                  <a:pt x="37084" y="792"/>
                </a:cubicBezTo>
                <a:cubicBezTo>
                  <a:pt x="34936" y="869"/>
                  <a:pt x="32788" y="908"/>
                  <a:pt x="30640" y="908"/>
                </a:cubicBezTo>
                <a:cubicBezTo>
                  <a:pt x="28492" y="908"/>
                  <a:pt x="26344" y="869"/>
                  <a:pt x="24195" y="792"/>
                </a:cubicBezTo>
                <a:cubicBezTo>
                  <a:pt x="16068" y="482"/>
                  <a:pt x="8128" y="1"/>
                  <a:pt x="1" y="1"/>
                </a:cubicBezTo>
                <a:close/>
              </a:path>
            </a:pathLst>
          </a:custGeom>
          <a:solidFill>
            <a:srgbClr val="394FA0">
              <a:alpha val="54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6"/>
          <p:cNvSpPr/>
          <p:nvPr/>
        </p:nvSpPr>
        <p:spPr>
          <a:xfrm rot="5400000">
            <a:off x="7246759" y="3237113"/>
            <a:ext cx="2146210" cy="1899478"/>
          </a:xfrm>
          <a:custGeom>
            <a:avLst/>
            <a:gdLst/>
            <a:ahLst/>
            <a:cxnLst/>
            <a:rect l="l" t="t" r="r" b="b"/>
            <a:pathLst>
              <a:path w="32463" h="28731" extrusionOk="0">
                <a:moveTo>
                  <a:pt x="962" y="1"/>
                </a:moveTo>
                <a:lnTo>
                  <a:pt x="962" y="1"/>
                </a:lnTo>
                <a:cubicBezTo>
                  <a:pt x="1" y="3801"/>
                  <a:pt x="2187" y="7601"/>
                  <a:pt x="5506" y="9431"/>
                </a:cubicBezTo>
                <a:cubicBezTo>
                  <a:pt x="11260" y="12734"/>
                  <a:pt x="19977" y="7709"/>
                  <a:pt x="23032" y="15681"/>
                </a:cubicBezTo>
                <a:cubicBezTo>
                  <a:pt x="24564" y="19562"/>
                  <a:pt x="24741" y="28730"/>
                  <a:pt x="30588" y="28730"/>
                </a:cubicBezTo>
                <a:cubicBezTo>
                  <a:pt x="30840" y="28730"/>
                  <a:pt x="31103" y="28713"/>
                  <a:pt x="31376" y="28678"/>
                </a:cubicBezTo>
                <a:lnTo>
                  <a:pt x="32462" y="962"/>
                </a:lnTo>
                <a:lnTo>
                  <a:pt x="32462" y="962"/>
                </a:lnTo>
                <a:cubicBezTo>
                  <a:pt x="31905" y="1244"/>
                  <a:pt x="31018" y="1321"/>
                  <a:pt x="30078" y="1321"/>
                </a:cubicBezTo>
                <a:cubicBezTo>
                  <a:pt x="28949" y="1321"/>
                  <a:pt x="27744" y="1211"/>
                  <a:pt x="26941" y="1211"/>
                </a:cubicBezTo>
                <a:cubicBezTo>
                  <a:pt x="26548" y="1228"/>
                  <a:pt x="26154" y="1236"/>
                  <a:pt x="25761" y="1236"/>
                </a:cubicBezTo>
                <a:cubicBezTo>
                  <a:pt x="23343" y="1236"/>
                  <a:pt x="20918" y="947"/>
                  <a:pt x="18503" y="854"/>
                </a:cubicBezTo>
                <a:cubicBezTo>
                  <a:pt x="15433" y="590"/>
                  <a:pt x="12377" y="109"/>
                  <a:pt x="9198" y="109"/>
                </a:cubicBezTo>
                <a:cubicBezTo>
                  <a:pt x="7549" y="109"/>
                  <a:pt x="5859" y="247"/>
                  <a:pt x="4182" y="247"/>
                </a:cubicBezTo>
                <a:cubicBezTo>
                  <a:pt x="3099" y="247"/>
                  <a:pt x="2021" y="190"/>
                  <a:pt x="962" y="1"/>
                </a:cubicBezTo>
                <a:close/>
              </a:path>
            </a:pathLst>
          </a:custGeom>
          <a:solidFill>
            <a:srgbClr val="394FA0">
              <a:alpha val="550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6"/>
          <p:cNvSpPr/>
          <p:nvPr/>
        </p:nvSpPr>
        <p:spPr>
          <a:xfrm rot="-810937">
            <a:off x="8086666" y="2156497"/>
            <a:ext cx="1310150" cy="1982880"/>
          </a:xfrm>
          <a:custGeom>
            <a:avLst/>
            <a:gdLst/>
            <a:ahLst/>
            <a:cxnLst/>
            <a:rect l="l" t="t" r="r" b="b"/>
            <a:pathLst>
              <a:path w="27345" h="41386" extrusionOk="0">
                <a:moveTo>
                  <a:pt x="4805" y="1"/>
                </a:moveTo>
                <a:cubicBezTo>
                  <a:pt x="4655" y="1"/>
                  <a:pt x="4525" y="97"/>
                  <a:pt x="4437" y="342"/>
                </a:cubicBezTo>
                <a:cubicBezTo>
                  <a:pt x="4080" y="1304"/>
                  <a:pt x="4499" y="2808"/>
                  <a:pt x="4607" y="3785"/>
                </a:cubicBezTo>
                <a:cubicBezTo>
                  <a:pt x="4855" y="5879"/>
                  <a:pt x="5600" y="7709"/>
                  <a:pt x="6546" y="9570"/>
                </a:cubicBezTo>
                <a:cubicBezTo>
                  <a:pt x="7228" y="10920"/>
                  <a:pt x="7678" y="12424"/>
                  <a:pt x="8578" y="13634"/>
                </a:cubicBezTo>
                <a:cubicBezTo>
                  <a:pt x="8950" y="14130"/>
                  <a:pt x="9400" y="14782"/>
                  <a:pt x="9772" y="15293"/>
                </a:cubicBezTo>
                <a:cubicBezTo>
                  <a:pt x="10098" y="16457"/>
                  <a:pt x="10470" y="17635"/>
                  <a:pt x="10858" y="18799"/>
                </a:cubicBezTo>
                <a:cubicBezTo>
                  <a:pt x="10780" y="18752"/>
                  <a:pt x="10703" y="18737"/>
                  <a:pt x="10625" y="18706"/>
                </a:cubicBezTo>
                <a:cubicBezTo>
                  <a:pt x="10175" y="18039"/>
                  <a:pt x="9787" y="17325"/>
                  <a:pt x="9353" y="16705"/>
                </a:cubicBezTo>
                <a:cubicBezTo>
                  <a:pt x="8655" y="15650"/>
                  <a:pt x="7694" y="14766"/>
                  <a:pt x="6670" y="14022"/>
                </a:cubicBezTo>
                <a:cubicBezTo>
                  <a:pt x="5631" y="13293"/>
                  <a:pt x="4731" y="12502"/>
                  <a:pt x="3739" y="11742"/>
                </a:cubicBezTo>
                <a:cubicBezTo>
                  <a:pt x="3184" y="11322"/>
                  <a:pt x="2321" y="10524"/>
                  <a:pt x="1513" y="10524"/>
                </a:cubicBezTo>
                <a:cubicBezTo>
                  <a:pt x="1395" y="10524"/>
                  <a:pt x="1278" y="10541"/>
                  <a:pt x="1164" y="10579"/>
                </a:cubicBezTo>
                <a:cubicBezTo>
                  <a:pt x="1" y="10951"/>
                  <a:pt x="1878" y="13696"/>
                  <a:pt x="2188" y="14239"/>
                </a:cubicBezTo>
                <a:cubicBezTo>
                  <a:pt x="2746" y="15247"/>
                  <a:pt x="3289" y="16503"/>
                  <a:pt x="4266" y="17201"/>
                </a:cubicBezTo>
                <a:cubicBezTo>
                  <a:pt x="5228" y="17899"/>
                  <a:pt x="6468" y="18504"/>
                  <a:pt x="7570" y="18938"/>
                </a:cubicBezTo>
                <a:cubicBezTo>
                  <a:pt x="8376" y="19248"/>
                  <a:pt x="9276" y="19528"/>
                  <a:pt x="10113" y="19683"/>
                </a:cubicBezTo>
                <a:cubicBezTo>
                  <a:pt x="10346" y="19737"/>
                  <a:pt x="10559" y="19768"/>
                  <a:pt x="10732" y="19768"/>
                </a:cubicBezTo>
                <a:cubicBezTo>
                  <a:pt x="10904" y="19768"/>
                  <a:pt x="11036" y="19737"/>
                  <a:pt x="11106" y="19667"/>
                </a:cubicBezTo>
                <a:cubicBezTo>
                  <a:pt x="12052" y="22443"/>
                  <a:pt x="13200" y="25158"/>
                  <a:pt x="14549" y="27732"/>
                </a:cubicBezTo>
                <a:cubicBezTo>
                  <a:pt x="14533" y="27717"/>
                  <a:pt x="14518" y="27717"/>
                  <a:pt x="14502" y="27701"/>
                </a:cubicBezTo>
                <a:cubicBezTo>
                  <a:pt x="14270" y="27251"/>
                  <a:pt x="13727" y="26662"/>
                  <a:pt x="13448" y="26383"/>
                </a:cubicBezTo>
                <a:cubicBezTo>
                  <a:pt x="12688" y="25561"/>
                  <a:pt x="11556" y="25049"/>
                  <a:pt x="10563" y="24553"/>
                </a:cubicBezTo>
                <a:cubicBezTo>
                  <a:pt x="9539" y="24010"/>
                  <a:pt x="8454" y="23591"/>
                  <a:pt x="7383" y="23095"/>
                </a:cubicBezTo>
                <a:cubicBezTo>
                  <a:pt x="6205" y="22552"/>
                  <a:pt x="5088" y="21901"/>
                  <a:pt x="3832" y="21544"/>
                </a:cubicBezTo>
                <a:cubicBezTo>
                  <a:pt x="3587" y="21481"/>
                  <a:pt x="3281" y="21373"/>
                  <a:pt x="3027" y="21373"/>
                </a:cubicBezTo>
                <a:cubicBezTo>
                  <a:pt x="2781" y="21373"/>
                  <a:pt x="2582" y="21473"/>
                  <a:pt x="2529" y="21807"/>
                </a:cubicBezTo>
                <a:cubicBezTo>
                  <a:pt x="2405" y="22660"/>
                  <a:pt x="3180" y="23777"/>
                  <a:pt x="3661" y="24382"/>
                </a:cubicBezTo>
                <a:cubicBezTo>
                  <a:pt x="4669" y="25638"/>
                  <a:pt x="5988" y="26476"/>
                  <a:pt x="7383" y="27236"/>
                </a:cubicBezTo>
                <a:cubicBezTo>
                  <a:pt x="8454" y="27810"/>
                  <a:pt x="9632" y="28802"/>
                  <a:pt x="10873" y="28911"/>
                </a:cubicBezTo>
                <a:cubicBezTo>
                  <a:pt x="10949" y="28920"/>
                  <a:pt x="11026" y="28923"/>
                  <a:pt x="11102" y="28923"/>
                </a:cubicBezTo>
                <a:cubicBezTo>
                  <a:pt x="11568" y="28923"/>
                  <a:pt x="12035" y="28780"/>
                  <a:pt x="12502" y="28740"/>
                </a:cubicBezTo>
                <a:cubicBezTo>
                  <a:pt x="12631" y="28725"/>
                  <a:pt x="12762" y="28720"/>
                  <a:pt x="12893" y="28720"/>
                </a:cubicBezTo>
                <a:cubicBezTo>
                  <a:pt x="13157" y="28720"/>
                  <a:pt x="13422" y="28740"/>
                  <a:pt x="13680" y="28740"/>
                </a:cubicBezTo>
                <a:cubicBezTo>
                  <a:pt x="13960" y="28740"/>
                  <a:pt x="14161" y="28725"/>
                  <a:pt x="14394" y="28632"/>
                </a:cubicBezTo>
                <a:cubicBezTo>
                  <a:pt x="14549" y="28554"/>
                  <a:pt x="14611" y="28430"/>
                  <a:pt x="14751" y="28368"/>
                </a:cubicBezTo>
                <a:lnTo>
                  <a:pt x="14813" y="28430"/>
                </a:lnTo>
                <a:cubicBezTo>
                  <a:pt x="14859" y="28492"/>
                  <a:pt x="14906" y="28492"/>
                  <a:pt x="14968" y="28492"/>
                </a:cubicBezTo>
                <a:cubicBezTo>
                  <a:pt x="16208" y="30725"/>
                  <a:pt x="17604" y="32835"/>
                  <a:pt x="19233" y="34773"/>
                </a:cubicBezTo>
                <a:cubicBezTo>
                  <a:pt x="18923" y="34463"/>
                  <a:pt x="18643" y="34138"/>
                  <a:pt x="18504" y="34076"/>
                </a:cubicBezTo>
                <a:cubicBezTo>
                  <a:pt x="16720" y="33021"/>
                  <a:pt x="14999" y="31966"/>
                  <a:pt x="12920" y="31904"/>
                </a:cubicBezTo>
                <a:cubicBezTo>
                  <a:pt x="11478" y="31858"/>
                  <a:pt x="10098" y="31594"/>
                  <a:pt x="8655" y="31501"/>
                </a:cubicBezTo>
                <a:cubicBezTo>
                  <a:pt x="8410" y="31485"/>
                  <a:pt x="8135" y="31473"/>
                  <a:pt x="7847" y="31473"/>
                </a:cubicBezTo>
                <a:cubicBezTo>
                  <a:pt x="7009" y="31473"/>
                  <a:pt x="6064" y="31574"/>
                  <a:pt x="5429" y="31966"/>
                </a:cubicBezTo>
                <a:cubicBezTo>
                  <a:pt x="4933" y="32276"/>
                  <a:pt x="4964" y="32757"/>
                  <a:pt x="5243" y="33223"/>
                </a:cubicBezTo>
                <a:cubicBezTo>
                  <a:pt x="5708" y="33951"/>
                  <a:pt x="6717" y="34076"/>
                  <a:pt x="7446" y="34448"/>
                </a:cubicBezTo>
                <a:cubicBezTo>
                  <a:pt x="8857" y="35177"/>
                  <a:pt x="10191" y="35937"/>
                  <a:pt x="11726" y="36417"/>
                </a:cubicBezTo>
                <a:cubicBezTo>
                  <a:pt x="12166" y="36561"/>
                  <a:pt x="12603" y="36616"/>
                  <a:pt x="13039" y="36616"/>
                </a:cubicBezTo>
                <a:cubicBezTo>
                  <a:pt x="13923" y="36616"/>
                  <a:pt x="14803" y="36387"/>
                  <a:pt x="15697" y="36200"/>
                </a:cubicBezTo>
                <a:cubicBezTo>
                  <a:pt x="16937" y="35952"/>
                  <a:pt x="18256" y="35394"/>
                  <a:pt x="19310" y="35270"/>
                </a:cubicBezTo>
                <a:cubicBezTo>
                  <a:pt x="19465" y="35316"/>
                  <a:pt x="19590" y="35378"/>
                  <a:pt x="19745" y="35409"/>
                </a:cubicBezTo>
                <a:lnTo>
                  <a:pt x="19776" y="35409"/>
                </a:lnTo>
                <a:cubicBezTo>
                  <a:pt x="21823" y="37720"/>
                  <a:pt x="24196" y="39737"/>
                  <a:pt x="26957" y="41365"/>
                </a:cubicBezTo>
                <a:cubicBezTo>
                  <a:pt x="26987" y="41379"/>
                  <a:pt x="27018" y="41385"/>
                  <a:pt x="27048" y="41385"/>
                </a:cubicBezTo>
                <a:cubicBezTo>
                  <a:pt x="27215" y="41385"/>
                  <a:pt x="27345" y="41191"/>
                  <a:pt x="27174" y="41086"/>
                </a:cubicBezTo>
                <a:cubicBezTo>
                  <a:pt x="26491" y="40683"/>
                  <a:pt x="25824" y="40279"/>
                  <a:pt x="25173" y="39814"/>
                </a:cubicBezTo>
                <a:cubicBezTo>
                  <a:pt x="24506" y="39333"/>
                  <a:pt x="23855" y="38837"/>
                  <a:pt x="23234" y="38325"/>
                </a:cubicBezTo>
                <a:cubicBezTo>
                  <a:pt x="23777" y="37751"/>
                  <a:pt x="25002" y="36728"/>
                  <a:pt x="25514" y="35766"/>
                </a:cubicBezTo>
                <a:cubicBezTo>
                  <a:pt x="26367" y="33936"/>
                  <a:pt x="26569" y="31765"/>
                  <a:pt x="25933" y="29888"/>
                </a:cubicBezTo>
                <a:lnTo>
                  <a:pt x="25933" y="29888"/>
                </a:lnTo>
                <a:cubicBezTo>
                  <a:pt x="24320" y="30198"/>
                  <a:pt x="23188" y="32788"/>
                  <a:pt x="22893" y="34262"/>
                </a:cubicBezTo>
                <a:cubicBezTo>
                  <a:pt x="22691" y="35115"/>
                  <a:pt x="22350" y="36728"/>
                  <a:pt x="22583" y="37736"/>
                </a:cubicBezTo>
                <a:cubicBezTo>
                  <a:pt x="21063" y="36386"/>
                  <a:pt x="19698" y="34913"/>
                  <a:pt x="18473" y="33300"/>
                </a:cubicBezTo>
                <a:lnTo>
                  <a:pt x="18473" y="33300"/>
                </a:lnTo>
                <a:cubicBezTo>
                  <a:pt x="18479" y="33301"/>
                  <a:pt x="18486" y="33301"/>
                  <a:pt x="18492" y="33301"/>
                </a:cubicBezTo>
                <a:cubicBezTo>
                  <a:pt x="18624" y="33301"/>
                  <a:pt x="18732" y="33154"/>
                  <a:pt x="18643" y="33021"/>
                </a:cubicBezTo>
                <a:cubicBezTo>
                  <a:pt x="18628" y="33005"/>
                  <a:pt x="18612" y="32974"/>
                  <a:pt x="18581" y="32943"/>
                </a:cubicBezTo>
                <a:cubicBezTo>
                  <a:pt x="18643" y="32773"/>
                  <a:pt x="18705" y="32587"/>
                  <a:pt x="18799" y="32432"/>
                </a:cubicBezTo>
                <a:cubicBezTo>
                  <a:pt x="19186" y="31734"/>
                  <a:pt x="19465" y="31206"/>
                  <a:pt x="19714" y="30431"/>
                </a:cubicBezTo>
                <a:cubicBezTo>
                  <a:pt x="20024" y="29407"/>
                  <a:pt x="20598" y="28477"/>
                  <a:pt x="20908" y="27437"/>
                </a:cubicBezTo>
                <a:cubicBezTo>
                  <a:pt x="21265" y="26305"/>
                  <a:pt x="21358" y="25049"/>
                  <a:pt x="21327" y="23870"/>
                </a:cubicBezTo>
                <a:cubicBezTo>
                  <a:pt x="21299" y="23230"/>
                  <a:pt x="20859" y="20466"/>
                  <a:pt x="19782" y="20466"/>
                </a:cubicBezTo>
                <a:cubicBezTo>
                  <a:pt x="19659" y="20466"/>
                  <a:pt x="19528" y="20503"/>
                  <a:pt x="19388" y="20582"/>
                </a:cubicBezTo>
                <a:cubicBezTo>
                  <a:pt x="18783" y="20908"/>
                  <a:pt x="18535" y="22040"/>
                  <a:pt x="18380" y="22614"/>
                </a:cubicBezTo>
                <a:cubicBezTo>
                  <a:pt x="18008" y="23994"/>
                  <a:pt x="17697" y="25390"/>
                  <a:pt x="17387" y="26771"/>
                </a:cubicBezTo>
                <a:cubicBezTo>
                  <a:pt x="17077" y="28135"/>
                  <a:pt x="16829" y="29872"/>
                  <a:pt x="17186" y="31268"/>
                </a:cubicBezTo>
                <a:cubicBezTo>
                  <a:pt x="17232" y="31377"/>
                  <a:pt x="17263" y="31516"/>
                  <a:pt x="17310" y="31656"/>
                </a:cubicBezTo>
                <a:cubicBezTo>
                  <a:pt x="16441" y="30369"/>
                  <a:pt x="15635" y="29019"/>
                  <a:pt x="14906" y="27639"/>
                </a:cubicBezTo>
                <a:cubicBezTo>
                  <a:pt x="15138" y="27158"/>
                  <a:pt x="15433" y="26708"/>
                  <a:pt x="15604" y="26181"/>
                </a:cubicBezTo>
                <a:cubicBezTo>
                  <a:pt x="15976" y="25142"/>
                  <a:pt x="16239" y="24025"/>
                  <a:pt x="16627" y="22986"/>
                </a:cubicBezTo>
                <a:cubicBezTo>
                  <a:pt x="17418" y="20861"/>
                  <a:pt x="17465" y="19031"/>
                  <a:pt x="16999" y="16844"/>
                </a:cubicBezTo>
                <a:cubicBezTo>
                  <a:pt x="16889" y="16304"/>
                  <a:pt x="16654" y="13586"/>
                  <a:pt x="15832" y="13586"/>
                </a:cubicBezTo>
                <a:cubicBezTo>
                  <a:pt x="15733" y="13586"/>
                  <a:pt x="15627" y="13625"/>
                  <a:pt x="15511" y="13711"/>
                </a:cubicBezTo>
                <a:cubicBezTo>
                  <a:pt x="14704" y="14316"/>
                  <a:pt x="14518" y="15867"/>
                  <a:pt x="14270" y="16767"/>
                </a:cubicBezTo>
                <a:cubicBezTo>
                  <a:pt x="13960" y="17806"/>
                  <a:pt x="13355" y="18985"/>
                  <a:pt x="13262" y="20055"/>
                </a:cubicBezTo>
                <a:cubicBezTo>
                  <a:pt x="13122" y="21761"/>
                  <a:pt x="13277" y="23715"/>
                  <a:pt x="13835" y="25421"/>
                </a:cubicBezTo>
                <a:cubicBezTo>
                  <a:pt x="12874" y="23358"/>
                  <a:pt x="12036" y="21187"/>
                  <a:pt x="11292" y="18985"/>
                </a:cubicBezTo>
                <a:cubicBezTo>
                  <a:pt x="11509" y="18628"/>
                  <a:pt x="11974" y="18209"/>
                  <a:pt x="12285" y="17744"/>
                </a:cubicBezTo>
                <a:cubicBezTo>
                  <a:pt x="12905" y="16767"/>
                  <a:pt x="12982" y="15573"/>
                  <a:pt x="13448" y="14518"/>
                </a:cubicBezTo>
                <a:cubicBezTo>
                  <a:pt x="14394" y="12316"/>
                  <a:pt x="14657" y="10129"/>
                  <a:pt x="14937" y="7787"/>
                </a:cubicBezTo>
                <a:cubicBezTo>
                  <a:pt x="14999" y="7166"/>
                  <a:pt x="14906" y="6406"/>
                  <a:pt x="14518" y="5879"/>
                </a:cubicBezTo>
                <a:cubicBezTo>
                  <a:pt x="14380" y="5693"/>
                  <a:pt x="14270" y="5620"/>
                  <a:pt x="14169" y="5620"/>
                </a:cubicBezTo>
                <a:cubicBezTo>
                  <a:pt x="13975" y="5620"/>
                  <a:pt x="13811" y="5888"/>
                  <a:pt x="13525" y="6143"/>
                </a:cubicBezTo>
                <a:cubicBezTo>
                  <a:pt x="12610" y="6949"/>
                  <a:pt x="11990" y="7415"/>
                  <a:pt x="11835" y="8733"/>
                </a:cubicBezTo>
                <a:cubicBezTo>
                  <a:pt x="11664" y="10361"/>
                  <a:pt x="11369" y="11959"/>
                  <a:pt x="11183" y="13587"/>
                </a:cubicBezTo>
                <a:cubicBezTo>
                  <a:pt x="11044" y="14782"/>
                  <a:pt x="10796" y="16022"/>
                  <a:pt x="10718" y="17248"/>
                </a:cubicBezTo>
                <a:cubicBezTo>
                  <a:pt x="10408" y="16255"/>
                  <a:pt x="10113" y="15247"/>
                  <a:pt x="9850" y="14254"/>
                </a:cubicBezTo>
                <a:cubicBezTo>
                  <a:pt x="9772" y="13355"/>
                  <a:pt x="9818" y="12362"/>
                  <a:pt x="9725" y="11354"/>
                </a:cubicBezTo>
                <a:cubicBezTo>
                  <a:pt x="9617" y="10222"/>
                  <a:pt x="9415" y="9136"/>
                  <a:pt x="9090" y="8050"/>
                </a:cubicBezTo>
                <a:cubicBezTo>
                  <a:pt x="8686" y="6732"/>
                  <a:pt x="8376" y="5243"/>
                  <a:pt x="7756" y="4002"/>
                </a:cubicBezTo>
                <a:cubicBezTo>
                  <a:pt x="7259" y="3010"/>
                  <a:pt x="6686" y="2002"/>
                  <a:pt x="6050" y="1118"/>
                </a:cubicBezTo>
                <a:cubicBezTo>
                  <a:pt x="5820" y="785"/>
                  <a:pt x="5233" y="1"/>
                  <a:pt x="480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" name="Google Shape;56;p6"/>
          <p:cNvGrpSpPr/>
          <p:nvPr/>
        </p:nvGrpSpPr>
        <p:grpSpPr>
          <a:xfrm>
            <a:off x="634923" y="3767821"/>
            <a:ext cx="260131" cy="838064"/>
            <a:chOff x="741997" y="1814544"/>
            <a:chExt cx="165710" cy="533935"/>
          </a:xfrm>
        </p:grpSpPr>
        <p:sp>
          <p:nvSpPr>
            <p:cNvPr id="57" name="Google Shape;57;p6"/>
            <p:cNvSpPr/>
            <p:nvPr/>
          </p:nvSpPr>
          <p:spPr>
            <a:xfrm>
              <a:off x="790125" y="1814544"/>
              <a:ext cx="32530" cy="33175"/>
            </a:xfrm>
            <a:custGeom>
              <a:avLst/>
              <a:gdLst/>
              <a:ahLst/>
              <a:cxnLst/>
              <a:rect l="l" t="t" r="r" b="b"/>
              <a:pathLst>
                <a:path w="807" h="823" extrusionOk="0">
                  <a:moveTo>
                    <a:pt x="404" y="0"/>
                  </a:moveTo>
                  <a:cubicBezTo>
                    <a:pt x="186" y="0"/>
                    <a:pt x="0" y="186"/>
                    <a:pt x="0" y="419"/>
                  </a:cubicBezTo>
                  <a:cubicBezTo>
                    <a:pt x="0" y="651"/>
                    <a:pt x="171" y="822"/>
                    <a:pt x="404" y="822"/>
                  </a:cubicBezTo>
                  <a:cubicBezTo>
                    <a:pt x="621" y="822"/>
                    <a:pt x="807" y="651"/>
                    <a:pt x="807" y="419"/>
                  </a:cubicBezTo>
                  <a:cubicBezTo>
                    <a:pt x="807" y="202"/>
                    <a:pt x="636" y="0"/>
                    <a:pt x="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741997" y="2085859"/>
              <a:ext cx="135683" cy="262620"/>
            </a:xfrm>
            <a:custGeom>
              <a:avLst/>
              <a:gdLst/>
              <a:ahLst/>
              <a:cxnLst/>
              <a:rect l="l" t="t" r="r" b="b"/>
              <a:pathLst>
                <a:path w="3366" h="6515" extrusionOk="0">
                  <a:moveTo>
                    <a:pt x="1551" y="0"/>
                  </a:moveTo>
                  <a:cubicBezTo>
                    <a:pt x="1520" y="605"/>
                    <a:pt x="1380" y="1210"/>
                    <a:pt x="1241" y="1737"/>
                  </a:cubicBezTo>
                  <a:cubicBezTo>
                    <a:pt x="1117" y="2249"/>
                    <a:pt x="915" y="2947"/>
                    <a:pt x="0" y="3335"/>
                  </a:cubicBezTo>
                  <a:cubicBezTo>
                    <a:pt x="1442" y="4126"/>
                    <a:pt x="1613" y="5909"/>
                    <a:pt x="1846" y="6514"/>
                  </a:cubicBezTo>
                  <a:cubicBezTo>
                    <a:pt x="2016" y="5351"/>
                    <a:pt x="2311" y="3816"/>
                    <a:pt x="3366" y="3164"/>
                  </a:cubicBezTo>
                  <a:cubicBezTo>
                    <a:pt x="1846" y="2683"/>
                    <a:pt x="1675" y="1163"/>
                    <a:pt x="15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847000" y="2038336"/>
              <a:ext cx="60707" cy="117584"/>
            </a:xfrm>
            <a:custGeom>
              <a:avLst/>
              <a:gdLst/>
              <a:ahLst/>
              <a:cxnLst/>
              <a:rect l="l" t="t" r="r" b="b"/>
              <a:pathLst>
                <a:path w="1506" h="2917" extrusionOk="0">
                  <a:moveTo>
                    <a:pt x="699" y="1"/>
                  </a:moveTo>
                  <a:cubicBezTo>
                    <a:pt x="683" y="264"/>
                    <a:pt x="621" y="528"/>
                    <a:pt x="559" y="776"/>
                  </a:cubicBezTo>
                  <a:cubicBezTo>
                    <a:pt x="497" y="1009"/>
                    <a:pt x="404" y="1319"/>
                    <a:pt x="1" y="1489"/>
                  </a:cubicBezTo>
                  <a:cubicBezTo>
                    <a:pt x="652" y="1862"/>
                    <a:pt x="730" y="2653"/>
                    <a:pt x="838" y="2916"/>
                  </a:cubicBezTo>
                  <a:cubicBezTo>
                    <a:pt x="916" y="2404"/>
                    <a:pt x="1040" y="1707"/>
                    <a:pt x="1505" y="1412"/>
                  </a:cubicBezTo>
                  <a:cubicBezTo>
                    <a:pt x="838" y="1195"/>
                    <a:pt x="761" y="528"/>
                    <a:pt x="699" y="1"/>
                  </a:cubicBezTo>
                  <a:close/>
                </a:path>
              </a:pathLst>
            </a:custGeom>
            <a:solidFill>
              <a:srgbClr val="394FA0">
                <a:alpha val="5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/>
          <p:nvPr/>
        </p:nvSpPr>
        <p:spPr>
          <a:xfrm rot="810841" flipH="1">
            <a:off x="-293939" y="1226693"/>
            <a:ext cx="1175147" cy="1778557"/>
          </a:xfrm>
          <a:custGeom>
            <a:avLst/>
            <a:gdLst/>
            <a:ahLst/>
            <a:cxnLst/>
            <a:rect l="l" t="t" r="r" b="b"/>
            <a:pathLst>
              <a:path w="27345" h="41386" extrusionOk="0">
                <a:moveTo>
                  <a:pt x="4805" y="1"/>
                </a:moveTo>
                <a:cubicBezTo>
                  <a:pt x="4655" y="1"/>
                  <a:pt x="4525" y="97"/>
                  <a:pt x="4437" y="342"/>
                </a:cubicBezTo>
                <a:cubicBezTo>
                  <a:pt x="4080" y="1304"/>
                  <a:pt x="4499" y="2808"/>
                  <a:pt x="4607" y="3785"/>
                </a:cubicBezTo>
                <a:cubicBezTo>
                  <a:pt x="4855" y="5879"/>
                  <a:pt x="5600" y="7709"/>
                  <a:pt x="6546" y="9570"/>
                </a:cubicBezTo>
                <a:cubicBezTo>
                  <a:pt x="7228" y="10920"/>
                  <a:pt x="7678" y="12424"/>
                  <a:pt x="8578" y="13634"/>
                </a:cubicBezTo>
                <a:cubicBezTo>
                  <a:pt x="8950" y="14130"/>
                  <a:pt x="9400" y="14782"/>
                  <a:pt x="9772" y="15293"/>
                </a:cubicBezTo>
                <a:cubicBezTo>
                  <a:pt x="10098" y="16457"/>
                  <a:pt x="10470" y="17635"/>
                  <a:pt x="10858" y="18799"/>
                </a:cubicBezTo>
                <a:cubicBezTo>
                  <a:pt x="10780" y="18752"/>
                  <a:pt x="10703" y="18737"/>
                  <a:pt x="10625" y="18706"/>
                </a:cubicBezTo>
                <a:cubicBezTo>
                  <a:pt x="10175" y="18039"/>
                  <a:pt x="9787" y="17325"/>
                  <a:pt x="9353" y="16705"/>
                </a:cubicBezTo>
                <a:cubicBezTo>
                  <a:pt x="8655" y="15650"/>
                  <a:pt x="7694" y="14766"/>
                  <a:pt x="6670" y="14022"/>
                </a:cubicBezTo>
                <a:cubicBezTo>
                  <a:pt x="5631" y="13293"/>
                  <a:pt x="4731" y="12502"/>
                  <a:pt x="3739" y="11742"/>
                </a:cubicBezTo>
                <a:cubicBezTo>
                  <a:pt x="3184" y="11322"/>
                  <a:pt x="2321" y="10524"/>
                  <a:pt x="1513" y="10524"/>
                </a:cubicBezTo>
                <a:cubicBezTo>
                  <a:pt x="1395" y="10524"/>
                  <a:pt x="1278" y="10541"/>
                  <a:pt x="1164" y="10579"/>
                </a:cubicBezTo>
                <a:cubicBezTo>
                  <a:pt x="1" y="10951"/>
                  <a:pt x="1878" y="13696"/>
                  <a:pt x="2188" y="14239"/>
                </a:cubicBezTo>
                <a:cubicBezTo>
                  <a:pt x="2746" y="15247"/>
                  <a:pt x="3289" y="16503"/>
                  <a:pt x="4266" y="17201"/>
                </a:cubicBezTo>
                <a:cubicBezTo>
                  <a:pt x="5228" y="17899"/>
                  <a:pt x="6468" y="18504"/>
                  <a:pt x="7570" y="18938"/>
                </a:cubicBezTo>
                <a:cubicBezTo>
                  <a:pt x="8376" y="19248"/>
                  <a:pt x="9276" y="19528"/>
                  <a:pt x="10113" y="19683"/>
                </a:cubicBezTo>
                <a:cubicBezTo>
                  <a:pt x="10346" y="19737"/>
                  <a:pt x="10559" y="19768"/>
                  <a:pt x="10732" y="19768"/>
                </a:cubicBezTo>
                <a:cubicBezTo>
                  <a:pt x="10904" y="19768"/>
                  <a:pt x="11036" y="19737"/>
                  <a:pt x="11106" y="19667"/>
                </a:cubicBezTo>
                <a:cubicBezTo>
                  <a:pt x="12052" y="22443"/>
                  <a:pt x="13200" y="25158"/>
                  <a:pt x="14549" y="27732"/>
                </a:cubicBezTo>
                <a:cubicBezTo>
                  <a:pt x="14533" y="27717"/>
                  <a:pt x="14518" y="27717"/>
                  <a:pt x="14502" y="27701"/>
                </a:cubicBezTo>
                <a:cubicBezTo>
                  <a:pt x="14270" y="27251"/>
                  <a:pt x="13727" y="26662"/>
                  <a:pt x="13448" y="26383"/>
                </a:cubicBezTo>
                <a:cubicBezTo>
                  <a:pt x="12688" y="25561"/>
                  <a:pt x="11556" y="25049"/>
                  <a:pt x="10563" y="24553"/>
                </a:cubicBezTo>
                <a:cubicBezTo>
                  <a:pt x="9539" y="24010"/>
                  <a:pt x="8454" y="23591"/>
                  <a:pt x="7383" y="23095"/>
                </a:cubicBezTo>
                <a:cubicBezTo>
                  <a:pt x="6205" y="22552"/>
                  <a:pt x="5088" y="21901"/>
                  <a:pt x="3832" y="21544"/>
                </a:cubicBezTo>
                <a:cubicBezTo>
                  <a:pt x="3587" y="21481"/>
                  <a:pt x="3281" y="21373"/>
                  <a:pt x="3027" y="21373"/>
                </a:cubicBezTo>
                <a:cubicBezTo>
                  <a:pt x="2781" y="21373"/>
                  <a:pt x="2582" y="21473"/>
                  <a:pt x="2529" y="21807"/>
                </a:cubicBezTo>
                <a:cubicBezTo>
                  <a:pt x="2405" y="22660"/>
                  <a:pt x="3180" y="23777"/>
                  <a:pt x="3661" y="24382"/>
                </a:cubicBezTo>
                <a:cubicBezTo>
                  <a:pt x="4669" y="25638"/>
                  <a:pt x="5988" y="26476"/>
                  <a:pt x="7383" y="27236"/>
                </a:cubicBezTo>
                <a:cubicBezTo>
                  <a:pt x="8454" y="27810"/>
                  <a:pt x="9632" y="28802"/>
                  <a:pt x="10873" y="28911"/>
                </a:cubicBezTo>
                <a:cubicBezTo>
                  <a:pt x="10949" y="28920"/>
                  <a:pt x="11026" y="28923"/>
                  <a:pt x="11102" y="28923"/>
                </a:cubicBezTo>
                <a:cubicBezTo>
                  <a:pt x="11568" y="28923"/>
                  <a:pt x="12035" y="28780"/>
                  <a:pt x="12502" y="28740"/>
                </a:cubicBezTo>
                <a:cubicBezTo>
                  <a:pt x="12631" y="28725"/>
                  <a:pt x="12762" y="28720"/>
                  <a:pt x="12893" y="28720"/>
                </a:cubicBezTo>
                <a:cubicBezTo>
                  <a:pt x="13157" y="28720"/>
                  <a:pt x="13422" y="28740"/>
                  <a:pt x="13680" y="28740"/>
                </a:cubicBezTo>
                <a:cubicBezTo>
                  <a:pt x="13960" y="28740"/>
                  <a:pt x="14161" y="28725"/>
                  <a:pt x="14394" y="28632"/>
                </a:cubicBezTo>
                <a:cubicBezTo>
                  <a:pt x="14549" y="28554"/>
                  <a:pt x="14611" y="28430"/>
                  <a:pt x="14751" y="28368"/>
                </a:cubicBezTo>
                <a:lnTo>
                  <a:pt x="14813" y="28430"/>
                </a:lnTo>
                <a:cubicBezTo>
                  <a:pt x="14859" y="28492"/>
                  <a:pt x="14906" y="28492"/>
                  <a:pt x="14968" y="28492"/>
                </a:cubicBezTo>
                <a:cubicBezTo>
                  <a:pt x="16208" y="30725"/>
                  <a:pt x="17604" y="32835"/>
                  <a:pt x="19233" y="34773"/>
                </a:cubicBezTo>
                <a:cubicBezTo>
                  <a:pt x="18923" y="34463"/>
                  <a:pt x="18643" y="34138"/>
                  <a:pt x="18504" y="34076"/>
                </a:cubicBezTo>
                <a:cubicBezTo>
                  <a:pt x="16720" y="33021"/>
                  <a:pt x="14999" y="31966"/>
                  <a:pt x="12920" y="31904"/>
                </a:cubicBezTo>
                <a:cubicBezTo>
                  <a:pt x="11478" y="31858"/>
                  <a:pt x="10098" y="31594"/>
                  <a:pt x="8655" y="31501"/>
                </a:cubicBezTo>
                <a:cubicBezTo>
                  <a:pt x="8410" y="31485"/>
                  <a:pt x="8135" y="31473"/>
                  <a:pt x="7847" y="31473"/>
                </a:cubicBezTo>
                <a:cubicBezTo>
                  <a:pt x="7009" y="31473"/>
                  <a:pt x="6064" y="31574"/>
                  <a:pt x="5429" y="31966"/>
                </a:cubicBezTo>
                <a:cubicBezTo>
                  <a:pt x="4933" y="32276"/>
                  <a:pt x="4964" y="32757"/>
                  <a:pt x="5243" y="33223"/>
                </a:cubicBezTo>
                <a:cubicBezTo>
                  <a:pt x="5708" y="33951"/>
                  <a:pt x="6717" y="34076"/>
                  <a:pt x="7446" y="34448"/>
                </a:cubicBezTo>
                <a:cubicBezTo>
                  <a:pt x="8857" y="35177"/>
                  <a:pt x="10191" y="35937"/>
                  <a:pt x="11726" y="36417"/>
                </a:cubicBezTo>
                <a:cubicBezTo>
                  <a:pt x="12166" y="36561"/>
                  <a:pt x="12603" y="36616"/>
                  <a:pt x="13039" y="36616"/>
                </a:cubicBezTo>
                <a:cubicBezTo>
                  <a:pt x="13923" y="36616"/>
                  <a:pt x="14803" y="36387"/>
                  <a:pt x="15697" y="36200"/>
                </a:cubicBezTo>
                <a:cubicBezTo>
                  <a:pt x="16937" y="35952"/>
                  <a:pt x="18256" y="35394"/>
                  <a:pt x="19310" y="35270"/>
                </a:cubicBezTo>
                <a:cubicBezTo>
                  <a:pt x="19465" y="35316"/>
                  <a:pt x="19590" y="35378"/>
                  <a:pt x="19745" y="35409"/>
                </a:cubicBezTo>
                <a:lnTo>
                  <a:pt x="19776" y="35409"/>
                </a:lnTo>
                <a:cubicBezTo>
                  <a:pt x="21823" y="37720"/>
                  <a:pt x="24196" y="39737"/>
                  <a:pt x="26957" y="41365"/>
                </a:cubicBezTo>
                <a:cubicBezTo>
                  <a:pt x="26987" y="41379"/>
                  <a:pt x="27018" y="41385"/>
                  <a:pt x="27048" y="41385"/>
                </a:cubicBezTo>
                <a:cubicBezTo>
                  <a:pt x="27215" y="41385"/>
                  <a:pt x="27345" y="41191"/>
                  <a:pt x="27174" y="41086"/>
                </a:cubicBezTo>
                <a:cubicBezTo>
                  <a:pt x="26491" y="40683"/>
                  <a:pt x="25824" y="40279"/>
                  <a:pt x="25173" y="39814"/>
                </a:cubicBezTo>
                <a:cubicBezTo>
                  <a:pt x="24506" y="39333"/>
                  <a:pt x="23855" y="38837"/>
                  <a:pt x="23234" y="38325"/>
                </a:cubicBezTo>
                <a:cubicBezTo>
                  <a:pt x="23777" y="37751"/>
                  <a:pt x="25002" y="36728"/>
                  <a:pt x="25514" y="35766"/>
                </a:cubicBezTo>
                <a:cubicBezTo>
                  <a:pt x="26367" y="33936"/>
                  <a:pt x="26569" y="31765"/>
                  <a:pt x="25933" y="29888"/>
                </a:cubicBezTo>
                <a:lnTo>
                  <a:pt x="25933" y="29888"/>
                </a:lnTo>
                <a:cubicBezTo>
                  <a:pt x="24320" y="30198"/>
                  <a:pt x="23188" y="32788"/>
                  <a:pt x="22893" y="34262"/>
                </a:cubicBezTo>
                <a:cubicBezTo>
                  <a:pt x="22691" y="35115"/>
                  <a:pt x="22350" y="36728"/>
                  <a:pt x="22583" y="37736"/>
                </a:cubicBezTo>
                <a:cubicBezTo>
                  <a:pt x="21063" y="36386"/>
                  <a:pt x="19698" y="34913"/>
                  <a:pt x="18473" y="33300"/>
                </a:cubicBezTo>
                <a:lnTo>
                  <a:pt x="18473" y="33300"/>
                </a:lnTo>
                <a:cubicBezTo>
                  <a:pt x="18479" y="33301"/>
                  <a:pt x="18486" y="33301"/>
                  <a:pt x="18492" y="33301"/>
                </a:cubicBezTo>
                <a:cubicBezTo>
                  <a:pt x="18624" y="33301"/>
                  <a:pt x="18732" y="33154"/>
                  <a:pt x="18643" y="33021"/>
                </a:cubicBezTo>
                <a:cubicBezTo>
                  <a:pt x="18628" y="33005"/>
                  <a:pt x="18612" y="32974"/>
                  <a:pt x="18581" y="32943"/>
                </a:cubicBezTo>
                <a:cubicBezTo>
                  <a:pt x="18643" y="32773"/>
                  <a:pt x="18705" y="32587"/>
                  <a:pt x="18799" y="32432"/>
                </a:cubicBezTo>
                <a:cubicBezTo>
                  <a:pt x="19186" y="31734"/>
                  <a:pt x="19465" y="31206"/>
                  <a:pt x="19714" y="30431"/>
                </a:cubicBezTo>
                <a:cubicBezTo>
                  <a:pt x="20024" y="29407"/>
                  <a:pt x="20598" y="28477"/>
                  <a:pt x="20908" y="27437"/>
                </a:cubicBezTo>
                <a:cubicBezTo>
                  <a:pt x="21265" y="26305"/>
                  <a:pt x="21358" y="25049"/>
                  <a:pt x="21327" y="23870"/>
                </a:cubicBezTo>
                <a:cubicBezTo>
                  <a:pt x="21299" y="23230"/>
                  <a:pt x="20859" y="20466"/>
                  <a:pt x="19782" y="20466"/>
                </a:cubicBezTo>
                <a:cubicBezTo>
                  <a:pt x="19659" y="20466"/>
                  <a:pt x="19528" y="20503"/>
                  <a:pt x="19388" y="20582"/>
                </a:cubicBezTo>
                <a:cubicBezTo>
                  <a:pt x="18783" y="20908"/>
                  <a:pt x="18535" y="22040"/>
                  <a:pt x="18380" y="22614"/>
                </a:cubicBezTo>
                <a:cubicBezTo>
                  <a:pt x="18008" y="23994"/>
                  <a:pt x="17697" y="25390"/>
                  <a:pt x="17387" y="26771"/>
                </a:cubicBezTo>
                <a:cubicBezTo>
                  <a:pt x="17077" y="28135"/>
                  <a:pt x="16829" y="29872"/>
                  <a:pt x="17186" y="31268"/>
                </a:cubicBezTo>
                <a:cubicBezTo>
                  <a:pt x="17232" y="31377"/>
                  <a:pt x="17263" y="31516"/>
                  <a:pt x="17310" y="31656"/>
                </a:cubicBezTo>
                <a:cubicBezTo>
                  <a:pt x="16441" y="30369"/>
                  <a:pt x="15635" y="29019"/>
                  <a:pt x="14906" y="27639"/>
                </a:cubicBezTo>
                <a:cubicBezTo>
                  <a:pt x="15138" y="27158"/>
                  <a:pt x="15433" y="26708"/>
                  <a:pt x="15604" y="26181"/>
                </a:cubicBezTo>
                <a:cubicBezTo>
                  <a:pt x="15976" y="25142"/>
                  <a:pt x="16239" y="24025"/>
                  <a:pt x="16627" y="22986"/>
                </a:cubicBezTo>
                <a:cubicBezTo>
                  <a:pt x="17418" y="20861"/>
                  <a:pt x="17465" y="19031"/>
                  <a:pt x="16999" y="16844"/>
                </a:cubicBezTo>
                <a:cubicBezTo>
                  <a:pt x="16889" y="16304"/>
                  <a:pt x="16654" y="13586"/>
                  <a:pt x="15832" y="13586"/>
                </a:cubicBezTo>
                <a:cubicBezTo>
                  <a:pt x="15733" y="13586"/>
                  <a:pt x="15627" y="13625"/>
                  <a:pt x="15511" y="13711"/>
                </a:cubicBezTo>
                <a:cubicBezTo>
                  <a:pt x="14704" y="14316"/>
                  <a:pt x="14518" y="15867"/>
                  <a:pt x="14270" y="16767"/>
                </a:cubicBezTo>
                <a:cubicBezTo>
                  <a:pt x="13960" y="17806"/>
                  <a:pt x="13355" y="18985"/>
                  <a:pt x="13262" y="20055"/>
                </a:cubicBezTo>
                <a:cubicBezTo>
                  <a:pt x="13122" y="21761"/>
                  <a:pt x="13277" y="23715"/>
                  <a:pt x="13835" y="25421"/>
                </a:cubicBezTo>
                <a:cubicBezTo>
                  <a:pt x="12874" y="23358"/>
                  <a:pt x="12036" y="21187"/>
                  <a:pt x="11292" y="18985"/>
                </a:cubicBezTo>
                <a:cubicBezTo>
                  <a:pt x="11509" y="18628"/>
                  <a:pt x="11974" y="18209"/>
                  <a:pt x="12285" y="17744"/>
                </a:cubicBezTo>
                <a:cubicBezTo>
                  <a:pt x="12905" y="16767"/>
                  <a:pt x="12982" y="15573"/>
                  <a:pt x="13448" y="14518"/>
                </a:cubicBezTo>
                <a:cubicBezTo>
                  <a:pt x="14394" y="12316"/>
                  <a:pt x="14657" y="10129"/>
                  <a:pt x="14937" y="7787"/>
                </a:cubicBezTo>
                <a:cubicBezTo>
                  <a:pt x="14999" y="7166"/>
                  <a:pt x="14906" y="6406"/>
                  <a:pt x="14518" y="5879"/>
                </a:cubicBezTo>
                <a:cubicBezTo>
                  <a:pt x="14380" y="5693"/>
                  <a:pt x="14270" y="5620"/>
                  <a:pt x="14169" y="5620"/>
                </a:cubicBezTo>
                <a:cubicBezTo>
                  <a:pt x="13975" y="5620"/>
                  <a:pt x="13811" y="5888"/>
                  <a:pt x="13525" y="6143"/>
                </a:cubicBezTo>
                <a:cubicBezTo>
                  <a:pt x="12610" y="6949"/>
                  <a:pt x="11990" y="7415"/>
                  <a:pt x="11835" y="8733"/>
                </a:cubicBezTo>
                <a:cubicBezTo>
                  <a:pt x="11664" y="10361"/>
                  <a:pt x="11369" y="11959"/>
                  <a:pt x="11183" y="13587"/>
                </a:cubicBezTo>
                <a:cubicBezTo>
                  <a:pt x="11044" y="14782"/>
                  <a:pt x="10796" y="16022"/>
                  <a:pt x="10718" y="17248"/>
                </a:cubicBezTo>
                <a:cubicBezTo>
                  <a:pt x="10408" y="16255"/>
                  <a:pt x="10113" y="15247"/>
                  <a:pt x="9850" y="14254"/>
                </a:cubicBezTo>
                <a:cubicBezTo>
                  <a:pt x="9772" y="13355"/>
                  <a:pt x="9818" y="12362"/>
                  <a:pt x="9725" y="11354"/>
                </a:cubicBezTo>
                <a:cubicBezTo>
                  <a:pt x="9617" y="10222"/>
                  <a:pt x="9415" y="9136"/>
                  <a:pt x="9090" y="8050"/>
                </a:cubicBezTo>
                <a:cubicBezTo>
                  <a:pt x="8686" y="6732"/>
                  <a:pt x="8376" y="5243"/>
                  <a:pt x="7756" y="4002"/>
                </a:cubicBezTo>
                <a:cubicBezTo>
                  <a:pt x="7259" y="3010"/>
                  <a:pt x="6686" y="2002"/>
                  <a:pt x="6050" y="1118"/>
                </a:cubicBezTo>
                <a:cubicBezTo>
                  <a:pt x="5820" y="785"/>
                  <a:pt x="5233" y="1"/>
                  <a:pt x="4805" y="1"/>
                </a:cubicBezTo>
                <a:close/>
              </a:path>
            </a:pathLst>
          </a:custGeom>
          <a:solidFill>
            <a:srgbClr val="394FA0">
              <a:alpha val="550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6"/>
          <p:cNvGrpSpPr/>
          <p:nvPr/>
        </p:nvGrpSpPr>
        <p:grpSpPr>
          <a:xfrm>
            <a:off x="8632945" y="1519166"/>
            <a:ext cx="217581" cy="257590"/>
            <a:chOff x="11595852" y="2231075"/>
            <a:chExt cx="146342" cy="173239"/>
          </a:xfrm>
        </p:grpSpPr>
        <p:sp>
          <p:nvSpPr>
            <p:cNvPr id="62" name="Google Shape;62;p6"/>
            <p:cNvSpPr/>
            <p:nvPr/>
          </p:nvSpPr>
          <p:spPr>
            <a:xfrm>
              <a:off x="11709663" y="2371744"/>
              <a:ext cx="32530" cy="32570"/>
            </a:xfrm>
            <a:custGeom>
              <a:avLst/>
              <a:gdLst/>
              <a:ahLst/>
              <a:cxnLst/>
              <a:rect l="l" t="t" r="r" b="b"/>
              <a:pathLst>
                <a:path w="807" h="808" extrusionOk="0">
                  <a:moveTo>
                    <a:pt x="378" y="1"/>
                  </a:moveTo>
                  <a:cubicBezTo>
                    <a:pt x="172" y="1"/>
                    <a:pt x="1" y="181"/>
                    <a:pt x="1" y="405"/>
                  </a:cubicBezTo>
                  <a:cubicBezTo>
                    <a:pt x="1" y="637"/>
                    <a:pt x="187" y="808"/>
                    <a:pt x="404" y="808"/>
                  </a:cubicBezTo>
                  <a:cubicBezTo>
                    <a:pt x="636" y="808"/>
                    <a:pt x="807" y="622"/>
                    <a:pt x="807" y="405"/>
                  </a:cubicBezTo>
                  <a:cubicBezTo>
                    <a:pt x="807" y="172"/>
                    <a:pt x="605" y="1"/>
                    <a:pt x="404" y="1"/>
                  </a:cubicBezTo>
                  <a:cubicBezTo>
                    <a:pt x="395" y="1"/>
                    <a:pt x="387" y="1"/>
                    <a:pt x="378" y="1"/>
                  </a:cubicBezTo>
                  <a:close/>
                </a:path>
              </a:pathLst>
            </a:custGeom>
            <a:solidFill>
              <a:srgbClr val="394FA0">
                <a:alpha val="5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11595852" y="2231075"/>
              <a:ext cx="77597" cy="148220"/>
            </a:xfrm>
            <a:custGeom>
              <a:avLst/>
              <a:gdLst/>
              <a:ahLst/>
              <a:cxnLst/>
              <a:rect l="l" t="t" r="r" b="b"/>
              <a:pathLst>
                <a:path w="1925" h="3677" extrusionOk="0">
                  <a:moveTo>
                    <a:pt x="994" y="0"/>
                  </a:moveTo>
                  <a:cubicBezTo>
                    <a:pt x="932" y="652"/>
                    <a:pt x="854" y="1520"/>
                    <a:pt x="1" y="1800"/>
                  </a:cubicBezTo>
                  <a:cubicBezTo>
                    <a:pt x="606" y="2156"/>
                    <a:pt x="792" y="3040"/>
                    <a:pt x="885" y="3676"/>
                  </a:cubicBezTo>
                  <a:cubicBezTo>
                    <a:pt x="1025" y="3335"/>
                    <a:pt x="1102" y="2327"/>
                    <a:pt x="1924" y="1862"/>
                  </a:cubicBezTo>
                  <a:cubicBezTo>
                    <a:pt x="1397" y="1644"/>
                    <a:pt x="1273" y="1257"/>
                    <a:pt x="1195" y="962"/>
                  </a:cubicBezTo>
                  <a:cubicBezTo>
                    <a:pt x="1087" y="667"/>
                    <a:pt x="1009" y="342"/>
                    <a:pt x="9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1"/>
          <p:cNvSpPr/>
          <p:nvPr/>
        </p:nvSpPr>
        <p:spPr>
          <a:xfrm>
            <a:off x="-168559" y="3706703"/>
            <a:ext cx="1996858" cy="1553768"/>
          </a:xfrm>
          <a:custGeom>
            <a:avLst/>
            <a:gdLst/>
            <a:ahLst/>
            <a:cxnLst/>
            <a:rect l="l" t="t" r="r" b="b"/>
            <a:pathLst>
              <a:path w="34494" h="26840" extrusionOk="0">
                <a:moveTo>
                  <a:pt x="4082" y="0"/>
                </a:moveTo>
                <a:cubicBezTo>
                  <a:pt x="3390" y="0"/>
                  <a:pt x="2681" y="36"/>
                  <a:pt x="1970" y="36"/>
                </a:cubicBezTo>
                <a:lnTo>
                  <a:pt x="0" y="23983"/>
                </a:lnTo>
                <a:cubicBezTo>
                  <a:pt x="4576" y="26588"/>
                  <a:pt x="10237" y="26805"/>
                  <a:pt x="15680" y="26805"/>
                </a:cubicBezTo>
                <a:cubicBezTo>
                  <a:pt x="16619" y="26805"/>
                  <a:pt x="17844" y="26839"/>
                  <a:pt x="19201" y="26839"/>
                </a:cubicBezTo>
                <a:cubicBezTo>
                  <a:pt x="23856" y="26839"/>
                  <a:pt x="30065" y="26440"/>
                  <a:pt x="31578" y="22897"/>
                </a:cubicBezTo>
                <a:cubicBezTo>
                  <a:pt x="34494" y="17081"/>
                  <a:pt x="25436" y="12971"/>
                  <a:pt x="20938" y="12971"/>
                </a:cubicBezTo>
                <a:cubicBezTo>
                  <a:pt x="20901" y="12970"/>
                  <a:pt x="20864" y="12970"/>
                  <a:pt x="20826" y="12970"/>
                </a:cubicBezTo>
                <a:cubicBezTo>
                  <a:pt x="19388" y="12970"/>
                  <a:pt x="18051" y="13231"/>
                  <a:pt x="16805" y="13231"/>
                </a:cubicBezTo>
                <a:cubicBezTo>
                  <a:pt x="15286" y="13231"/>
                  <a:pt x="13904" y="12844"/>
                  <a:pt x="12641" y="11125"/>
                </a:cubicBezTo>
                <a:cubicBezTo>
                  <a:pt x="10237" y="7868"/>
                  <a:pt x="11338" y="2424"/>
                  <a:pt x="6980" y="455"/>
                </a:cubicBezTo>
                <a:cubicBezTo>
                  <a:pt x="6076" y="77"/>
                  <a:pt x="5097" y="0"/>
                  <a:pt x="4082" y="0"/>
                </a:cubicBezTo>
                <a:close/>
              </a:path>
            </a:pathLst>
          </a:custGeom>
          <a:solidFill>
            <a:srgbClr val="394FA0">
              <a:alpha val="550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1"/>
          <p:cNvSpPr/>
          <p:nvPr/>
        </p:nvSpPr>
        <p:spPr>
          <a:xfrm>
            <a:off x="-431659" y="-114189"/>
            <a:ext cx="4275531" cy="2114671"/>
          </a:xfrm>
          <a:custGeom>
            <a:avLst/>
            <a:gdLst/>
            <a:ahLst/>
            <a:cxnLst/>
            <a:rect l="l" t="t" r="r" b="b"/>
            <a:pathLst>
              <a:path w="46282" h="22891" extrusionOk="0">
                <a:moveTo>
                  <a:pt x="1" y="0"/>
                </a:moveTo>
                <a:lnTo>
                  <a:pt x="745" y="22784"/>
                </a:lnTo>
                <a:cubicBezTo>
                  <a:pt x="1220" y="22856"/>
                  <a:pt x="1690" y="22891"/>
                  <a:pt x="2153" y="22891"/>
                </a:cubicBezTo>
                <a:cubicBezTo>
                  <a:pt x="6451" y="22891"/>
                  <a:pt x="10198" y="19913"/>
                  <a:pt x="12858" y="16580"/>
                </a:cubicBezTo>
                <a:cubicBezTo>
                  <a:pt x="14937" y="13773"/>
                  <a:pt x="16115" y="9198"/>
                  <a:pt x="19512" y="7709"/>
                </a:cubicBezTo>
                <a:cubicBezTo>
                  <a:pt x="20459" y="7227"/>
                  <a:pt x="21599" y="7051"/>
                  <a:pt x="22800" y="7051"/>
                </a:cubicBezTo>
                <a:cubicBezTo>
                  <a:pt x="24961" y="7051"/>
                  <a:pt x="27323" y="7619"/>
                  <a:pt x="29128" y="7988"/>
                </a:cubicBezTo>
                <a:cubicBezTo>
                  <a:pt x="30659" y="8394"/>
                  <a:pt x="32043" y="8616"/>
                  <a:pt x="33412" y="8616"/>
                </a:cubicBezTo>
                <a:cubicBezTo>
                  <a:pt x="35079" y="8616"/>
                  <a:pt x="36724" y="8286"/>
                  <a:pt x="38589" y="7554"/>
                </a:cubicBezTo>
                <a:cubicBezTo>
                  <a:pt x="41985" y="6204"/>
                  <a:pt x="43769" y="3552"/>
                  <a:pt x="46282" y="1040"/>
                </a:cubicBezTo>
                <a:cubicBezTo>
                  <a:pt x="44669" y="497"/>
                  <a:pt x="42843" y="323"/>
                  <a:pt x="40985" y="323"/>
                </a:cubicBezTo>
                <a:cubicBezTo>
                  <a:pt x="38750" y="323"/>
                  <a:pt x="36470" y="576"/>
                  <a:pt x="34463" y="745"/>
                </a:cubicBezTo>
                <a:cubicBezTo>
                  <a:pt x="32462" y="822"/>
                  <a:pt x="30466" y="861"/>
                  <a:pt x="28469" y="861"/>
                </a:cubicBezTo>
                <a:cubicBezTo>
                  <a:pt x="26472" y="861"/>
                  <a:pt x="24475" y="822"/>
                  <a:pt x="22474" y="745"/>
                </a:cubicBezTo>
                <a:cubicBezTo>
                  <a:pt x="14937" y="450"/>
                  <a:pt x="7554" y="0"/>
                  <a:pt x="1" y="0"/>
                </a:cubicBezTo>
                <a:close/>
              </a:path>
            </a:pathLst>
          </a:custGeom>
          <a:solidFill>
            <a:srgbClr val="394FA0">
              <a:alpha val="550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1"/>
          <p:cNvSpPr/>
          <p:nvPr/>
        </p:nvSpPr>
        <p:spPr>
          <a:xfrm>
            <a:off x="7536677" y="-545479"/>
            <a:ext cx="2785922" cy="1410009"/>
          </a:xfrm>
          <a:custGeom>
            <a:avLst/>
            <a:gdLst/>
            <a:ahLst/>
            <a:cxnLst/>
            <a:rect l="l" t="t" r="r" b="b"/>
            <a:pathLst>
              <a:path w="42652" h="21587" extrusionOk="0">
                <a:moveTo>
                  <a:pt x="0" y="1"/>
                </a:moveTo>
                <a:lnTo>
                  <a:pt x="0" y="1"/>
                </a:lnTo>
                <a:cubicBezTo>
                  <a:pt x="1498" y="10848"/>
                  <a:pt x="16133" y="21586"/>
                  <a:pt x="28509" y="21586"/>
                </a:cubicBezTo>
                <a:cubicBezTo>
                  <a:pt x="34200" y="21586"/>
                  <a:pt x="39413" y="19316"/>
                  <a:pt x="42652" y="13742"/>
                </a:cubicBezTo>
                <a:lnTo>
                  <a:pt x="0" y="1"/>
                </a:lnTo>
                <a:close/>
              </a:path>
            </a:pathLst>
          </a:custGeom>
          <a:solidFill>
            <a:srgbClr val="394FA0">
              <a:alpha val="54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1"/>
          <p:cNvSpPr/>
          <p:nvPr/>
        </p:nvSpPr>
        <p:spPr>
          <a:xfrm rot="2958174" flipH="1">
            <a:off x="1461420" y="3918179"/>
            <a:ext cx="1175161" cy="1778577"/>
          </a:xfrm>
          <a:custGeom>
            <a:avLst/>
            <a:gdLst/>
            <a:ahLst/>
            <a:cxnLst/>
            <a:rect l="l" t="t" r="r" b="b"/>
            <a:pathLst>
              <a:path w="27345" h="41386" extrusionOk="0">
                <a:moveTo>
                  <a:pt x="4805" y="1"/>
                </a:moveTo>
                <a:cubicBezTo>
                  <a:pt x="4655" y="1"/>
                  <a:pt x="4525" y="97"/>
                  <a:pt x="4437" y="342"/>
                </a:cubicBezTo>
                <a:cubicBezTo>
                  <a:pt x="4080" y="1304"/>
                  <a:pt x="4499" y="2808"/>
                  <a:pt x="4607" y="3785"/>
                </a:cubicBezTo>
                <a:cubicBezTo>
                  <a:pt x="4855" y="5879"/>
                  <a:pt x="5600" y="7709"/>
                  <a:pt x="6546" y="9570"/>
                </a:cubicBezTo>
                <a:cubicBezTo>
                  <a:pt x="7228" y="10920"/>
                  <a:pt x="7678" y="12424"/>
                  <a:pt x="8578" y="13634"/>
                </a:cubicBezTo>
                <a:cubicBezTo>
                  <a:pt x="8950" y="14130"/>
                  <a:pt x="9400" y="14782"/>
                  <a:pt x="9772" y="15293"/>
                </a:cubicBezTo>
                <a:cubicBezTo>
                  <a:pt x="10098" y="16457"/>
                  <a:pt x="10470" y="17635"/>
                  <a:pt x="10858" y="18799"/>
                </a:cubicBezTo>
                <a:cubicBezTo>
                  <a:pt x="10780" y="18752"/>
                  <a:pt x="10703" y="18737"/>
                  <a:pt x="10625" y="18706"/>
                </a:cubicBezTo>
                <a:cubicBezTo>
                  <a:pt x="10175" y="18039"/>
                  <a:pt x="9787" y="17325"/>
                  <a:pt x="9353" y="16705"/>
                </a:cubicBezTo>
                <a:cubicBezTo>
                  <a:pt x="8655" y="15650"/>
                  <a:pt x="7694" y="14766"/>
                  <a:pt x="6670" y="14022"/>
                </a:cubicBezTo>
                <a:cubicBezTo>
                  <a:pt x="5631" y="13293"/>
                  <a:pt x="4731" y="12502"/>
                  <a:pt x="3739" y="11742"/>
                </a:cubicBezTo>
                <a:cubicBezTo>
                  <a:pt x="3184" y="11322"/>
                  <a:pt x="2321" y="10524"/>
                  <a:pt x="1513" y="10524"/>
                </a:cubicBezTo>
                <a:cubicBezTo>
                  <a:pt x="1395" y="10524"/>
                  <a:pt x="1278" y="10541"/>
                  <a:pt x="1164" y="10579"/>
                </a:cubicBezTo>
                <a:cubicBezTo>
                  <a:pt x="1" y="10951"/>
                  <a:pt x="1878" y="13696"/>
                  <a:pt x="2188" y="14239"/>
                </a:cubicBezTo>
                <a:cubicBezTo>
                  <a:pt x="2746" y="15247"/>
                  <a:pt x="3289" y="16503"/>
                  <a:pt x="4266" y="17201"/>
                </a:cubicBezTo>
                <a:cubicBezTo>
                  <a:pt x="5228" y="17899"/>
                  <a:pt x="6468" y="18504"/>
                  <a:pt x="7570" y="18938"/>
                </a:cubicBezTo>
                <a:cubicBezTo>
                  <a:pt x="8376" y="19248"/>
                  <a:pt x="9276" y="19528"/>
                  <a:pt x="10113" y="19683"/>
                </a:cubicBezTo>
                <a:cubicBezTo>
                  <a:pt x="10346" y="19737"/>
                  <a:pt x="10559" y="19768"/>
                  <a:pt x="10732" y="19768"/>
                </a:cubicBezTo>
                <a:cubicBezTo>
                  <a:pt x="10904" y="19768"/>
                  <a:pt x="11036" y="19737"/>
                  <a:pt x="11106" y="19667"/>
                </a:cubicBezTo>
                <a:cubicBezTo>
                  <a:pt x="12052" y="22443"/>
                  <a:pt x="13200" y="25158"/>
                  <a:pt x="14549" y="27732"/>
                </a:cubicBezTo>
                <a:cubicBezTo>
                  <a:pt x="14533" y="27717"/>
                  <a:pt x="14518" y="27717"/>
                  <a:pt x="14502" y="27701"/>
                </a:cubicBezTo>
                <a:cubicBezTo>
                  <a:pt x="14270" y="27251"/>
                  <a:pt x="13727" y="26662"/>
                  <a:pt x="13448" y="26383"/>
                </a:cubicBezTo>
                <a:cubicBezTo>
                  <a:pt x="12688" y="25561"/>
                  <a:pt x="11556" y="25049"/>
                  <a:pt x="10563" y="24553"/>
                </a:cubicBezTo>
                <a:cubicBezTo>
                  <a:pt x="9539" y="24010"/>
                  <a:pt x="8454" y="23591"/>
                  <a:pt x="7383" y="23095"/>
                </a:cubicBezTo>
                <a:cubicBezTo>
                  <a:pt x="6205" y="22552"/>
                  <a:pt x="5088" y="21901"/>
                  <a:pt x="3832" y="21544"/>
                </a:cubicBezTo>
                <a:cubicBezTo>
                  <a:pt x="3587" y="21481"/>
                  <a:pt x="3281" y="21373"/>
                  <a:pt x="3027" y="21373"/>
                </a:cubicBezTo>
                <a:cubicBezTo>
                  <a:pt x="2781" y="21373"/>
                  <a:pt x="2582" y="21473"/>
                  <a:pt x="2529" y="21807"/>
                </a:cubicBezTo>
                <a:cubicBezTo>
                  <a:pt x="2405" y="22660"/>
                  <a:pt x="3180" y="23777"/>
                  <a:pt x="3661" y="24382"/>
                </a:cubicBezTo>
                <a:cubicBezTo>
                  <a:pt x="4669" y="25638"/>
                  <a:pt x="5988" y="26476"/>
                  <a:pt x="7383" y="27236"/>
                </a:cubicBezTo>
                <a:cubicBezTo>
                  <a:pt x="8454" y="27810"/>
                  <a:pt x="9632" y="28802"/>
                  <a:pt x="10873" y="28911"/>
                </a:cubicBezTo>
                <a:cubicBezTo>
                  <a:pt x="10949" y="28920"/>
                  <a:pt x="11026" y="28923"/>
                  <a:pt x="11102" y="28923"/>
                </a:cubicBezTo>
                <a:cubicBezTo>
                  <a:pt x="11568" y="28923"/>
                  <a:pt x="12035" y="28780"/>
                  <a:pt x="12502" y="28740"/>
                </a:cubicBezTo>
                <a:cubicBezTo>
                  <a:pt x="12631" y="28725"/>
                  <a:pt x="12762" y="28720"/>
                  <a:pt x="12893" y="28720"/>
                </a:cubicBezTo>
                <a:cubicBezTo>
                  <a:pt x="13157" y="28720"/>
                  <a:pt x="13422" y="28740"/>
                  <a:pt x="13680" y="28740"/>
                </a:cubicBezTo>
                <a:cubicBezTo>
                  <a:pt x="13960" y="28740"/>
                  <a:pt x="14161" y="28725"/>
                  <a:pt x="14394" y="28632"/>
                </a:cubicBezTo>
                <a:cubicBezTo>
                  <a:pt x="14549" y="28554"/>
                  <a:pt x="14611" y="28430"/>
                  <a:pt x="14751" y="28368"/>
                </a:cubicBezTo>
                <a:lnTo>
                  <a:pt x="14813" y="28430"/>
                </a:lnTo>
                <a:cubicBezTo>
                  <a:pt x="14859" y="28492"/>
                  <a:pt x="14906" y="28492"/>
                  <a:pt x="14968" y="28492"/>
                </a:cubicBezTo>
                <a:cubicBezTo>
                  <a:pt x="16208" y="30725"/>
                  <a:pt x="17604" y="32835"/>
                  <a:pt x="19233" y="34773"/>
                </a:cubicBezTo>
                <a:cubicBezTo>
                  <a:pt x="18923" y="34463"/>
                  <a:pt x="18643" y="34138"/>
                  <a:pt x="18504" y="34076"/>
                </a:cubicBezTo>
                <a:cubicBezTo>
                  <a:pt x="16720" y="33021"/>
                  <a:pt x="14999" y="31966"/>
                  <a:pt x="12920" y="31904"/>
                </a:cubicBezTo>
                <a:cubicBezTo>
                  <a:pt x="11478" y="31858"/>
                  <a:pt x="10098" y="31594"/>
                  <a:pt x="8655" y="31501"/>
                </a:cubicBezTo>
                <a:cubicBezTo>
                  <a:pt x="8410" y="31485"/>
                  <a:pt x="8135" y="31473"/>
                  <a:pt x="7847" y="31473"/>
                </a:cubicBezTo>
                <a:cubicBezTo>
                  <a:pt x="7009" y="31473"/>
                  <a:pt x="6064" y="31574"/>
                  <a:pt x="5429" y="31966"/>
                </a:cubicBezTo>
                <a:cubicBezTo>
                  <a:pt x="4933" y="32276"/>
                  <a:pt x="4964" y="32757"/>
                  <a:pt x="5243" y="33223"/>
                </a:cubicBezTo>
                <a:cubicBezTo>
                  <a:pt x="5708" y="33951"/>
                  <a:pt x="6717" y="34076"/>
                  <a:pt x="7446" y="34448"/>
                </a:cubicBezTo>
                <a:cubicBezTo>
                  <a:pt x="8857" y="35177"/>
                  <a:pt x="10191" y="35937"/>
                  <a:pt x="11726" y="36417"/>
                </a:cubicBezTo>
                <a:cubicBezTo>
                  <a:pt x="12166" y="36561"/>
                  <a:pt x="12603" y="36616"/>
                  <a:pt x="13039" y="36616"/>
                </a:cubicBezTo>
                <a:cubicBezTo>
                  <a:pt x="13923" y="36616"/>
                  <a:pt x="14803" y="36387"/>
                  <a:pt x="15697" y="36200"/>
                </a:cubicBezTo>
                <a:cubicBezTo>
                  <a:pt x="16937" y="35952"/>
                  <a:pt x="18256" y="35394"/>
                  <a:pt x="19310" y="35270"/>
                </a:cubicBezTo>
                <a:cubicBezTo>
                  <a:pt x="19465" y="35316"/>
                  <a:pt x="19590" y="35378"/>
                  <a:pt x="19745" y="35409"/>
                </a:cubicBezTo>
                <a:lnTo>
                  <a:pt x="19776" y="35409"/>
                </a:lnTo>
                <a:cubicBezTo>
                  <a:pt x="21823" y="37720"/>
                  <a:pt x="24196" y="39737"/>
                  <a:pt x="26957" y="41365"/>
                </a:cubicBezTo>
                <a:cubicBezTo>
                  <a:pt x="26987" y="41379"/>
                  <a:pt x="27018" y="41385"/>
                  <a:pt x="27048" y="41385"/>
                </a:cubicBezTo>
                <a:cubicBezTo>
                  <a:pt x="27215" y="41385"/>
                  <a:pt x="27345" y="41191"/>
                  <a:pt x="27174" y="41086"/>
                </a:cubicBezTo>
                <a:cubicBezTo>
                  <a:pt x="26491" y="40683"/>
                  <a:pt x="25824" y="40279"/>
                  <a:pt x="25173" y="39814"/>
                </a:cubicBezTo>
                <a:cubicBezTo>
                  <a:pt x="24506" y="39333"/>
                  <a:pt x="23855" y="38837"/>
                  <a:pt x="23234" y="38325"/>
                </a:cubicBezTo>
                <a:cubicBezTo>
                  <a:pt x="23777" y="37751"/>
                  <a:pt x="25002" y="36728"/>
                  <a:pt x="25514" y="35766"/>
                </a:cubicBezTo>
                <a:cubicBezTo>
                  <a:pt x="26367" y="33936"/>
                  <a:pt x="26569" y="31765"/>
                  <a:pt x="25933" y="29888"/>
                </a:cubicBezTo>
                <a:lnTo>
                  <a:pt x="25933" y="29888"/>
                </a:lnTo>
                <a:cubicBezTo>
                  <a:pt x="24320" y="30198"/>
                  <a:pt x="23188" y="32788"/>
                  <a:pt x="22893" y="34262"/>
                </a:cubicBezTo>
                <a:cubicBezTo>
                  <a:pt x="22691" y="35115"/>
                  <a:pt x="22350" y="36728"/>
                  <a:pt x="22583" y="37736"/>
                </a:cubicBezTo>
                <a:cubicBezTo>
                  <a:pt x="21063" y="36386"/>
                  <a:pt x="19698" y="34913"/>
                  <a:pt x="18473" y="33300"/>
                </a:cubicBezTo>
                <a:lnTo>
                  <a:pt x="18473" y="33300"/>
                </a:lnTo>
                <a:cubicBezTo>
                  <a:pt x="18479" y="33301"/>
                  <a:pt x="18486" y="33301"/>
                  <a:pt x="18492" y="33301"/>
                </a:cubicBezTo>
                <a:cubicBezTo>
                  <a:pt x="18624" y="33301"/>
                  <a:pt x="18732" y="33154"/>
                  <a:pt x="18643" y="33021"/>
                </a:cubicBezTo>
                <a:cubicBezTo>
                  <a:pt x="18628" y="33005"/>
                  <a:pt x="18612" y="32974"/>
                  <a:pt x="18581" y="32943"/>
                </a:cubicBezTo>
                <a:cubicBezTo>
                  <a:pt x="18643" y="32773"/>
                  <a:pt x="18705" y="32587"/>
                  <a:pt x="18799" y="32432"/>
                </a:cubicBezTo>
                <a:cubicBezTo>
                  <a:pt x="19186" y="31734"/>
                  <a:pt x="19465" y="31206"/>
                  <a:pt x="19714" y="30431"/>
                </a:cubicBezTo>
                <a:cubicBezTo>
                  <a:pt x="20024" y="29407"/>
                  <a:pt x="20598" y="28477"/>
                  <a:pt x="20908" y="27437"/>
                </a:cubicBezTo>
                <a:cubicBezTo>
                  <a:pt x="21265" y="26305"/>
                  <a:pt x="21358" y="25049"/>
                  <a:pt x="21327" y="23870"/>
                </a:cubicBezTo>
                <a:cubicBezTo>
                  <a:pt x="21299" y="23230"/>
                  <a:pt x="20859" y="20466"/>
                  <a:pt x="19782" y="20466"/>
                </a:cubicBezTo>
                <a:cubicBezTo>
                  <a:pt x="19659" y="20466"/>
                  <a:pt x="19528" y="20503"/>
                  <a:pt x="19388" y="20582"/>
                </a:cubicBezTo>
                <a:cubicBezTo>
                  <a:pt x="18783" y="20908"/>
                  <a:pt x="18535" y="22040"/>
                  <a:pt x="18380" y="22614"/>
                </a:cubicBezTo>
                <a:cubicBezTo>
                  <a:pt x="18008" y="23994"/>
                  <a:pt x="17697" y="25390"/>
                  <a:pt x="17387" y="26771"/>
                </a:cubicBezTo>
                <a:cubicBezTo>
                  <a:pt x="17077" y="28135"/>
                  <a:pt x="16829" y="29872"/>
                  <a:pt x="17186" y="31268"/>
                </a:cubicBezTo>
                <a:cubicBezTo>
                  <a:pt x="17232" y="31377"/>
                  <a:pt x="17263" y="31516"/>
                  <a:pt x="17310" y="31656"/>
                </a:cubicBezTo>
                <a:cubicBezTo>
                  <a:pt x="16441" y="30369"/>
                  <a:pt x="15635" y="29019"/>
                  <a:pt x="14906" y="27639"/>
                </a:cubicBezTo>
                <a:cubicBezTo>
                  <a:pt x="15138" y="27158"/>
                  <a:pt x="15433" y="26708"/>
                  <a:pt x="15604" y="26181"/>
                </a:cubicBezTo>
                <a:cubicBezTo>
                  <a:pt x="15976" y="25142"/>
                  <a:pt x="16239" y="24025"/>
                  <a:pt x="16627" y="22986"/>
                </a:cubicBezTo>
                <a:cubicBezTo>
                  <a:pt x="17418" y="20861"/>
                  <a:pt x="17465" y="19031"/>
                  <a:pt x="16999" y="16844"/>
                </a:cubicBezTo>
                <a:cubicBezTo>
                  <a:pt x="16889" y="16304"/>
                  <a:pt x="16654" y="13586"/>
                  <a:pt x="15832" y="13586"/>
                </a:cubicBezTo>
                <a:cubicBezTo>
                  <a:pt x="15733" y="13586"/>
                  <a:pt x="15627" y="13625"/>
                  <a:pt x="15511" y="13711"/>
                </a:cubicBezTo>
                <a:cubicBezTo>
                  <a:pt x="14704" y="14316"/>
                  <a:pt x="14518" y="15867"/>
                  <a:pt x="14270" y="16767"/>
                </a:cubicBezTo>
                <a:cubicBezTo>
                  <a:pt x="13960" y="17806"/>
                  <a:pt x="13355" y="18985"/>
                  <a:pt x="13262" y="20055"/>
                </a:cubicBezTo>
                <a:cubicBezTo>
                  <a:pt x="13122" y="21761"/>
                  <a:pt x="13277" y="23715"/>
                  <a:pt x="13835" y="25421"/>
                </a:cubicBezTo>
                <a:cubicBezTo>
                  <a:pt x="12874" y="23358"/>
                  <a:pt x="12036" y="21187"/>
                  <a:pt x="11292" y="18985"/>
                </a:cubicBezTo>
                <a:cubicBezTo>
                  <a:pt x="11509" y="18628"/>
                  <a:pt x="11974" y="18209"/>
                  <a:pt x="12285" y="17744"/>
                </a:cubicBezTo>
                <a:cubicBezTo>
                  <a:pt x="12905" y="16767"/>
                  <a:pt x="12982" y="15573"/>
                  <a:pt x="13448" y="14518"/>
                </a:cubicBezTo>
                <a:cubicBezTo>
                  <a:pt x="14394" y="12316"/>
                  <a:pt x="14657" y="10129"/>
                  <a:pt x="14937" y="7787"/>
                </a:cubicBezTo>
                <a:cubicBezTo>
                  <a:pt x="14999" y="7166"/>
                  <a:pt x="14906" y="6406"/>
                  <a:pt x="14518" y="5879"/>
                </a:cubicBezTo>
                <a:cubicBezTo>
                  <a:pt x="14380" y="5693"/>
                  <a:pt x="14270" y="5620"/>
                  <a:pt x="14169" y="5620"/>
                </a:cubicBezTo>
                <a:cubicBezTo>
                  <a:pt x="13975" y="5620"/>
                  <a:pt x="13811" y="5888"/>
                  <a:pt x="13525" y="6143"/>
                </a:cubicBezTo>
                <a:cubicBezTo>
                  <a:pt x="12610" y="6949"/>
                  <a:pt x="11990" y="7415"/>
                  <a:pt x="11835" y="8733"/>
                </a:cubicBezTo>
                <a:cubicBezTo>
                  <a:pt x="11664" y="10361"/>
                  <a:pt x="11369" y="11959"/>
                  <a:pt x="11183" y="13587"/>
                </a:cubicBezTo>
                <a:cubicBezTo>
                  <a:pt x="11044" y="14782"/>
                  <a:pt x="10796" y="16022"/>
                  <a:pt x="10718" y="17248"/>
                </a:cubicBezTo>
                <a:cubicBezTo>
                  <a:pt x="10408" y="16255"/>
                  <a:pt x="10113" y="15247"/>
                  <a:pt x="9850" y="14254"/>
                </a:cubicBezTo>
                <a:cubicBezTo>
                  <a:pt x="9772" y="13355"/>
                  <a:pt x="9818" y="12362"/>
                  <a:pt x="9725" y="11354"/>
                </a:cubicBezTo>
                <a:cubicBezTo>
                  <a:pt x="9617" y="10222"/>
                  <a:pt x="9415" y="9136"/>
                  <a:pt x="9090" y="8050"/>
                </a:cubicBezTo>
                <a:cubicBezTo>
                  <a:pt x="8686" y="6732"/>
                  <a:pt x="8376" y="5243"/>
                  <a:pt x="7756" y="4002"/>
                </a:cubicBezTo>
                <a:cubicBezTo>
                  <a:pt x="7259" y="3010"/>
                  <a:pt x="6686" y="2002"/>
                  <a:pt x="6050" y="1118"/>
                </a:cubicBezTo>
                <a:cubicBezTo>
                  <a:pt x="5820" y="785"/>
                  <a:pt x="5233" y="1"/>
                  <a:pt x="480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1"/>
          <p:cNvSpPr/>
          <p:nvPr/>
        </p:nvSpPr>
        <p:spPr>
          <a:xfrm rot="-5957186">
            <a:off x="5364638" y="-589091"/>
            <a:ext cx="1175172" cy="1778594"/>
          </a:xfrm>
          <a:custGeom>
            <a:avLst/>
            <a:gdLst/>
            <a:ahLst/>
            <a:cxnLst/>
            <a:rect l="l" t="t" r="r" b="b"/>
            <a:pathLst>
              <a:path w="27345" h="41386" extrusionOk="0">
                <a:moveTo>
                  <a:pt x="4805" y="1"/>
                </a:moveTo>
                <a:cubicBezTo>
                  <a:pt x="4655" y="1"/>
                  <a:pt x="4525" y="97"/>
                  <a:pt x="4437" y="342"/>
                </a:cubicBezTo>
                <a:cubicBezTo>
                  <a:pt x="4080" y="1304"/>
                  <a:pt x="4499" y="2808"/>
                  <a:pt x="4607" y="3785"/>
                </a:cubicBezTo>
                <a:cubicBezTo>
                  <a:pt x="4855" y="5879"/>
                  <a:pt x="5600" y="7709"/>
                  <a:pt x="6546" y="9570"/>
                </a:cubicBezTo>
                <a:cubicBezTo>
                  <a:pt x="7228" y="10920"/>
                  <a:pt x="7678" y="12424"/>
                  <a:pt x="8578" y="13634"/>
                </a:cubicBezTo>
                <a:cubicBezTo>
                  <a:pt x="8950" y="14130"/>
                  <a:pt x="9400" y="14782"/>
                  <a:pt x="9772" y="15293"/>
                </a:cubicBezTo>
                <a:cubicBezTo>
                  <a:pt x="10098" y="16457"/>
                  <a:pt x="10470" y="17635"/>
                  <a:pt x="10858" y="18799"/>
                </a:cubicBezTo>
                <a:cubicBezTo>
                  <a:pt x="10780" y="18752"/>
                  <a:pt x="10703" y="18737"/>
                  <a:pt x="10625" y="18706"/>
                </a:cubicBezTo>
                <a:cubicBezTo>
                  <a:pt x="10175" y="18039"/>
                  <a:pt x="9787" y="17325"/>
                  <a:pt x="9353" y="16705"/>
                </a:cubicBezTo>
                <a:cubicBezTo>
                  <a:pt x="8655" y="15650"/>
                  <a:pt x="7694" y="14766"/>
                  <a:pt x="6670" y="14022"/>
                </a:cubicBezTo>
                <a:cubicBezTo>
                  <a:pt x="5631" y="13293"/>
                  <a:pt x="4731" y="12502"/>
                  <a:pt x="3739" y="11742"/>
                </a:cubicBezTo>
                <a:cubicBezTo>
                  <a:pt x="3184" y="11322"/>
                  <a:pt x="2321" y="10524"/>
                  <a:pt x="1513" y="10524"/>
                </a:cubicBezTo>
                <a:cubicBezTo>
                  <a:pt x="1395" y="10524"/>
                  <a:pt x="1278" y="10541"/>
                  <a:pt x="1164" y="10579"/>
                </a:cubicBezTo>
                <a:cubicBezTo>
                  <a:pt x="1" y="10951"/>
                  <a:pt x="1878" y="13696"/>
                  <a:pt x="2188" y="14239"/>
                </a:cubicBezTo>
                <a:cubicBezTo>
                  <a:pt x="2746" y="15247"/>
                  <a:pt x="3289" y="16503"/>
                  <a:pt x="4266" y="17201"/>
                </a:cubicBezTo>
                <a:cubicBezTo>
                  <a:pt x="5228" y="17899"/>
                  <a:pt x="6468" y="18504"/>
                  <a:pt x="7570" y="18938"/>
                </a:cubicBezTo>
                <a:cubicBezTo>
                  <a:pt x="8376" y="19248"/>
                  <a:pt x="9276" y="19528"/>
                  <a:pt x="10113" y="19683"/>
                </a:cubicBezTo>
                <a:cubicBezTo>
                  <a:pt x="10346" y="19737"/>
                  <a:pt x="10559" y="19768"/>
                  <a:pt x="10732" y="19768"/>
                </a:cubicBezTo>
                <a:cubicBezTo>
                  <a:pt x="10904" y="19768"/>
                  <a:pt x="11036" y="19737"/>
                  <a:pt x="11106" y="19667"/>
                </a:cubicBezTo>
                <a:cubicBezTo>
                  <a:pt x="12052" y="22443"/>
                  <a:pt x="13200" y="25158"/>
                  <a:pt x="14549" y="27732"/>
                </a:cubicBezTo>
                <a:cubicBezTo>
                  <a:pt x="14533" y="27717"/>
                  <a:pt x="14518" y="27717"/>
                  <a:pt x="14502" y="27701"/>
                </a:cubicBezTo>
                <a:cubicBezTo>
                  <a:pt x="14270" y="27251"/>
                  <a:pt x="13727" y="26662"/>
                  <a:pt x="13448" y="26383"/>
                </a:cubicBezTo>
                <a:cubicBezTo>
                  <a:pt x="12688" y="25561"/>
                  <a:pt x="11556" y="25049"/>
                  <a:pt x="10563" y="24553"/>
                </a:cubicBezTo>
                <a:cubicBezTo>
                  <a:pt x="9539" y="24010"/>
                  <a:pt x="8454" y="23591"/>
                  <a:pt x="7383" y="23095"/>
                </a:cubicBezTo>
                <a:cubicBezTo>
                  <a:pt x="6205" y="22552"/>
                  <a:pt x="5088" y="21901"/>
                  <a:pt x="3832" y="21544"/>
                </a:cubicBezTo>
                <a:cubicBezTo>
                  <a:pt x="3587" y="21481"/>
                  <a:pt x="3281" y="21373"/>
                  <a:pt x="3027" y="21373"/>
                </a:cubicBezTo>
                <a:cubicBezTo>
                  <a:pt x="2781" y="21373"/>
                  <a:pt x="2582" y="21473"/>
                  <a:pt x="2529" y="21807"/>
                </a:cubicBezTo>
                <a:cubicBezTo>
                  <a:pt x="2405" y="22660"/>
                  <a:pt x="3180" y="23777"/>
                  <a:pt x="3661" y="24382"/>
                </a:cubicBezTo>
                <a:cubicBezTo>
                  <a:pt x="4669" y="25638"/>
                  <a:pt x="5988" y="26476"/>
                  <a:pt x="7383" y="27236"/>
                </a:cubicBezTo>
                <a:cubicBezTo>
                  <a:pt x="8454" y="27810"/>
                  <a:pt x="9632" y="28802"/>
                  <a:pt x="10873" y="28911"/>
                </a:cubicBezTo>
                <a:cubicBezTo>
                  <a:pt x="10949" y="28920"/>
                  <a:pt x="11026" y="28923"/>
                  <a:pt x="11102" y="28923"/>
                </a:cubicBezTo>
                <a:cubicBezTo>
                  <a:pt x="11568" y="28923"/>
                  <a:pt x="12035" y="28780"/>
                  <a:pt x="12502" y="28740"/>
                </a:cubicBezTo>
                <a:cubicBezTo>
                  <a:pt x="12631" y="28725"/>
                  <a:pt x="12762" y="28720"/>
                  <a:pt x="12893" y="28720"/>
                </a:cubicBezTo>
                <a:cubicBezTo>
                  <a:pt x="13157" y="28720"/>
                  <a:pt x="13422" y="28740"/>
                  <a:pt x="13680" y="28740"/>
                </a:cubicBezTo>
                <a:cubicBezTo>
                  <a:pt x="13960" y="28740"/>
                  <a:pt x="14161" y="28725"/>
                  <a:pt x="14394" y="28632"/>
                </a:cubicBezTo>
                <a:cubicBezTo>
                  <a:pt x="14549" y="28554"/>
                  <a:pt x="14611" y="28430"/>
                  <a:pt x="14751" y="28368"/>
                </a:cubicBezTo>
                <a:lnTo>
                  <a:pt x="14813" y="28430"/>
                </a:lnTo>
                <a:cubicBezTo>
                  <a:pt x="14859" y="28492"/>
                  <a:pt x="14906" y="28492"/>
                  <a:pt x="14968" y="28492"/>
                </a:cubicBezTo>
                <a:cubicBezTo>
                  <a:pt x="16208" y="30725"/>
                  <a:pt x="17604" y="32835"/>
                  <a:pt x="19233" y="34773"/>
                </a:cubicBezTo>
                <a:cubicBezTo>
                  <a:pt x="18923" y="34463"/>
                  <a:pt x="18643" y="34138"/>
                  <a:pt x="18504" y="34076"/>
                </a:cubicBezTo>
                <a:cubicBezTo>
                  <a:pt x="16720" y="33021"/>
                  <a:pt x="14999" y="31966"/>
                  <a:pt x="12920" y="31904"/>
                </a:cubicBezTo>
                <a:cubicBezTo>
                  <a:pt x="11478" y="31858"/>
                  <a:pt x="10098" y="31594"/>
                  <a:pt x="8655" y="31501"/>
                </a:cubicBezTo>
                <a:cubicBezTo>
                  <a:pt x="8410" y="31485"/>
                  <a:pt x="8135" y="31473"/>
                  <a:pt x="7847" y="31473"/>
                </a:cubicBezTo>
                <a:cubicBezTo>
                  <a:pt x="7009" y="31473"/>
                  <a:pt x="6064" y="31574"/>
                  <a:pt x="5429" y="31966"/>
                </a:cubicBezTo>
                <a:cubicBezTo>
                  <a:pt x="4933" y="32276"/>
                  <a:pt x="4964" y="32757"/>
                  <a:pt x="5243" y="33223"/>
                </a:cubicBezTo>
                <a:cubicBezTo>
                  <a:pt x="5708" y="33951"/>
                  <a:pt x="6717" y="34076"/>
                  <a:pt x="7446" y="34448"/>
                </a:cubicBezTo>
                <a:cubicBezTo>
                  <a:pt x="8857" y="35177"/>
                  <a:pt x="10191" y="35937"/>
                  <a:pt x="11726" y="36417"/>
                </a:cubicBezTo>
                <a:cubicBezTo>
                  <a:pt x="12166" y="36561"/>
                  <a:pt x="12603" y="36616"/>
                  <a:pt x="13039" y="36616"/>
                </a:cubicBezTo>
                <a:cubicBezTo>
                  <a:pt x="13923" y="36616"/>
                  <a:pt x="14803" y="36387"/>
                  <a:pt x="15697" y="36200"/>
                </a:cubicBezTo>
                <a:cubicBezTo>
                  <a:pt x="16937" y="35952"/>
                  <a:pt x="18256" y="35394"/>
                  <a:pt x="19310" y="35270"/>
                </a:cubicBezTo>
                <a:cubicBezTo>
                  <a:pt x="19465" y="35316"/>
                  <a:pt x="19590" y="35378"/>
                  <a:pt x="19745" y="35409"/>
                </a:cubicBezTo>
                <a:lnTo>
                  <a:pt x="19776" y="35409"/>
                </a:lnTo>
                <a:cubicBezTo>
                  <a:pt x="21823" y="37720"/>
                  <a:pt x="24196" y="39737"/>
                  <a:pt x="26957" y="41365"/>
                </a:cubicBezTo>
                <a:cubicBezTo>
                  <a:pt x="26987" y="41379"/>
                  <a:pt x="27018" y="41385"/>
                  <a:pt x="27048" y="41385"/>
                </a:cubicBezTo>
                <a:cubicBezTo>
                  <a:pt x="27215" y="41385"/>
                  <a:pt x="27345" y="41191"/>
                  <a:pt x="27174" y="41086"/>
                </a:cubicBezTo>
                <a:cubicBezTo>
                  <a:pt x="26491" y="40683"/>
                  <a:pt x="25824" y="40279"/>
                  <a:pt x="25173" y="39814"/>
                </a:cubicBezTo>
                <a:cubicBezTo>
                  <a:pt x="24506" y="39333"/>
                  <a:pt x="23855" y="38837"/>
                  <a:pt x="23234" y="38325"/>
                </a:cubicBezTo>
                <a:cubicBezTo>
                  <a:pt x="23777" y="37751"/>
                  <a:pt x="25002" y="36728"/>
                  <a:pt x="25514" y="35766"/>
                </a:cubicBezTo>
                <a:cubicBezTo>
                  <a:pt x="26367" y="33936"/>
                  <a:pt x="26569" y="31765"/>
                  <a:pt x="25933" y="29888"/>
                </a:cubicBezTo>
                <a:lnTo>
                  <a:pt x="25933" y="29888"/>
                </a:lnTo>
                <a:cubicBezTo>
                  <a:pt x="24320" y="30198"/>
                  <a:pt x="23188" y="32788"/>
                  <a:pt x="22893" y="34262"/>
                </a:cubicBezTo>
                <a:cubicBezTo>
                  <a:pt x="22691" y="35115"/>
                  <a:pt x="22350" y="36728"/>
                  <a:pt x="22583" y="37736"/>
                </a:cubicBezTo>
                <a:cubicBezTo>
                  <a:pt x="21063" y="36386"/>
                  <a:pt x="19698" y="34913"/>
                  <a:pt x="18473" y="33300"/>
                </a:cubicBezTo>
                <a:lnTo>
                  <a:pt x="18473" y="33300"/>
                </a:lnTo>
                <a:cubicBezTo>
                  <a:pt x="18479" y="33301"/>
                  <a:pt x="18486" y="33301"/>
                  <a:pt x="18492" y="33301"/>
                </a:cubicBezTo>
                <a:cubicBezTo>
                  <a:pt x="18624" y="33301"/>
                  <a:pt x="18732" y="33154"/>
                  <a:pt x="18643" y="33021"/>
                </a:cubicBezTo>
                <a:cubicBezTo>
                  <a:pt x="18628" y="33005"/>
                  <a:pt x="18612" y="32974"/>
                  <a:pt x="18581" y="32943"/>
                </a:cubicBezTo>
                <a:cubicBezTo>
                  <a:pt x="18643" y="32773"/>
                  <a:pt x="18705" y="32587"/>
                  <a:pt x="18799" y="32432"/>
                </a:cubicBezTo>
                <a:cubicBezTo>
                  <a:pt x="19186" y="31734"/>
                  <a:pt x="19465" y="31206"/>
                  <a:pt x="19714" y="30431"/>
                </a:cubicBezTo>
                <a:cubicBezTo>
                  <a:pt x="20024" y="29407"/>
                  <a:pt x="20598" y="28477"/>
                  <a:pt x="20908" y="27437"/>
                </a:cubicBezTo>
                <a:cubicBezTo>
                  <a:pt x="21265" y="26305"/>
                  <a:pt x="21358" y="25049"/>
                  <a:pt x="21327" y="23870"/>
                </a:cubicBezTo>
                <a:cubicBezTo>
                  <a:pt x="21299" y="23230"/>
                  <a:pt x="20859" y="20466"/>
                  <a:pt x="19782" y="20466"/>
                </a:cubicBezTo>
                <a:cubicBezTo>
                  <a:pt x="19659" y="20466"/>
                  <a:pt x="19528" y="20503"/>
                  <a:pt x="19388" y="20582"/>
                </a:cubicBezTo>
                <a:cubicBezTo>
                  <a:pt x="18783" y="20908"/>
                  <a:pt x="18535" y="22040"/>
                  <a:pt x="18380" y="22614"/>
                </a:cubicBezTo>
                <a:cubicBezTo>
                  <a:pt x="18008" y="23994"/>
                  <a:pt x="17697" y="25390"/>
                  <a:pt x="17387" y="26771"/>
                </a:cubicBezTo>
                <a:cubicBezTo>
                  <a:pt x="17077" y="28135"/>
                  <a:pt x="16829" y="29872"/>
                  <a:pt x="17186" y="31268"/>
                </a:cubicBezTo>
                <a:cubicBezTo>
                  <a:pt x="17232" y="31377"/>
                  <a:pt x="17263" y="31516"/>
                  <a:pt x="17310" y="31656"/>
                </a:cubicBezTo>
                <a:cubicBezTo>
                  <a:pt x="16441" y="30369"/>
                  <a:pt x="15635" y="29019"/>
                  <a:pt x="14906" y="27639"/>
                </a:cubicBezTo>
                <a:cubicBezTo>
                  <a:pt x="15138" y="27158"/>
                  <a:pt x="15433" y="26708"/>
                  <a:pt x="15604" y="26181"/>
                </a:cubicBezTo>
                <a:cubicBezTo>
                  <a:pt x="15976" y="25142"/>
                  <a:pt x="16239" y="24025"/>
                  <a:pt x="16627" y="22986"/>
                </a:cubicBezTo>
                <a:cubicBezTo>
                  <a:pt x="17418" y="20861"/>
                  <a:pt x="17465" y="19031"/>
                  <a:pt x="16999" y="16844"/>
                </a:cubicBezTo>
                <a:cubicBezTo>
                  <a:pt x="16889" y="16304"/>
                  <a:pt x="16654" y="13586"/>
                  <a:pt x="15832" y="13586"/>
                </a:cubicBezTo>
                <a:cubicBezTo>
                  <a:pt x="15733" y="13586"/>
                  <a:pt x="15627" y="13625"/>
                  <a:pt x="15511" y="13711"/>
                </a:cubicBezTo>
                <a:cubicBezTo>
                  <a:pt x="14704" y="14316"/>
                  <a:pt x="14518" y="15867"/>
                  <a:pt x="14270" y="16767"/>
                </a:cubicBezTo>
                <a:cubicBezTo>
                  <a:pt x="13960" y="17806"/>
                  <a:pt x="13355" y="18985"/>
                  <a:pt x="13262" y="20055"/>
                </a:cubicBezTo>
                <a:cubicBezTo>
                  <a:pt x="13122" y="21761"/>
                  <a:pt x="13277" y="23715"/>
                  <a:pt x="13835" y="25421"/>
                </a:cubicBezTo>
                <a:cubicBezTo>
                  <a:pt x="12874" y="23358"/>
                  <a:pt x="12036" y="21187"/>
                  <a:pt x="11292" y="18985"/>
                </a:cubicBezTo>
                <a:cubicBezTo>
                  <a:pt x="11509" y="18628"/>
                  <a:pt x="11974" y="18209"/>
                  <a:pt x="12285" y="17744"/>
                </a:cubicBezTo>
                <a:cubicBezTo>
                  <a:pt x="12905" y="16767"/>
                  <a:pt x="12982" y="15573"/>
                  <a:pt x="13448" y="14518"/>
                </a:cubicBezTo>
                <a:cubicBezTo>
                  <a:pt x="14394" y="12316"/>
                  <a:pt x="14657" y="10129"/>
                  <a:pt x="14937" y="7787"/>
                </a:cubicBezTo>
                <a:cubicBezTo>
                  <a:pt x="14999" y="7166"/>
                  <a:pt x="14906" y="6406"/>
                  <a:pt x="14518" y="5879"/>
                </a:cubicBezTo>
                <a:cubicBezTo>
                  <a:pt x="14380" y="5693"/>
                  <a:pt x="14270" y="5620"/>
                  <a:pt x="14169" y="5620"/>
                </a:cubicBezTo>
                <a:cubicBezTo>
                  <a:pt x="13975" y="5620"/>
                  <a:pt x="13811" y="5888"/>
                  <a:pt x="13525" y="6143"/>
                </a:cubicBezTo>
                <a:cubicBezTo>
                  <a:pt x="12610" y="6949"/>
                  <a:pt x="11990" y="7415"/>
                  <a:pt x="11835" y="8733"/>
                </a:cubicBezTo>
                <a:cubicBezTo>
                  <a:pt x="11664" y="10361"/>
                  <a:pt x="11369" y="11959"/>
                  <a:pt x="11183" y="13587"/>
                </a:cubicBezTo>
                <a:cubicBezTo>
                  <a:pt x="11044" y="14782"/>
                  <a:pt x="10796" y="16022"/>
                  <a:pt x="10718" y="17248"/>
                </a:cubicBezTo>
                <a:cubicBezTo>
                  <a:pt x="10408" y="16255"/>
                  <a:pt x="10113" y="15247"/>
                  <a:pt x="9850" y="14254"/>
                </a:cubicBezTo>
                <a:cubicBezTo>
                  <a:pt x="9772" y="13355"/>
                  <a:pt x="9818" y="12362"/>
                  <a:pt x="9725" y="11354"/>
                </a:cubicBezTo>
                <a:cubicBezTo>
                  <a:pt x="9617" y="10222"/>
                  <a:pt x="9415" y="9136"/>
                  <a:pt x="9090" y="8050"/>
                </a:cubicBezTo>
                <a:cubicBezTo>
                  <a:pt x="8686" y="6732"/>
                  <a:pt x="8376" y="5243"/>
                  <a:pt x="7756" y="4002"/>
                </a:cubicBezTo>
                <a:cubicBezTo>
                  <a:pt x="7259" y="3010"/>
                  <a:pt x="6686" y="2002"/>
                  <a:pt x="6050" y="1118"/>
                </a:cubicBezTo>
                <a:cubicBezTo>
                  <a:pt x="5820" y="785"/>
                  <a:pt x="5233" y="1"/>
                  <a:pt x="480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" name="Google Shape;106;p11"/>
          <p:cNvGrpSpPr/>
          <p:nvPr/>
        </p:nvGrpSpPr>
        <p:grpSpPr>
          <a:xfrm>
            <a:off x="4733264" y="187054"/>
            <a:ext cx="293776" cy="313371"/>
            <a:chOff x="11590249" y="1787846"/>
            <a:chExt cx="131326" cy="140073"/>
          </a:xfrm>
        </p:grpSpPr>
        <p:sp>
          <p:nvSpPr>
            <p:cNvPr id="107" name="Google Shape;107;p11"/>
            <p:cNvSpPr/>
            <p:nvPr/>
          </p:nvSpPr>
          <p:spPr>
            <a:xfrm>
              <a:off x="11689004" y="1894743"/>
              <a:ext cx="32570" cy="33175"/>
            </a:xfrm>
            <a:custGeom>
              <a:avLst/>
              <a:gdLst/>
              <a:ahLst/>
              <a:cxnLst/>
              <a:rect l="l" t="t" r="r" b="b"/>
              <a:pathLst>
                <a:path w="808" h="823" extrusionOk="0">
                  <a:moveTo>
                    <a:pt x="404" y="0"/>
                  </a:moveTo>
                  <a:cubicBezTo>
                    <a:pt x="187" y="0"/>
                    <a:pt x="1" y="171"/>
                    <a:pt x="1" y="403"/>
                  </a:cubicBezTo>
                  <a:cubicBezTo>
                    <a:pt x="1" y="636"/>
                    <a:pt x="187" y="822"/>
                    <a:pt x="404" y="822"/>
                  </a:cubicBezTo>
                  <a:cubicBezTo>
                    <a:pt x="621" y="822"/>
                    <a:pt x="807" y="621"/>
                    <a:pt x="807" y="403"/>
                  </a:cubicBezTo>
                  <a:cubicBezTo>
                    <a:pt x="807" y="171"/>
                    <a:pt x="621" y="0"/>
                    <a:pt x="404" y="0"/>
                  </a:cubicBezTo>
                  <a:close/>
                </a:path>
              </a:pathLst>
            </a:custGeom>
            <a:solidFill>
              <a:srgbClr val="394FA0">
                <a:alpha val="5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>
              <a:off x="11590249" y="1787846"/>
              <a:ext cx="33175" cy="32530"/>
            </a:xfrm>
            <a:custGeom>
              <a:avLst/>
              <a:gdLst/>
              <a:ahLst/>
              <a:cxnLst/>
              <a:rect l="l" t="t" r="r" b="b"/>
              <a:pathLst>
                <a:path w="823" h="807" extrusionOk="0">
                  <a:moveTo>
                    <a:pt x="404" y="0"/>
                  </a:moveTo>
                  <a:cubicBezTo>
                    <a:pt x="202" y="0"/>
                    <a:pt x="0" y="186"/>
                    <a:pt x="0" y="403"/>
                  </a:cubicBezTo>
                  <a:cubicBezTo>
                    <a:pt x="0" y="636"/>
                    <a:pt x="202" y="807"/>
                    <a:pt x="404" y="807"/>
                  </a:cubicBezTo>
                  <a:cubicBezTo>
                    <a:pt x="636" y="807"/>
                    <a:pt x="822" y="620"/>
                    <a:pt x="822" y="403"/>
                  </a:cubicBezTo>
                  <a:cubicBezTo>
                    <a:pt x="822" y="171"/>
                    <a:pt x="621" y="0"/>
                    <a:pt x="404" y="0"/>
                  </a:cubicBezTo>
                  <a:close/>
                </a:path>
              </a:pathLst>
            </a:custGeom>
            <a:solidFill>
              <a:srgbClr val="394FA0">
                <a:alpha val="5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11"/>
          <p:cNvSpPr txBox="1">
            <a:spLocks noGrp="1"/>
          </p:cNvSpPr>
          <p:nvPr>
            <p:ph type="title" hasCustomPrompt="1"/>
          </p:nvPr>
        </p:nvSpPr>
        <p:spPr>
          <a:xfrm>
            <a:off x="2101950" y="1480350"/>
            <a:ext cx="4940100" cy="16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0" name="Google Shape;110;p11"/>
          <p:cNvSpPr txBox="1">
            <a:spLocks noGrp="1"/>
          </p:cNvSpPr>
          <p:nvPr>
            <p:ph type="subTitle" idx="1"/>
          </p:nvPr>
        </p:nvSpPr>
        <p:spPr>
          <a:xfrm>
            <a:off x="2102000" y="3241650"/>
            <a:ext cx="4940100" cy="393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3"/>
          <p:cNvSpPr/>
          <p:nvPr/>
        </p:nvSpPr>
        <p:spPr>
          <a:xfrm>
            <a:off x="-126795" y="3639771"/>
            <a:ext cx="2145958" cy="1669784"/>
          </a:xfrm>
          <a:custGeom>
            <a:avLst/>
            <a:gdLst/>
            <a:ahLst/>
            <a:cxnLst/>
            <a:rect l="l" t="t" r="r" b="b"/>
            <a:pathLst>
              <a:path w="34494" h="26840" extrusionOk="0">
                <a:moveTo>
                  <a:pt x="4082" y="0"/>
                </a:moveTo>
                <a:cubicBezTo>
                  <a:pt x="3390" y="0"/>
                  <a:pt x="2681" y="36"/>
                  <a:pt x="1970" y="36"/>
                </a:cubicBezTo>
                <a:lnTo>
                  <a:pt x="0" y="23983"/>
                </a:lnTo>
                <a:cubicBezTo>
                  <a:pt x="4576" y="26588"/>
                  <a:pt x="10237" y="26805"/>
                  <a:pt x="15680" y="26805"/>
                </a:cubicBezTo>
                <a:cubicBezTo>
                  <a:pt x="16619" y="26805"/>
                  <a:pt x="17844" y="26839"/>
                  <a:pt x="19201" y="26839"/>
                </a:cubicBezTo>
                <a:cubicBezTo>
                  <a:pt x="23856" y="26839"/>
                  <a:pt x="30065" y="26440"/>
                  <a:pt x="31578" y="22897"/>
                </a:cubicBezTo>
                <a:cubicBezTo>
                  <a:pt x="34494" y="17081"/>
                  <a:pt x="25436" y="12971"/>
                  <a:pt x="20938" y="12971"/>
                </a:cubicBezTo>
                <a:cubicBezTo>
                  <a:pt x="20901" y="12970"/>
                  <a:pt x="20864" y="12970"/>
                  <a:pt x="20826" y="12970"/>
                </a:cubicBezTo>
                <a:cubicBezTo>
                  <a:pt x="19388" y="12970"/>
                  <a:pt x="18051" y="13231"/>
                  <a:pt x="16805" y="13231"/>
                </a:cubicBezTo>
                <a:cubicBezTo>
                  <a:pt x="15286" y="13231"/>
                  <a:pt x="13904" y="12844"/>
                  <a:pt x="12641" y="11125"/>
                </a:cubicBezTo>
                <a:cubicBezTo>
                  <a:pt x="10237" y="7868"/>
                  <a:pt x="11338" y="2424"/>
                  <a:pt x="6980" y="455"/>
                </a:cubicBezTo>
                <a:cubicBezTo>
                  <a:pt x="6076" y="77"/>
                  <a:pt x="5097" y="0"/>
                  <a:pt x="4082" y="0"/>
                </a:cubicBezTo>
                <a:close/>
              </a:path>
            </a:pathLst>
          </a:custGeom>
          <a:solidFill>
            <a:srgbClr val="394FA0">
              <a:alpha val="550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3"/>
          <p:cNvSpPr/>
          <p:nvPr/>
        </p:nvSpPr>
        <p:spPr>
          <a:xfrm flipH="1">
            <a:off x="6544710" y="-61652"/>
            <a:ext cx="2684692" cy="1326718"/>
          </a:xfrm>
          <a:custGeom>
            <a:avLst/>
            <a:gdLst/>
            <a:ahLst/>
            <a:cxnLst/>
            <a:rect l="l" t="t" r="r" b="b"/>
            <a:pathLst>
              <a:path w="49818" h="24619" extrusionOk="0">
                <a:moveTo>
                  <a:pt x="1" y="1"/>
                </a:moveTo>
                <a:lnTo>
                  <a:pt x="807" y="24506"/>
                </a:lnTo>
                <a:cubicBezTo>
                  <a:pt x="1313" y="24582"/>
                  <a:pt x="1813" y="24618"/>
                  <a:pt x="2306" y="24618"/>
                </a:cubicBezTo>
                <a:cubicBezTo>
                  <a:pt x="6941" y="24618"/>
                  <a:pt x="10992" y="21410"/>
                  <a:pt x="13866" y="17821"/>
                </a:cubicBezTo>
                <a:cubicBezTo>
                  <a:pt x="16084" y="14797"/>
                  <a:pt x="17371" y="9865"/>
                  <a:pt x="21016" y="8267"/>
                </a:cubicBezTo>
                <a:cubicBezTo>
                  <a:pt x="22037" y="7760"/>
                  <a:pt x="23257" y="7574"/>
                  <a:pt x="24543" y="7574"/>
                </a:cubicBezTo>
                <a:cubicBezTo>
                  <a:pt x="26871" y="7574"/>
                  <a:pt x="29412" y="8183"/>
                  <a:pt x="31361" y="8593"/>
                </a:cubicBezTo>
                <a:cubicBezTo>
                  <a:pt x="33006" y="9016"/>
                  <a:pt x="34489" y="9250"/>
                  <a:pt x="35953" y="9250"/>
                </a:cubicBezTo>
                <a:cubicBezTo>
                  <a:pt x="37760" y="9250"/>
                  <a:pt x="39537" y="8894"/>
                  <a:pt x="41551" y="8097"/>
                </a:cubicBezTo>
                <a:cubicBezTo>
                  <a:pt x="45211" y="6670"/>
                  <a:pt x="47103" y="3801"/>
                  <a:pt x="49817" y="1102"/>
                </a:cubicBezTo>
                <a:cubicBezTo>
                  <a:pt x="48098" y="522"/>
                  <a:pt x="46156" y="335"/>
                  <a:pt x="44174" y="335"/>
                </a:cubicBezTo>
                <a:cubicBezTo>
                  <a:pt x="41757" y="335"/>
                  <a:pt x="39283" y="613"/>
                  <a:pt x="37084" y="792"/>
                </a:cubicBezTo>
                <a:cubicBezTo>
                  <a:pt x="34936" y="869"/>
                  <a:pt x="32788" y="908"/>
                  <a:pt x="30640" y="908"/>
                </a:cubicBezTo>
                <a:cubicBezTo>
                  <a:pt x="28492" y="908"/>
                  <a:pt x="26344" y="869"/>
                  <a:pt x="24195" y="792"/>
                </a:cubicBezTo>
                <a:cubicBezTo>
                  <a:pt x="16068" y="482"/>
                  <a:pt x="8128" y="1"/>
                  <a:pt x="1" y="1"/>
                </a:cubicBezTo>
                <a:close/>
              </a:path>
            </a:pathLst>
          </a:custGeom>
          <a:solidFill>
            <a:srgbClr val="394FA0">
              <a:alpha val="54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3"/>
          <p:cNvSpPr/>
          <p:nvPr/>
        </p:nvSpPr>
        <p:spPr>
          <a:xfrm rot="5400000">
            <a:off x="7246759" y="3237113"/>
            <a:ext cx="2146210" cy="1899478"/>
          </a:xfrm>
          <a:custGeom>
            <a:avLst/>
            <a:gdLst/>
            <a:ahLst/>
            <a:cxnLst/>
            <a:rect l="l" t="t" r="r" b="b"/>
            <a:pathLst>
              <a:path w="32463" h="28731" extrusionOk="0">
                <a:moveTo>
                  <a:pt x="962" y="1"/>
                </a:moveTo>
                <a:lnTo>
                  <a:pt x="962" y="1"/>
                </a:lnTo>
                <a:cubicBezTo>
                  <a:pt x="1" y="3801"/>
                  <a:pt x="2187" y="7601"/>
                  <a:pt x="5506" y="9431"/>
                </a:cubicBezTo>
                <a:cubicBezTo>
                  <a:pt x="11260" y="12734"/>
                  <a:pt x="19977" y="7709"/>
                  <a:pt x="23032" y="15681"/>
                </a:cubicBezTo>
                <a:cubicBezTo>
                  <a:pt x="24564" y="19562"/>
                  <a:pt x="24741" y="28730"/>
                  <a:pt x="30588" y="28730"/>
                </a:cubicBezTo>
                <a:cubicBezTo>
                  <a:pt x="30840" y="28730"/>
                  <a:pt x="31103" y="28713"/>
                  <a:pt x="31376" y="28678"/>
                </a:cubicBezTo>
                <a:lnTo>
                  <a:pt x="32462" y="962"/>
                </a:lnTo>
                <a:lnTo>
                  <a:pt x="32462" y="962"/>
                </a:lnTo>
                <a:cubicBezTo>
                  <a:pt x="31905" y="1244"/>
                  <a:pt x="31018" y="1321"/>
                  <a:pt x="30078" y="1321"/>
                </a:cubicBezTo>
                <a:cubicBezTo>
                  <a:pt x="28949" y="1321"/>
                  <a:pt x="27744" y="1211"/>
                  <a:pt x="26941" y="1211"/>
                </a:cubicBezTo>
                <a:cubicBezTo>
                  <a:pt x="26548" y="1228"/>
                  <a:pt x="26154" y="1236"/>
                  <a:pt x="25761" y="1236"/>
                </a:cubicBezTo>
                <a:cubicBezTo>
                  <a:pt x="23343" y="1236"/>
                  <a:pt x="20918" y="947"/>
                  <a:pt x="18503" y="854"/>
                </a:cubicBezTo>
                <a:cubicBezTo>
                  <a:pt x="15433" y="590"/>
                  <a:pt x="12377" y="109"/>
                  <a:pt x="9198" y="109"/>
                </a:cubicBezTo>
                <a:cubicBezTo>
                  <a:pt x="7549" y="109"/>
                  <a:pt x="5859" y="247"/>
                  <a:pt x="4182" y="247"/>
                </a:cubicBezTo>
                <a:cubicBezTo>
                  <a:pt x="3099" y="247"/>
                  <a:pt x="2021" y="190"/>
                  <a:pt x="962" y="1"/>
                </a:cubicBezTo>
                <a:close/>
              </a:path>
            </a:pathLst>
          </a:custGeom>
          <a:solidFill>
            <a:srgbClr val="394FA0">
              <a:alpha val="550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3"/>
          <p:cNvSpPr/>
          <p:nvPr/>
        </p:nvSpPr>
        <p:spPr>
          <a:xfrm rot="-810937">
            <a:off x="8086666" y="2156497"/>
            <a:ext cx="1310150" cy="1982880"/>
          </a:xfrm>
          <a:custGeom>
            <a:avLst/>
            <a:gdLst/>
            <a:ahLst/>
            <a:cxnLst/>
            <a:rect l="l" t="t" r="r" b="b"/>
            <a:pathLst>
              <a:path w="27345" h="41386" extrusionOk="0">
                <a:moveTo>
                  <a:pt x="4805" y="1"/>
                </a:moveTo>
                <a:cubicBezTo>
                  <a:pt x="4655" y="1"/>
                  <a:pt x="4525" y="97"/>
                  <a:pt x="4437" y="342"/>
                </a:cubicBezTo>
                <a:cubicBezTo>
                  <a:pt x="4080" y="1304"/>
                  <a:pt x="4499" y="2808"/>
                  <a:pt x="4607" y="3785"/>
                </a:cubicBezTo>
                <a:cubicBezTo>
                  <a:pt x="4855" y="5879"/>
                  <a:pt x="5600" y="7709"/>
                  <a:pt x="6546" y="9570"/>
                </a:cubicBezTo>
                <a:cubicBezTo>
                  <a:pt x="7228" y="10920"/>
                  <a:pt x="7678" y="12424"/>
                  <a:pt x="8578" y="13634"/>
                </a:cubicBezTo>
                <a:cubicBezTo>
                  <a:pt x="8950" y="14130"/>
                  <a:pt x="9400" y="14782"/>
                  <a:pt x="9772" y="15293"/>
                </a:cubicBezTo>
                <a:cubicBezTo>
                  <a:pt x="10098" y="16457"/>
                  <a:pt x="10470" y="17635"/>
                  <a:pt x="10858" y="18799"/>
                </a:cubicBezTo>
                <a:cubicBezTo>
                  <a:pt x="10780" y="18752"/>
                  <a:pt x="10703" y="18737"/>
                  <a:pt x="10625" y="18706"/>
                </a:cubicBezTo>
                <a:cubicBezTo>
                  <a:pt x="10175" y="18039"/>
                  <a:pt x="9787" y="17325"/>
                  <a:pt x="9353" y="16705"/>
                </a:cubicBezTo>
                <a:cubicBezTo>
                  <a:pt x="8655" y="15650"/>
                  <a:pt x="7694" y="14766"/>
                  <a:pt x="6670" y="14022"/>
                </a:cubicBezTo>
                <a:cubicBezTo>
                  <a:pt x="5631" y="13293"/>
                  <a:pt x="4731" y="12502"/>
                  <a:pt x="3739" y="11742"/>
                </a:cubicBezTo>
                <a:cubicBezTo>
                  <a:pt x="3184" y="11322"/>
                  <a:pt x="2321" y="10524"/>
                  <a:pt x="1513" y="10524"/>
                </a:cubicBezTo>
                <a:cubicBezTo>
                  <a:pt x="1395" y="10524"/>
                  <a:pt x="1278" y="10541"/>
                  <a:pt x="1164" y="10579"/>
                </a:cubicBezTo>
                <a:cubicBezTo>
                  <a:pt x="1" y="10951"/>
                  <a:pt x="1878" y="13696"/>
                  <a:pt x="2188" y="14239"/>
                </a:cubicBezTo>
                <a:cubicBezTo>
                  <a:pt x="2746" y="15247"/>
                  <a:pt x="3289" y="16503"/>
                  <a:pt x="4266" y="17201"/>
                </a:cubicBezTo>
                <a:cubicBezTo>
                  <a:pt x="5228" y="17899"/>
                  <a:pt x="6468" y="18504"/>
                  <a:pt x="7570" y="18938"/>
                </a:cubicBezTo>
                <a:cubicBezTo>
                  <a:pt x="8376" y="19248"/>
                  <a:pt x="9276" y="19528"/>
                  <a:pt x="10113" y="19683"/>
                </a:cubicBezTo>
                <a:cubicBezTo>
                  <a:pt x="10346" y="19737"/>
                  <a:pt x="10559" y="19768"/>
                  <a:pt x="10732" y="19768"/>
                </a:cubicBezTo>
                <a:cubicBezTo>
                  <a:pt x="10904" y="19768"/>
                  <a:pt x="11036" y="19737"/>
                  <a:pt x="11106" y="19667"/>
                </a:cubicBezTo>
                <a:cubicBezTo>
                  <a:pt x="12052" y="22443"/>
                  <a:pt x="13200" y="25158"/>
                  <a:pt x="14549" y="27732"/>
                </a:cubicBezTo>
                <a:cubicBezTo>
                  <a:pt x="14533" y="27717"/>
                  <a:pt x="14518" y="27717"/>
                  <a:pt x="14502" y="27701"/>
                </a:cubicBezTo>
                <a:cubicBezTo>
                  <a:pt x="14270" y="27251"/>
                  <a:pt x="13727" y="26662"/>
                  <a:pt x="13448" y="26383"/>
                </a:cubicBezTo>
                <a:cubicBezTo>
                  <a:pt x="12688" y="25561"/>
                  <a:pt x="11556" y="25049"/>
                  <a:pt x="10563" y="24553"/>
                </a:cubicBezTo>
                <a:cubicBezTo>
                  <a:pt x="9539" y="24010"/>
                  <a:pt x="8454" y="23591"/>
                  <a:pt x="7383" y="23095"/>
                </a:cubicBezTo>
                <a:cubicBezTo>
                  <a:pt x="6205" y="22552"/>
                  <a:pt x="5088" y="21901"/>
                  <a:pt x="3832" y="21544"/>
                </a:cubicBezTo>
                <a:cubicBezTo>
                  <a:pt x="3587" y="21481"/>
                  <a:pt x="3281" y="21373"/>
                  <a:pt x="3027" y="21373"/>
                </a:cubicBezTo>
                <a:cubicBezTo>
                  <a:pt x="2781" y="21373"/>
                  <a:pt x="2582" y="21473"/>
                  <a:pt x="2529" y="21807"/>
                </a:cubicBezTo>
                <a:cubicBezTo>
                  <a:pt x="2405" y="22660"/>
                  <a:pt x="3180" y="23777"/>
                  <a:pt x="3661" y="24382"/>
                </a:cubicBezTo>
                <a:cubicBezTo>
                  <a:pt x="4669" y="25638"/>
                  <a:pt x="5988" y="26476"/>
                  <a:pt x="7383" y="27236"/>
                </a:cubicBezTo>
                <a:cubicBezTo>
                  <a:pt x="8454" y="27810"/>
                  <a:pt x="9632" y="28802"/>
                  <a:pt x="10873" y="28911"/>
                </a:cubicBezTo>
                <a:cubicBezTo>
                  <a:pt x="10949" y="28920"/>
                  <a:pt x="11026" y="28923"/>
                  <a:pt x="11102" y="28923"/>
                </a:cubicBezTo>
                <a:cubicBezTo>
                  <a:pt x="11568" y="28923"/>
                  <a:pt x="12035" y="28780"/>
                  <a:pt x="12502" y="28740"/>
                </a:cubicBezTo>
                <a:cubicBezTo>
                  <a:pt x="12631" y="28725"/>
                  <a:pt x="12762" y="28720"/>
                  <a:pt x="12893" y="28720"/>
                </a:cubicBezTo>
                <a:cubicBezTo>
                  <a:pt x="13157" y="28720"/>
                  <a:pt x="13422" y="28740"/>
                  <a:pt x="13680" y="28740"/>
                </a:cubicBezTo>
                <a:cubicBezTo>
                  <a:pt x="13960" y="28740"/>
                  <a:pt x="14161" y="28725"/>
                  <a:pt x="14394" y="28632"/>
                </a:cubicBezTo>
                <a:cubicBezTo>
                  <a:pt x="14549" y="28554"/>
                  <a:pt x="14611" y="28430"/>
                  <a:pt x="14751" y="28368"/>
                </a:cubicBezTo>
                <a:lnTo>
                  <a:pt x="14813" y="28430"/>
                </a:lnTo>
                <a:cubicBezTo>
                  <a:pt x="14859" y="28492"/>
                  <a:pt x="14906" y="28492"/>
                  <a:pt x="14968" y="28492"/>
                </a:cubicBezTo>
                <a:cubicBezTo>
                  <a:pt x="16208" y="30725"/>
                  <a:pt x="17604" y="32835"/>
                  <a:pt x="19233" y="34773"/>
                </a:cubicBezTo>
                <a:cubicBezTo>
                  <a:pt x="18923" y="34463"/>
                  <a:pt x="18643" y="34138"/>
                  <a:pt x="18504" y="34076"/>
                </a:cubicBezTo>
                <a:cubicBezTo>
                  <a:pt x="16720" y="33021"/>
                  <a:pt x="14999" y="31966"/>
                  <a:pt x="12920" y="31904"/>
                </a:cubicBezTo>
                <a:cubicBezTo>
                  <a:pt x="11478" y="31858"/>
                  <a:pt x="10098" y="31594"/>
                  <a:pt x="8655" y="31501"/>
                </a:cubicBezTo>
                <a:cubicBezTo>
                  <a:pt x="8410" y="31485"/>
                  <a:pt x="8135" y="31473"/>
                  <a:pt x="7847" y="31473"/>
                </a:cubicBezTo>
                <a:cubicBezTo>
                  <a:pt x="7009" y="31473"/>
                  <a:pt x="6064" y="31574"/>
                  <a:pt x="5429" y="31966"/>
                </a:cubicBezTo>
                <a:cubicBezTo>
                  <a:pt x="4933" y="32276"/>
                  <a:pt x="4964" y="32757"/>
                  <a:pt x="5243" y="33223"/>
                </a:cubicBezTo>
                <a:cubicBezTo>
                  <a:pt x="5708" y="33951"/>
                  <a:pt x="6717" y="34076"/>
                  <a:pt x="7446" y="34448"/>
                </a:cubicBezTo>
                <a:cubicBezTo>
                  <a:pt x="8857" y="35177"/>
                  <a:pt x="10191" y="35937"/>
                  <a:pt x="11726" y="36417"/>
                </a:cubicBezTo>
                <a:cubicBezTo>
                  <a:pt x="12166" y="36561"/>
                  <a:pt x="12603" y="36616"/>
                  <a:pt x="13039" y="36616"/>
                </a:cubicBezTo>
                <a:cubicBezTo>
                  <a:pt x="13923" y="36616"/>
                  <a:pt x="14803" y="36387"/>
                  <a:pt x="15697" y="36200"/>
                </a:cubicBezTo>
                <a:cubicBezTo>
                  <a:pt x="16937" y="35952"/>
                  <a:pt x="18256" y="35394"/>
                  <a:pt x="19310" y="35270"/>
                </a:cubicBezTo>
                <a:cubicBezTo>
                  <a:pt x="19465" y="35316"/>
                  <a:pt x="19590" y="35378"/>
                  <a:pt x="19745" y="35409"/>
                </a:cubicBezTo>
                <a:lnTo>
                  <a:pt x="19776" y="35409"/>
                </a:lnTo>
                <a:cubicBezTo>
                  <a:pt x="21823" y="37720"/>
                  <a:pt x="24196" y="39737"/>
                  <a:pt x="26957" y="41365"/>
                </a:cubicBezTo>
                <a:cubicBezTo>
                  <a:pt x="26987" y="41379"/>
                  <a:pt x="27018" y="41385"/>
                  <a:pt x="27048" y="41385"/>
                </a:cubicBezTo>
                <a:cubicBezTo>
                  <a:pt x="27215" y="41385"/>
                  <a:pt x="27345" y="41191"/>
                  <a:pt x="27174" y="41086"/>
                </a:cubicBezTo>
                <a:cubicBezTo>
                  <a:pt x="26491" y="40683"/>
                  <a:pt x="25824" y="40279"/>
                  <a:pt x="25173" y="39814"/>
                </a:cubicBezTo>
                <a:cubicBezTo>
                  <a:pt x="24506" y="39333"/>
                  <a:pt x="23855" y="38837"/>
                  <a:pt x="23234" y="38325"/>
                </a:cubicBezTo>
                <a:cubicBezTo>
                  <a:pt x="23777" y="37751"/>
                  <a:pt x="25002" y="36728"/>
                  <a:pt x="25514" y="35766"/>
                </a:cubicBezTo>
                <a:cubicBezTo>
                  <a:pt x="26367" y="33936"/>
                  <a:pt x="26569" y="31765"/>
                  <a:pt x="25933" y="29888"/>
                </a:cubicBezTo>
                <a:lnTo>
                  <a:pt x="25933" y="29888"/>
                </a:lnTo>
                <a:cubicBezTo>
                  <a:pt x="24320" y="30198"/>
                  <a:pt x="23188" y="32788"/>
                  <a:pt x="22893" y="34262"/>
                </a:cubicBezTo>
                <a:cubicBezTo>
                  <a:pt x="22691" y="35115"/>
                  <a:pt x="22350" y="36728"/>
                  <a:pt x="22583" y="37736"/>
                </a:cubicBezTo>
                <a:cubicBezTo>
                  <a:pt x="21063" y="36386"/>
                  <a:pt x="19698" y="34913"/>
                  <a:pt x="18473" y="33300"/>
                </a:cubicBezTo>
                <a:lnTo>
                  <a:pt x="18473" y="33300"/>
                </a:lnTo>
                <a:cubicBezTo>
                  <a:pt x="18479" y="33301"/>
                  <a:pt x="18486" y="33301"/>
                  <a:pt x="18492" y="33301"/>
                </a:cubicBezTo>
                <a:cubicBezTo>
                  <a:pt x="18624" y="33301"/>
                  <a:pt x="18732" y="33154"/>
                  <a:pt x="18643" y="33021"/>
                </a:cubicBezTo>
                <a:cubicBezTo>
                  <a:pt x="18628" y="33005"/>
                  <a:pt x="18612" y="32974"/>
                  <a:pt x="18581" y="32943"/>
                </a:cubicBezTo>
                <a:cubicBezTo>
                  <a:pt x="18643" y="32773"/>
                  <a:pt x="18705" y="32587"/>
                  <a:pt x="18799" y="32432"/>
                </a:cubicBezTo>
                <a:cubicBezTo>
                  <a:pt x="19186" y="31734"/>
                  <a:pt x="19465" y="31206"/>
                  <a:pt x="19714" y="30431"/>
                </a:cubicBezTo>
                <a:cubicBezTo>
                  <a:pt x="20024" y="29407"/>
                  <a:pt x="20598" y="28477"/>
                  <a:pt x="20908" y="27437"/>
                </a:cubicBezTo>
                <a:cubicBezTo>
                  <a:pt x="21265" y="26305"/>
                  <a:pt x="21358" y="25049"/>
                  <a:pt x="21327" y="23870"/>
                </a:cubicBezTo>
                <a:cubicBezTo>
                  <a:pt x="21299" y="23230"/>
                  <a:pt x="20859" y="20466"/>
                  <a:pt x="19782" y="20466"/>
                </a:cubicBezTo>
                <a:cubicBezTo>
                  <a:pt x="19659" y="20466"/>
                  <a:pt x="19528" y="20503"/>
                  <a:pt x="19388" y="20582"/>
                </a:cubicBezTo>
                <a:cubicBezTo>
                  <a:pt x="18783" y="20908"/>
                  <a:pt x="18535" y="22040"/>
                  <a:pt x="18380" y="22614"/>
                </a:cubicBezTo>
                <a:cubicBezTo>
                  <a:pt x="18008" y="23994"/>
                  <a:pt x="17697" y="25390"/>
                  <a:pt x="17387" y="26771"/>
                </a:cubicBezTo>
                <a:cubicBezTo>
                  <a:pt x="17077" y="28135"/>
                  <a:pt x="16829" y="29872"/>
                  <a:pt x="17186" y="31268"/>
                </a:cubicBezTo>
                <a:cubicBezTo>
                  <a:pt x="17232" y="31377"/>
                  <a:pt x="17263" y="31516"/>
                  <a:pt x="17310" y="31656"/>
                </a:cubicBezTo>
                <a:cubicBezTo>
                  <a:pt x="16441" y="30369"/>
                  <a:pt x="15635" y="29019"/>
                  <a:pt x="14906" y="27639"/>
                </a:cubicBezTo>
                <a:cubicBezTo>
                  <a:pt x="15138" y="27158"/>
                  <a:pt x="15433" y="26708"/>
                  <a:pt x="15604" y="26181"/>
                </a:cubicBezTo>
                <a:cubicBezTo>
                  <a:pt x="15976" y="25142"/>
                  <a:pt x="16239" y="24025"/>
                  <a:pt x="16627" y="22986"/>
                </a:cubicBezTo>
                <a:cubicBezTo>
                  <a:pt x="17418" y="20861"/>
                  <a:pt x="17465" y="19031"/>
                  <a:pt x="16999" y="16844"/>
                </a:cubicBezTo>
                <a:cubicBezTo>
                  <a:pt x="16889" y="16304"/>
                  <a:pt x="16654" y="13586"/>
                  <a:pt x="15832" y="13586"/>
                </a:cubicBezTo>
                <a:cubicBezTo>
                  <a:pt x="15733" y="13586"/>
                  <a:pt x="15627" y="13625"/>
                  <a:pt x="15511" y="13711"/>
                </a:cubicBezTo>
                <a:cubicBezTo>
                  <a:pt x="14704" y="14316"/>
                  <a:pt x="14518" y="15867"/>
                  <a:pt x="14270" y="16767"/>
                </a:cubicBezTo>
                <a:cubicBezTo>
                  <a:pt x="13960" y="17806"/>
                  <a:pt x="13355" y="18985"/>
                  <a:pt x="13262" y="20055"/>
                </a:cubicBezTo>
                <a:cubicBezTo>
                  <a:pt x="13122" y="21761"/>
                  <a:pt x="13277" y="23715"/>
                  <a:pt x="13835" y="25421"/>
                </a:cubicBezTo>
                <a:cubicBezTo>
                  <a:pt x="12874" y="23358"/>
                  <a:pt x="12036" y="21187"/>
                  <a:pt x="11292" y="18985"/>
                </a:cubicBezTo>
                <a:cubicBezTo>
                  <a:pt x="11509" y="18628"/>
                  <a:pt x="11974" y="18209"/>
                  <a:pt x="12285" y="17744"/>
                </a:cubicBezTo>
                <a:cubicBezTo>
                  <a:pt x="12905" y="16767"/>
                  <a:pt x="12982" y="15573"/>
                  <a:pt x="13448" y="14518"/>
                </a:cubicBezTo>
                <a:cubicBezTo>
                  <a:pt x="14394" y="12316"/>
                  <a:pt x="14657" y="10129"/>
                  <a:pt x="14937" y="7787"/>
                </a:cubicBezTo>
                <a:cubicBezTo>
                  <a:pt x="14999" y="7166"/>
                  <a:pt x="14906" y="6406"/>
                  <a:pt x="14518" y="5879"/>
                </a:cubicBezTo>
                <a:cubicBezTo>
                  <a:pt x="14380" y="5693"/>
                  <a:pt x="14270" y="5620"/>
                  <a:pt x="14169" y="5620"/>
                </a:cubicBezTo>
                <a:cubicBezTo>
                  <a:pt x="13975" y="5620"/>
                  <a:pt x="13811" y="5888"/>
                  <a:pt x="13525" y="6143"/>
                </a:cubicBezTo>
                <a:cubicBezTo>
                  <a:pt x="12610" y="6949"/>
                  <a:pt x="11990" y="7415"/>
                  <a:pt x="11835" y="8733"/>
                </a:cubicBezTo>
                <a:cubicBezTo>
                  <a:pt x="11664" y="10361"/>
                  <a:pt x="11369" y="11959"/>
                  <a:pt x="11183" y="13587"/>
                </a:cubicBezTo>
                <a:cubicBezTo>
                  <a:pt x="11044" y="14782"/>
                  <a:pt x="10796" y="16022"/>
                  <a:pt x="10718" y="17248"/>
                </a:cubicBezTo>
                <a:cubicBezTo>
                  <a:pt x="10408" y="16255"/>
                  <a:pt x="10113" y="15247"/>
                  <a:pt x="9850" y="14254"/>
                </a:cubicBezTo>
                <a:cubicBezTo>
                  <a:pt x="9772" y="13355"/>
                  <a:pt x="9818" y="12362"/>
                  <a:pt x="9725" y="11354"/>
                </a:cubicBezTo>
                <a:cubicBezTo>
                  <a:pt x="9617" y="10222"/>
                  <a:pt x="9415" y="9136"/>
                  <a:pt x="9090" y="8050"/>
                </a:cubicBezTo>
                <a:cubicBezTo>
                  <a:pt x="8686" y="6732"/>
                  <a:pt x="8376" y="5243"/>
                  <a:pt x="7756" y="4002"/>
                </a:cubicBezTo>
                <a:cubicBezTo>
                  <a:pt x="7259" y="3010"/>
                  <a:pt x="6686" y="2002"/>
                  <a:pt x="6050" y="1118"/>
                </a:cubicBezTo>
                <a:cubicBezTo>
                  <a:pt x="5820" y="785"/>
                  <a:pt x="5233" y="1"/>
                  <a:pt x="480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3"/>
          <p:cNvSpPr/>
          <p:nvPr/>
        </p:nvSpPr>
        <p:spPr>
          <a:xfrm rot="810841" flipH="1">
            <a:off x="-293939" y="1226693"/>
            <a:ext cx="1175147" cy="1778557"/>
          </a:xfrm>
          <a:custGeom>
            <a:avLst/>
            <a:gdLst/>
            <a:ahLst/>
            <a:cxnLst/>
            <a:rect l="l" t="t" r="r" b="b"/>
            <a:pathLst>
              <a:path w="27345" h="41386" extrusionOk="0">
                <a:moveTo>
                  <a:pt x="4805" y="1"/>
                </a:moveTo>
                <a:cubicBezTo>
                  <a:pt x="4655" y="1"/>
                  <a:pt x="4525" y="97"/>
                  <a:pt x="4437" y="342"/>
                </a:cubicBezTo>
                <a:cubicBezTo>
                  <a:pt x="4080" y="1304"/>
                  <a:pt x="4499" y="2808"/>
                  <a:pt x="4607" y="3785"/>
                </a:cubicBezTo>
                <a:cubicBezTo>
                  <a:pt x="4855" y="5879"/>
                  <a:pt x="5600" y="7709"/>
                  <a:pt x="6546" y="9570"/>
                </a:cubicBezTo>
                <a:cubicBezTo>
                  <a:pt x="7228" y="10920"/>
                  <a:pt x="7678" y="12424"/>
                  <a:pt x="8578" y="13634"/>
                </a:cubicBezTo>
                <a:cubicBezTo>
                  <a:pt x="8950" y="14130"/>
                  <a:pt x="9400" y="14782"/>
                  <a:pt x="9772" y="15293"/>
                </a:cubicBezTo>
                <a:cubicBezTo>
                  <a:pt x="10098" y="16457"/>
                  <a:pt x="10470" y="17635"/>
                  <a:pt x="10858" y="18799"/>
                </a:cubicBezTo>
                <a:cubicBezTo>
                  <a:pt x="10780" y="18752"/>
                  <a:pt x="10703" y="18737"/>
                  <a:pt x="10625" y="18706"/>
                </a:cubicBezTo>
                <a:cubicBezTo>
                  <a:pt x="10175" y="18039"/>
                  <a:pt x="9787" y="17325"/>
                  <a:pt x="9353" y="16705"/>
                </a:cubicBezTo>
                <a:cubicBezTo>
                  <a:pt x="8655" y="15650"/>
                  <a:pt x="7694" y="14766"/>
                  <a:pt x="6670" y="14022"/>
                </a:cubicBezTo>
                <a:cubicBezTo>
                  <a:pt x="5631" y="13293"/>
                  <a:pt x="4731" y="12502"/>
                  <a:pt x="3739" y="11742"/>
                </a:cubicBezTo>
                <a:cubicBezTo>
                  <a:pt x="3184" y="11322"/>
                  <a:pt x="2321" y="10524"/>
                  <a:pt x="1513" y="10524"/>
                </a:cubicBezTo>
                <a:cubicBezTo>
                  <a:pt x="1395" y="10524"/>
                  <a:pt x="1278" y="10541"/>
                  <a:pt x="1164" y="10579"/>
                </a:cubicBezTo>
                <a:cubicBezTo>
                  <a:pt x="1" y="10951"/>
                  <a:pt x="1878" y="13696"/>
                  <a:pt x="2188" y="14239"/>
                </a:cubicBezTo>
                <a:cubicBezTo>
                  <a:pt x="2746" y="15247"/>
                  <a:pt x="3289" y="16503"/>
                  <a:pt x="4266" y="17201"/>
                </a:cubicBezTo>
                <a:cubicBezTo>
                  <a:pt x="5228" y="17899"/>
                  <a:pt x="6468" y="18504"/>
                  <a:pt x="7570" y="18938"/>
                </a:cubicBezTo>
                <a:cubicBezTo>
                  <a:pt x="8376" y="19248"/>
                  <a:pt x="9276" y="19528"/>
                  <a:pt x="10113" y="19683"/>
                </a:cubicBezTo>
                <a:cubicBezTo>
                  <a:pt x="10346" y="19737"/>
                  <a:pt x="10559" y="19768"/>
                  <a:pt x="10732" y="19768"/>
                </a:cubicBezTo>
                <a:cubicBezTo>
                  <a:pt x="10904" y="19768"/>
                  <a:pt x="11036" y="19737"/>
                  <a:pt x="11106" y="19667"/>
                </a:cubicBezTo>
                <a:cubicBezTo>
                  <a:pt x="12052" y="22443"/>
                  <a:pt x="13200" y="25158"/>
                  <a:pt x="14549" y="27732"/>
                </a:cubicBezTo>
                <a:cubicBezTo>
                  <a:pt x="14533" y="27717"/>
                  <a:pt x="14518" y="27717"/>
                  <a:pt x="14502" y="27701"/>
                </a:cubicBezTo>
                <a:cubicBezTo>
                  <a:pt x="14270" y="27251"/>
                  <a:pt x="13727" y="26662"/>
                  <a:pt x="13448" y="26383"/>
                </a:cubicBezTo>
                <a:cubicBezTo>
                  <a:pt x="12688" y="25561"/>
                  <a:pt x="11556" y="25049"/>
                  <a:pt x="10563" y="24553"/>
                </a:cubicBezTo>
                <a:cubicBezTo>
                  <a:pt x="9539" y="24010"/>
                  <a:pt x="8454" y="23591"/>
                  <a:pt x="7383" y="23095"/>
                </a:cubicBezTo>
                <a:cubicBezTo>
                  <a:pt x="6205" y="22552"/>
                  <a:pt x="5088" y="21901"/>
                  <a:pt x="3832" y="21544"/>
                </a:cubicBezTo>
                <a:cubicBezTo>
                  <a:pt x="3587" y="21481"/>
                  <a:pt x="3281" y="21373"/>
                  <a:pt x="3027" y="21373"/>
                </a:cubicBezTo>
                <a:cubicBezTo>
                  <a:pt x="2781" y="21373"/>
                  <a:pt x="2582" y="21473"/>
                  <a:pt x="2529" y="21807"/>
                </a:cubicBezTo>
                <a:cubicBezTo>
                  <a:pt x="2405" y="22660"/>
                  <a:pt x="3180" y="23777"/>
                  <a:pt x="3661" y="24382"/>
                </a:cubicBezTo>
                <a:cubicBezTo>
                  <a:pt x="4669" y="25638"/>
                  <a:pt x="5988" y="26476"/>
                  <a:pt x="7383" y="27236"/>
                </a:cubicBezTo>
                <a:cubicBezTo>
                  <a:pt x="8454" y="27810"/>
                  <a:pt x="9632" y="28802"/>
                  <a:pt x="10873" y="28911"/>
                </a:cubicBezTo>
                <a:cubicBezTo>
                  <a:pt x="10949" y="28920"/>
                  <a:pt x="11026" y="28923"/>
                  <a:pt x="11102" y="28923"/>
                </a:cubicBezTo>
                <a:cubicBezTo>
                  <a:pt x="11568" y="28923"/>
                  <a:pt x="12035" y="28780"/>
                  <a:pt x="12502" y="28740"/>
                </a:cubicBezTo>
                <a:cubicBezTo>
                  <a:pt x="12631" y="28725"/>
                  <a:pt x="12762" y="28720"/>
                  <a:pt x="12893" y="28720"/>
                </a:cubicBezTo>
                <a:cubicBezTo>
                  <a:pt x="13157" y="28720"/>
                  <a:pt x="13422" y="28740"/>
                  <a:pt x="13680" y="28740"/>
                </a:cubicBezTo>
                <a:cubicBezTo>
                  <a:pt x="13960" y="28740"/>
                  <a:pt x="14161" y="28725"/>
                  <a:pt x="14394" y="28632"/>
                </a:cubicBezTo>
                <a:cubicBezTo>
                  <a:pt x="14549" y="28554"/>
                  <a:pt x="14611" y="28430"/>
                  <a:pt x="14751" y="28368"/>
                </a:cubicBezTo>
                <a:lnTo>
                  <a:pt x="14813" y="28430"/>
                </a:lnTo>
                <a:cubicBezTo>
                  <a:pt x="14859" y="28492"/>
                  <a:pt x="14906" y="28492"/>
                  <a:pt x="14968" y="28492"/>
                </a:cubicBezTo>
                <a:cubicBezTo>
                  <a:pt x="16208" y="30725"/>
                  <a:pt x="17604" y="32835"/>
                  <a:pt x="19233" y="34773"/>
                </a:cubicBezTo>
                <a:cubicBezTo>
                  <a:pt x="18923" y="34463"/>
                  <a:pt x="18643" y="34138"/>
                  <a:pt x="18504" y="34076"/>
                </a:cubicBezTo>
                <a:cubicBezTo>
                  <a:pt x="16720" y="33021"/>
                  <a:pt x="14999" y="31966"/>
                  <a:pt x="12920" y="31904"/>
                </a:cubicBezTo>
                <a:cubicBezTo>
                  <a:pt x="11478" y="31858"/>
                  <a:pt x="10098" y="31594"/>
                  <a:pt x="8655" y="31501"/>
                </a:cubicBezTo>
                <a:cubicBezTo>
                  <a:pt x="8410" y="31485"/>
                  <a:pt x="8135" y="31473"/>
                  <a:pt x="7847" y="31473"/>
                </a:cubicBezTo>
                <a:cubicBezTo>
                  <a:pt x="7009" y="31473"/>
                  <a:pt x="6064" y="31574"/>
                  <a:pt x="5429" y="31966"/>
                </a:cubicBezTo>
                <a:cubicBezTo>
                  <a:pt x="4933" y="32276"/>
                  <a:pt x="4964" y="32757"/>
                  <a:pt x="5243" y="33223"/>
                </a:cubicBezTo>
                <a:cubicBezTo>
                  <a:pt x="5708" y="33951"/>
                  <a:pt x="6717" y="34076"/>
                  <a:pt x="7446" y="34448"/>
                </a:cubicBezTo>
                <a:cubicBezTo>
                  <a:pt x="8857" y="35177"/>
                  <a:pt x="10191" y="35937"/>
                  <a:pt x="11726" y="36417"/>
                </a:cubicBezTo>
                <a:cubicBezTo>
                  <a:pt x="12166" y="36561"/>
                  <a:pt x="12603" y="36616"/>
                  <a:pt x="13039" y="36616"/>
                </a:cubicBezTo>
                <a:cubicBezTo>
                  <a:pt x="13923" y="36616"/>
                  <a:pt x="14803" y="36387"/>
                  <a:pt x="15697" y="36200"/>
                </a:cubicBezTo>
                <a:cubicBezTo>
                  <a:pt x="16937" y="35952"/>
                  <a:pt x="18256" y="35394"/>
                  <a:pt x="19310" y="35270"/>
                </a:cubicBezTo>
                <a:cubicBezTo>
                  <a:pt x="19465" y="35316"/>
                  <a:pt x="19590" y="35378"/>
                  <a:pt x="19745" y="35409"/>
                </a:cubicBezTo>
                <a:lnTo>
                  <a:pt x="19776" y="35409"/>
                </a:lnTo>
                <a:cubicBezTo>
                  <a:pt x="21823" y="37720"/>
                  <a:pt x="24196" y="39737"/>
                  <a:pt x="26957" y="41365"/>
                </a:cubicBezTo>
                <a:cubicBezTo>
                  <a:pt x="26987" y="41379"/>
                  <a:pt x="27018" y="41385"/>
                  <a:pt x="27048" y="41385"/>
                </a:cubicBezTo>
                <a:cubicBezTo>
                  <a:pt x="27215" y="41385"/>
                  <a:pt x="27345" y="41191"/>
                  <a:pt x="27174" y="41086"/>
                </a:cubicBezTo>
                <a:cubicBezTo>
                  <a:pt x="26491" y="40683"/>
                  <a:pt x="25824" y="40279"/>
                  <a:pt x="25173" y="39814"/>
                </a:cubicBezTo>
                <a:cubicBezTo>
                  <a:pt x="24506" y="39333"/>
                  <a:pt x="23855" y="38837"/>
                  <a:pt x="23234" y="38325"/>
                </a:cubicBezTo>
                <a:cubicBezTo>
                  <a:pt x="23777" y="37751"/>
                  <a:pt x="25002" y="36728"/>
                  <a:pt x="25514" y="35766"/>
                </a:cubicBezTo>
                <a:cubicBezTo>
                  <a:pt x="26367" y="33936"/>
                  <a:pt x="26569" y="31765"/>
                  <a:pt x="25933" y="29888"/>
                </a:cubicBezTo>
                <a:lnTo>
                  <a:pt x="25933" y="29888"/>
                </a:lnTo>
                <a:cubicBezTo>
                  <a:pt x="24320" y="30198"/>
                  <a:pt x="23188" y="32788"/>
                  <a:pt x="22893" y="34262"/>
                </a:cubicBezTo>
                <a:cubicBezTo>
                  <a:pt x="22691" y="35115"/>
                  <a:pt x="22350" y="36728"/>
                  <a:pt x="22583" y="37736"/>
                </a:cubicBezTo>
                <a:cubicBezTo>
                  <a:pt x="21063" y="36386"/>
                  <a:pt x="19698" y="34913"/>
                  <a:pt x="18473" y="33300"/>
                </a:cubicBezTo>
                <a:lnTo>
                  <a:pt x="18473" y="33300"/>
                </a:lnTo>
                <a:cubicBezTo>
                  <a:pt x="18479" y="33301"/>
                  <a:pt x="18486" y="33301"/>
                  <a:pt x="18492" y="33301"/>
                </a:cubicBezTo>
                <a:cubicBezTo>
                  <a:pt x="18624" y="33301"/>
                  <a:pt x="18732" y="33154"/>
                  <a:pt x="18643" y="33021"/>
                </a:cubicBezTo>
                <a:cubicBezTo>
                  <a:pt x="18628" y="33005"/>
                  <a:pt x="18612" y="32974"/>
                  <a:pt x="18581" y="32943"/>
                </a:cubicBezTo>
                <a:cubicBezTo>
                  <a:pt x="18643" y="32773"/>
                  <a:pt x="18705" y="32587"/>
                  <a:pt x="18799" y="32432"/>
                </a:cubicBezTo>
                <a:cubicBezTo>
                  <a:pt x="19186" y="31734"/>
                  <a:pt x="19465" y="31206"/>
                  <a:pt x="19714" y="30431"/>
                </a:cubicBezTo>
                <a:cubicBezTo>
                  <a:pt x="20024" y="29407"/>
                  <a:pt x="20598" y="28477"/>
                  <a:pt x="20908" y="27437"/>
                </a:cubicBezTo>
                <a:cubicBezTo>
                  <a:pt x="21265" y="26305"/>
                  <a:pt x="21358" y="25049"/>
                  <a:pt x="21327" y="23870"/>
                </a:cubicBezTo>
                <a:cubicBezTo>
                  <a:pt x="21299" y="23230"/>
                  <a:pt x="20859" y="20466"/>
                  <a:pt x="19782" y="20466"/>
                </a:cubicBezTo>
                <a:cubicBezTo>
                  <a:pt x="19659" y="20466"/>
                  <a:pt x="19528" y="20503"/>
                  <a:pt x="19388" y="20582"/>
                </a:cubicBezTo>
                <a:cubicBezTo>
                  <a:pt x="18783" y="20908"/>
                  <a:pt x="18535" y="22040"/>
                  <a:pt x="18380" y="22614"/>
                </a:cubicBezTo>
                <a:cubicBezTo>
                  <a:pt x="18008" y="23994"/>
                  <a:pt x="17697" y="25390"/>
                  <a:pt x="17387" y="26771"/>
                </a:cubicBezTo>
                <a:cubicBezTo>
                  <a:pt x="17077" y="28135"/>
                  <a:pt x="16829" y="29872"/>
                  <a:pt x="17186" y="31268"/>
                </a:cubicBezTo>
                <a:cubicBezTo>
                  <a:pt x="17232" y="31377"/>
                  <a:pt x="17263" y="31516"/>
                  <a:pt x="17310" y="31656"/>
                </a:cubicBezTo>
                <a:cubicBezTo>
                  <a:pt x="16441" y="30369"/>
                  <a:pt x="15635" y="29019"/>
                  <a:pt x="14906" y="27639"/>
                </a:cubicBezTo>
                <a:cubicBezTo>
                  <a:pt x="15138" y="27158"/>
                  <a:pt x="15433" y="26708"/>
                  <a:pt x="15604" y="26181"/>
                </a:cubicBezTo>
                <a:cubicBezTo>
                  <a:pt x="15976" y="25142"/>
                  <a:pt x="16239" y="24025"/>
                  <a:pt x="16627" y="22986"/>
                </a:cubicBezTo>
                <a:cubicBezTo>
                  <a:pt x="17418" y="20861"/>
                  <a:pt x="17465" y="19031"/>
                  <a:pt x="16999" y="16844"/>
                </a:cubicBezTo>
                <a:cubicBezTo>
                  <a:pt x="16889" y="16304"/>
                  <a:pt x="16654" y="13586"/>
                  <a:pt x="15832" y="13586"/>
                </a:cubicBezTo>
                <a:cubicBezTo>
                  <a:pt x="15733" y="13586"/>
                  <a:pt x="15627" y="13625"/>
                  <a:pt x="15511" y="13711"/>
                </a:cubicBezTo>
                <a:cubicBezTo>
                  <a:pt x="14704" y="14316"/>
                  <a:pt x="14518" y="15867"/>
                  <a:pt x="14270" y="16767"/>
                </a:cubicBezTo>
                <a:cubicBezTo>
                  <a:pt x="13960" y="17806"/>
                  <a:pt x="13355" y="18985"/>
                  <a:pt x="13262" y="20055"/>
                </a:cubicBezTo>
                <a:cubicBezTo>
                  <a:pt x="13122" y="21761"/>
                  <a:pt x="13277" y="23715"/>
                  <a:pt x="13835" y="25421"/>
                </a:cubicBezTo>
                <a:cubicBezTo>
                  <a:pt x="12874" y="23358"/>
                  <a:pt x="12036" y="21187"/>
                  <a:pt x="11292" y="18985"/>
                </a:cubicBezTo>
                <a:cubicBezTo>
                  <a:pt x="11509" y="18628"/>
                  <a:pt x="11974" y="18209"/>
                  <a:pt x="12285" y="17744"/>
                </a:cubicBezTo>
                <a:cubicBezTo>
                  <a:pt x="12905" y="16767"/>
                  <a:pt x="12982" y="15573"/>
                  <a:pt x="13448" y="14518"/>
                </a:cubicBezTo>
                <a:cubicBezTo>
                  <a:pt x="14394" y="12316"/>
                  <a:pt x="14657" y="10129"/>
                  <a:pt x="14937" y="7787"/>
                </a:cubicBezTo>
                <a:cubicBezTo>
                  <a:pt x="14999" y="7166"/>
                  <a:pt x="14906" y="6406"/>
                  <a:pt x="14518" y="5879"/>
                </a:cubicBezTo>
                <a:cubicBezTo>
                  <a:pt x="14380" y="5693"/>
                  <a:pt x="14270" y="5620"/>
                  <a:pt x="14169" y="5620"/>
                </a:cubicBezTo>
                <a:cubicBezTo>
                  <a:pt x="13975" y="5620"/>
                  <a:pt x="13811" y="5888"/>
                  <a:pt x="13525" y="6143"/>
                </a:cubicBezTo>
                <a:cubicBezTo>
                  <a:pt x="12610" y="6949"/>
                  <a:pt x="11990" y="7415"/>
                  <a:pt x="11835" y="8733"/>
                </a:cubicBezTo>
                <a:cubicBezTo>
                  <a:pt x="11664" y="10361"/>
                  <a:pt x="11369" y="11959"/>
                  <a:pt x="11183" y="13587"/>
                </a:cubicBezTo>
                <a:cubicBezTo>
                  <a:pt x="11044" y="14782"/>
                  <a:pt x="10796" y="16022"/>
                  <a:pt x="10718" y="17248"/>
                </a:cubicBezTo>
                <a:cubicBezTo>
                  <a:pt x="10408" y="16255"/>
                  <a:pt x="10113" y="15247"/>
                  <a:pt x="9850" y="14254"/>
                </a:cubicBezTo>
                <a:cubicBezTo>
                  <a:pt x="9772" y="13355"/>
                  <a:pt x="9818" y="12362"/>
                  <a:pt x="9725" y="11354"/>
                </a:cubicBezTo>
                <a:cubicBezTo>
                  <a:pt x="9617" y="10222"/>
                  <a:pt x="9415" y="9136"/>
                  <a:pt x="9090" y="8050"/>
                </a:cubicBezTo>
                <a:cubicBezTo>
                  <a:pt x="8686" y="6732"/>
                  <a:pt x="8376" y="5243"/>
                  <a:pt x="7756" y="4002"/>
                </a:cubicBezTo>
                <a:cubicBezTo>
                  <a:pt x="7259" y="3010"/>
                  <a:pt x="6686" y="2002"/>
                  <a:pt x="6050" y="1118"/>
                </a:cubicBezTo>
                <a:cubicBezTo>
                  <a:pt x="5820" y="785"/>
                  <a:pt x="5233" y="1"/>
                  <a:pt x="4805" y="1"/>
                </a:cubicBezTo>
                <a:close/>
              </a:path>
            </a:pathLst>
          </a:custGeom>
          <a:solidFill>
            <a:srgbClr val="394FA0">
              <a:alpha val="550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subTitle" idx="1"/>
          </p:nvPr>
        </p:nvSpPr>
        <p:spPr>
          <a:xfrm>
            <a:off x="4370300" y="1383975"/>
            <a:ext cx="1553100" cy="7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0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9pPr>
          </a:lstStyle>
          <a:p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title" hasCustomPrompt="1"/>
          </p:nvPr>
        </p:nvSpPr>
        <p:spPr>
          <a:xfrm>
            <a:off x="3718675" y="1383975"/>
            <a:ext cx="527400" cy="74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20" name="Google Shape;120;p13"/>
          <p:cNvSpPr txBox="1">
            <a:spLocks noGrp="1"/>
          </p:cNvSpPr>
          <p:nvPr>
            <p:ph type="subTitle" idx="2"/>
          </p:nvPr>
        </p:nvSpPr>
        <p:spPr>
          <a:xfrm>
            <a:off x="5925132" y="1383975"/>
            <a:ext cx="2115000" cy="7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title" idx="3"/>
          </p:nvPr>
        </p:nvSpPr>
        <p:spPr>
          <a:xfrm>
            <a:off x="713250" y="539500"/>
            <a:ext cx="7717500" cy="57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aveat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subTitle" idx="4"/>
          </p:nvPr>
        </p:nvSpPr>
        <p:spPr>
          <a:xfrm>
            <a:off x="4370500" y="2336519"/>
            <a:ext cx="1551600" cy="7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0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9pPr>
          </a:lstStyle>
          <a:p>
            <a:endParaRPr/>
          </a:p>
        </p:txBody>
      </p:sp>
      <p:sp>
        <p:nvSpPr>
          <p:cNvPr id="123" name="Google Shape;123;p13"/>
          <p:cNvSpPr txBox="1">
            <a:spLocks noGrp="1"/>
          </p:cNvSpPr>
          <p:nvPr>
            <p:ph type="title" idx="5" hasCustomPrompt="1"/>
          </p:nvPr>
        </p:nvSpPr>
        <p:spPr>
          <a:xfrm>
            <a:off x="3718675" y="2336969"/>
            <a:ext cx="527400" cy="74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24" name="Google Shape;124;p13"/>
          <p:cNvSpPr txBox="1">
            <a:spLocks noGrp="1"/>
          </p:cNvSpPr>
          <p:nvPr>
            <p:ph type="subTitle" idx="6"/>
          </p:nvPr>
        </p:nvSpPr>
        <p:spPr>
          <a:xfrm>
            <a:off x="5925125" y="2336519"/>
            <a:ext cx="2115000" cy="7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3"/>
          <p:cNvSpPr txBox="1">
            <a:spLocks noGrp="1"/>
          </p:cNvSpPr>
          <p:nvPr>
            <p:ph type="subTitle" idx="7"/>
          </p:nvPr>
        </p:nvSpPr>
        <p:spPr>
          <a:xfrm>
            <a:off x="4369200" y="3289075"/>
            <a:ext cx="1551600" cy="7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0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9pPr>
          </a:lstStyle>
          <a:p>
            <a:endParaRPr/>
          </a:p>
        </p:txBody>
      </p:sp>
      <p:sp>
        <p:nvSpPr>
          <p:cNvPr id="126" name="Google Shape;126;p13"/>
          <p:cNvSpPr txBox="1">
            <a:spLocks noGrp="1"/>
          </p:cNvSpPr>
          <p:nvPr>
            <p:ph type="title" idx="8" hasCustomPrompt="1"/>
          </p:nvPr>
        </p:nvSpPr>
        <p:spPr>
          <a:xfrm>
            <a:off x="3718675" y="3289075"/>
            <a:ext cx="527400" cy="74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27" name="Google Shape;127;p13"/>
          <p:cNvSpPr txBox="1">
            <a:spLocks noGrp="1"/>
          </p:cNvSpPr>
          <p:nvPr>
            <p:ph type="subTitle" idx="9"/>
          </p:nvPr>
        </p:nvSpPr>
        <p:spPr>
          <a:xfrm>
            <a:off x="5923343" y="3289075"/>
            <a:ext cx="2115000" cy="7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47_1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/>
          <p:nvPr/>
        </p:nvSpPr>
        <p:spPr>
          <a:xfrm flipH="1">
            <a:off x="8016719" y="4163998"/>
            <a:ext cx="1390453" cy="1081920"/>
          </a:xfrm>
          <a:custGeom>
            <a:avLst/>
            <a:gdLst/>
            <a:ahLst/>
            <a:cxnLst/>
            <a:rect l="l" t="t" r="r" b="b"/>
            <a:pathLst>
              <a:path w="34494" h="26840" extrusionOk="0">
                <a:moveTo>
                  <a:pt x="4082" y="0"/>
                </a:moveTo>
                <a:cubicBezTo>
                  <a:pt x="3390" y="0"/>
                  <a:pt x="2681" y="36"/>
                  <a:pt x="1970" y="36"/>
                </a:cubicBezTo>
                <a:lnTo>
                  <a:pt x="0" y="23983"/>
                </a:lnTo>
                <a:cubicBezTo>
                  <a:pt x="4576" y="26588"/>
                  <a:pt x="10237" y="26805"/>
                  <a:pt x="15680" y="26805"/>
                </a:cubicBezTo>
                <a:cubicBezTo>
                  <a:pt x="16619" y="26805"/>
                  <a:pt x="17844" y="26839"/>
                  <a:pt x="19201" y="26839"/>
                </a:cubicBezTo>
                <a:cubicBezTo>
                  <a:pt x="23856" y="26839"/>
                  <a:pt x="30065" y="26440"/>
                  <a:pt x="31578" y="22897"/>
                </a:cubicBezTo>
                <a:cubicBezTo>
                  <a:pt x="34494" y="17081"/>
                  <a:pt x="25436" y="12971"/>
                  <a:pt x="20938" y="12971"/>
                </a:cubicBezTo>
                <a:cubicBezTo>
                  <a:pt x="20901" y="12970"/>
                  <a:pt x="20864" y="12970"/>
                  <a:pt x="20826" y="12970"/>
                </a:cubicBezTo>
                <a:cubicBezTo>
                  <a:pt x="19388" y="12970"/>
                  <a:pt x="18051" y="13231"/>
                  <a:pt x="16805" y="13231"/>
                </a:cubicBezTo>
                <a:cubicBezTo>
                  <a:pt x="15286" y="13231"/>
                  <a:pt x="13904" y="12844"/>
                  <a:pt x="12641" y="11125"/>
                </a:cubicBezTo>
                <a:cubicBezTo>
                  <a:pt x="10237" y="7868"/>
                  <a:pt x="11338" y="2424"/>
                  <a:pt x="6980" y="455"/>
                </a:cubicBezTo>
                <a:cubicBezTo>
                  <a:pt x="6076" y="77"/>
                  <a:pt x="5097" y="0"/>
                  <a:pt x="4082" y="0"/>
                </a:cubicBezTo>
                <a:close/>
              </a:path>
            </a:pathLst>
          </a:custGeom>
          <a:solidFill>
            <a:srgbClr val="394FA0">
              <a:alpha val="54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5"/>
          <p:cNvSpPr/>
          <p:nvPr/>
        </p:nvSpPr>
        <p:spPr>
          <a:xfrm flipH="1">
            <a:off x="7541529" y="-94764"/>
            <a:ext cx="1865627" cy="922736"/>
          </a:xfrm>
          <a:custGeom>
            <a:avLst/>
            <a:gdLst/>
            <a:ahLst/>
            <a:cxnLst/>
            <a:rect l="l" t="t" r="r" b="b"/>
            <a:pathLst>
              <a:path w="46282" h="22891" extrusionOk="0">
                <a:moveTo>
                  <a:pt x="1" y="0"/>
                </a:moveTo>
                <a:lnTo>
                  <a:pt x="745" y="22784"/>
                </a:lnTo>
                <a:cubicBezTo>
                  <a:pt x="1220" y="22856"/>
                  <a:pt x="1690" y="22891"/>
                  <a:pt x="2153" y="22891"/>
                </a:cubicBezTo>
                <a:cubicBezTo>
                  <a:pt x="6451" y="22891"/>
                  <a:pt x="10198" y="19913"/>
                  <a:pt x="12858" y="16580"/>
                </a:cubicBezTo>
                <a:cubicBezTo>
                  <a:pt x="14937" y="13773"/>
                  <a:pt x="16115" y="9198"/>
                  <a:pt x="19512" y="7709"/>
                </a:cubicBezTo>
                <a:cubicBezTo>
                  <a:pt x="20459" y="7227"/>
                  <a:pt x="21599" y="7051"/>
                  <a:pt x="22800" y="7051"/>
                </a:cubicBezTo>
                <a:cubicBezTo>
                  <a:pt x="24961" y="7051"/>
                  <a:pt x="27323" y="7619"/>
                  <a:pt x="29128" y="7988"/>
                </a:cubicBezTo>
                <a:cubicBezTo>
                  <a:pt x="30659" y="8394"/>
                  <a:pt x="32043" y="8616"/>
                  <a:pt x="33412" y="8616"/>
                </a:cubicBezTo>
                <a:cubicBezTo>
                  <a:pt x="35079" y="8616"/>
                  <a:pt x="36724" y="8286"/>
                  <a:pt x="38589" y="7554"/>
                </a:cubicBezTo>
                <a:cubicBezTo>
                  <a:pt x="41985" y="6204"/>
                  <a:pt x="43769" y="3552"/>
                  <a:pt x="46282" y="1040"/>
                </a:cubicBezTo>
                <a:cubicBezTo>
                  <a:pt x="44669" y="497"/>
                  <a:pt x="42843" y="323"/>
                  <a:pt x="40985" y="323"/>
                </a:cubicBezTo>
                <a:cubicBezTo>
                  <a:pt x="38750" y="323"/>
                  <a:pt x="36470" y="576"/>
                  <a:pt x="34463" y="745"/>
                </a:cubicBezTo>
                <a:cubicBezTo>
                  <a:pt x="32462" y="822"/>
                  <a:pt x="30466" y="861"/>
                  <a:pt x="28469" y="861"/>
                </a:cubicBezTo>
                <a:cubicBezTo>
                  <a:pt x="26472" y="861"/>
                  <a:pt x="24475" y="822"/>
                  <a:pt x="22474" y="745"/>
                </a:cubicBezTo>
                <a:cubicBezTo>
                  <a:pt x="14937" y="450"/>
                  <a:pt x="7554" y="0"/>
                  <a:pt x="1" y="0"/>
                </a:cubicBezTo>
                <a:close/>
              </a:path>
            </a:pathLst>
          </a:custGeom>
          <a:solidFill>
            <a:srgbClr val="394FA0">
              <a:alpha val="54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5"/>
          <p:cNvSpPr/>
          <p:nvPr/>
        </p:nvSpPr>
        <p:spPr>
          <a:xfrm flipH="1">
            <a:off x="-150584" y="-516369"/>
            <a:ext cx="1719302" cy="870172"/>
          </a:xfrm>
          <a:custGeom>
            <a:avLst/>
            <a:gdLst/>
            <a:ahLst/>
            <a:cxnLst/>
            <a:rect l="l" t="t" r="r" b="b"/>
            <a:pathLst>
              <a:path w="42652" h="21587" extrusionOk="0">
                <a:moveTo>
                  <a:pt x="0" y="1"/>
                </a:moveTo>
                <a:lnTo>
                  <a:pt x="0" y="1"/>
                </a:lnTo>
                <a:cubicBezTo>
                  <a:pt x="1498" y="10848"/>
                  <a:pt x="16133" y="21586"/>
                  <a:pt x="28509" y="21586"/>
                </a:cubicBezTo>
                <a:cubicBezTo>
                  <a:pt x="34200" y="21586"/>
                  <a:pt x="39413" y="19316"/>
                  <a:pt x="42652" y="13742"/>
                </a:cubicBezTo>
                <a:lnTo>
                  <a:pt x="0" y="1"/>
                </a:lnTo>
                <a:close/>
              </a:path>
            </a:pathLst>
          </a:custGeom>
          <a:solidFill>
            <a:srgbClr val="394FA0">
              <a:alpha val="54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" name="Google Shape;145;p15"/>
          <p:cNvGrpSpPr/>
          <p:nvPr/>
        </p:nvGrpSpPr>
        <p:grpSpPr>
          <a:xfrm flipH="1">
            <a:off x="8689260" y="3382975"/>
            <a:ext cx="485223" cy="449643"/>
            <a:chOff x="9030835" y="1719080"/>
            <a:chExt cx="255717" cy="236979"/>
          </a:xfrm>
        </p:grpSpPr>
        <p:sp>
          <p:nvSpPr>
            <p:cNvPr id="146" name="Google Shape;146;p15"/>
            <p:cNvSpPr/>
            <p:nvPr/>
          </p:nvSpPr>
          <p:spPr>
            <a:xfrm>
              <a:off x="9254022" y="1719080"/>
              <a:ext cx="32530" cy="32530"/>
            </a:xfrm>
            <a:custGeom>
              <a:avLst/>
              <a:gdLst/>
              <a:ahLst/>
              <a:cxnLst/>
              <a:rect l="l" t="t" r="r" b="b"/>
              <a:pathLst>
                <a:path w="807" h="807" extrusionOk="0">
                  <a:moveTo>
                    <a:pt x="403" y="0"/>
                  </a:moveTo>
                  <a:cubicBezTo>
                    <a:pt x="186" y="0"/>
                    <a:pt x="0" y="171"/>
                    <a:pt x="0" y="403"/>
                  </a:cubicBezTo>
                  <a:cubicBezTo>
                    <a:pt x="0" y="620"/>
                    <a:pt x="171" y="807"/>
                    <a:pt x="403" y="807"/>
                  </a:cubicBezTo>
                  <a:cubicBezTo>
                    <a:pt x="620" y="807"/>
                    <a:pt x="807" y="636"/>
                    <a:pt x="807" y="403"/>
                  </a:cubicBezTo>
                  <a:cubicBezTo>
                    <a:pt x="807" y="171"/>
                    <a:pt x="636" y="0"/>
                    <a:pt x="403" y="0"/>
                  </a:cubicBezTo>
                  <a:close/>
                </a:path>
              </a:pathLst>
            </a:custGeom>
            <a:solidFill>
              <a:srgbClr val="394FA0">
                <a:alpha val="5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9049579" y="1807194"/>
              <a:ext cx="77556" cy="148865"/>
            </a:xfrm>
            <a:custGeom>
              <a:avLst/>
              <a:gdLst/>
              <a:ahLst/>
              <a:cxnLst/>
              <a:rect l="l" t="t" r="r" b="b"/>
              <a:pathLst>
                <a:path w="1924" h="3693" extrusionOk="0">
                  <a:moveTo>
                    <a:pt x="993" y="1"/>
                  </a:moveTo>
                  <a:cubicBezTo>
                    <a:pt x="931" y="668"/>
                    <a:pt x="853" y="1536"/>
                    <a:pt x="0" y="1800"/>
                  </a:cubicBezTo>
                  <a:cubicBezTo>
                    <a:pt x="605" y="2172"/>
                    <a:pt x="807" y="3041"/>
                    <a:pt x="900" y="3692"/>
                  </a:cubicBezTo>
                  <a:cubicBezTo>
                    <a:pt x="1040" y="3335"/>
                    <a:pt x="1117" y="2327"/>
                    <a:pt x="1924" y="1862"/>
                  </a:cubicBezTo>
                  <a:cubicBezTo>
                    <a:pt x="1396" y="1645"/>
                    <a:pt x="1288" y="1257"/>
                    <a:pt x="1210" y="978"/>
                  </a:cubicBezTo>
                  <a:cubicBezTo>
                    <a:pt x="1086" y="683"/>
                    <a:pt x="1009" y="358"/>
                    <a:pt x="993" y="1"/>
                  </a:cubicBezTo>
                  <a:close/>
                </a:path>
              </a:pathLst>
            </a:custGeom>
            <a:solidFill>
              <a:srgbClr val="394FA0">
                <a:alpha val="5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9030835" y="1780953"/>
              <a:ext cx="35674" cy="66955"/>
            </a:xfrm>
            <a:custGeom>
              <a:avLst/>
              <a:gdLst/>
              <a:ahLst/>
              <a:cxnLst/>
              <a:rect l="l" t="t" r="r" b="b"/>
              <a:pathLst>
                <a:path w="885" h="1661" extrusionOk="0">
                  <a:moveTo>
                    <a:pt x="450" y="0"/>
                  </a:moveTo>
                  <a:cubicBezTo>
                    <a:pt x="434" y="280"/>
                    <a:pt x="388" y="667"/>
                    <a:pt x="0" y="807"/>
                  </a:cubicBezTo>
                  <a:cubicBezTo>
                    <a:pt x="279" y="978"/>
                    <a:pt x="357" y="1365"/>
                    <a:pt x="419" y="1660"/>
                  </a:cubicBezTo>
                  <a:cubicBezTo>
                    <a:pt x="465" y="1505"/>
                    <a:pt x="512" y="1055"/>
                    <a:pt x="884" y="854"/>
                  </a:cubicBezTo>
                  <a:cubicBezTo>
                    <a:pt x="652" y="745"/>
                    <a:pt x="590" y="574"/>
                    <a:pt x="543" y="435"/>
                  </a:cubicBezTo>
                  <a:cubicBezTo>
                    <a:pt x="496" y="311"/>
                    <a:pt x="450" y="156"/>
                    <a:pt x="4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" name="Google Shape;149;p15"/>
          <p:cNvSpPr txBox="1">
            <a:spLocks noGrp="1"/>
          </p:cNvSpPr>
          <p:nvPr>
            <p:ph type="title"/>
          </p:nvPr>
        </p:nvSpPr>
        <p:spPr>
          <a:xfrm>
            <a:off x="3827900" y="2165388"/>
            <a:ext cx="4606800" cy="147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0" name="Google Shape;150;p15"/>
          <p:cNvSpPr txBox="1">
            <a:spLocks noGrp="1"/>
          </p:cNvSpPr>
          <p:nvPr>
            <p:ph type="title" idx="2" hasCustomPrompt="1"/>
          </p:nvPr>
        </p:nvSpPr>
        <p:spPr>
          <a:xfrm>
            <a:off x="7067150" y="761312"/>
            <a:ext cx="1223400" cy="108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60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1" name="Google Shape;151;p15"/>
          <p:cNvSpPr txBox="1">
            <a:spLocks noGrp="1"/>
          </p:cNvSpPr>
          <p:nvPr>
            <p:ph type="subTitle" idx="1"/>
          </p:nvPr>
        </p:nvSpPr>
        <p:spPr>
          <a:xfrm>
            <a:off x="4182500" y="3816725"/>
            <a:ext cx="4252200" cy="393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4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/>
          <p:nvPr/>
        </p:nvSpPr>
        <p:spPr>
          <a:xfrm flipH="1">
            <a:off x="7238355" y="3639771"/>
            <a:ext cx="2145958" cy="1669784"/>
          </a:xfrm>
          <a:custGeom>
            <a:avLst/>
            <a:gdLst/>
            <a:ahLst/>
            <a:cxnLst/>
            <a:rect l="l" t="t" r="r" b="b"/>
            <a:pathLst>
              <a:path w="34494" h="26840" extrusionOk="0">
                <a:moveTo>
                  <a:pt x="4082" y="0"/>
                </a:moveTo>
                <a:cubicBezTo>
                  <a:pt x="3390" y="0"/>
                  <a:pt x="2681" y="36"/>
                  <a:pt x="1970" y="36"/>
                </a:cubicBezTo>
                <a:lnTo>
                  <a:pt x="0" y="23983"/>
                </a:lnTo>
                <a:cubicBezTo>
                  <a:pt x="4576" y="26588"/>
                  <a:pt x="10237" y="26805"/>
                  <a:pt x="15680" y="26805"/>
                </a:cubicBezTo>
                <a:cubicBezTo>
                  <a:pt x="16619" y="26805"/>
                  <a:pt x="17844" y="26839"/>
                  <a:pt x="19201" y="26839"/>
                </a:cubicBezTo>
                <a:cubicBezTo>
                  <a:pt x="23856" y="26839"/>
                  <a:pt x="30065" y="26440"/>
                  <a:pt x="31578" y="22897"/>
                </a:cubicBezTo>
                <a:cubicBezTo>
                  <a:pt x="34494" y="17081"/>
                  <a:pt x="25436" y="12971"/>
                  <a:pt x="20938" y="12971"/>
                </a:cubicBezTo>
                <a:cubicBezTo>
                  <a:pt x="20901" y="12970"/>
                  <a:pt x="20864" y="12970"/>
                  <a:pt x="20826" y="12970"/>
                </a:cubicBezTo>
                <a:cubicBezTo>
                  <a:pt x="19388" y="12970"/>
                  <a:pt x="18051" y="13231"/>
                  <a:pt x="16805" y="13231"/>
                </a:cubicBezTo>
                <a:cubicBezTo>
                  <a:pt x="15286" y="13231"/>
                  <a:pt x="13904" y="12844"/>
                  <a:pt x="12641" y="11125"/>
                </a:cubicBezTo>
                <a:cubicBezTo>
                  <a:pt x="10237" y="7868"/>
                  <a:pt x="11338" y="2424"/>
                  <a:pt x="6980" y="455"/>
                </a:cubicBezTo>
                <a:cubicBezTo>
                  <a:pt x="6076" y="77"/>
                  <a:pt x="5097" y="0"/>
                  <a:pt x="4082" y="0"/>
                </a:cubicBezTo>
                <a:close/>
              </a:path>
            </a:pathLst>
          </a:custGeom>
          <a:solidFill>
            <a:srgbClr val="394FA0">
              <a:alpha val="550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7"/>
          <p:cNvSpPr/>
          <p:nvPr/>
        </p:nvSpPr>
        <p:spPr>
          <a:xfrm>
            <a:off x="-218630" y="3723953"/>
            <a:ext cx="1996858" cy="1553768"/>
          </a:xfrm>
          <a:custGeom>
            <a:avLst/>
            <a:gdLst/>
            <a:ahLst/>
            <a:cxnLst/>
            <a:rect l="l" t="t" r="r" b="b"/>
            <a:pathLst>
              <a:path w="34494" h="26840" extrusionOk="0">
                <a:moveTo>
                  <a:pt x="4082" y="0"/>
                </a:moveTo>
                <a:cubicBezTo>
                  <a:pt x="3390" y="0"/>
                  <a:pt x="2681" y="36"/>
                  <a:pt x="1970" y="36"/>
                </a:cubicBezTo>
                <a:lnTo>
                  <a:pt x="0" y="23983"/>
                </a:lnTo>
                <a:cubicBezTo>
                  <a:pt x="4576" y="26588"/>
                  <a:pt x="10237" y="26805"/>
                  <a:pt x="15680" y="26805"/>
                </a:cubicBezTo>
                <a:cubicBezTo>
                  <a:pt x="16619" y="26805"/>
                  <a:pt x="17844" y="26839"/>
                  <a:pt x="19201" y="26839"/>
                </a:cubicBezTo>
                <a:cubicBezTo>
                  <a:pt x="23856" y="26839"/>
                  <a:pt x="30065" y="26440"/>
                  <a:pt x="31578" y="22897"/>
                </a:cubicBezTo>
                <a:cubicBezTo>
                  <a:pt x="34494" y="17081"/>
                  <a:pt x="25436" y="12971"/>
                  <a:pt x="20938" y="12971"/>
                </a:cubicBezTo>
                <a:cubicBezTo>
                  <a:pt x="20901" y="12970"/>
                  <a:pt x="20864" y="12970"/>
                  <a:pt x="20826" y="12970"/>
                </a:cubicBezTo>
                <a:cubicBezTo>
                  <a:pt x="19388" y="12970"/>
                  <a:pt x="18051" y="13231"/>
                  <a:pt x="16805" y="13231"/>
                </a:cubicBezTo>
                <a:cubicBezTo>
                  <a:pt x="15286" y="13231"/>
                  <a:pt x="13904" y="12844"/>
                  <a:pt x="12641" y="11125"/>
                </a:cubicBezTo>
                <a:cubicBezTo>
                  <a:pt x="10237" y="7868"/>
                  <a:pt x="11338" y="2424"/>
                  <a:pt x="6980" y="455"/>
                </a:cubicBezTo>
                <a:cubicBezTo>
                  <a:pt x="6076" y="77"/>
                  <a:pt x="5097" y="0"/>
                  <a:pt x="4082" y="0"/>
                </a:cubicBezTo>
                <a:close/>
              </a:path>
            </a:pathLst>
          </a:custGeom>
          <a:solidFill>
            <a:srgbClr val="394FA0">
              <a:alpha val="550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7"/>
          <p:cNvSpPr/>
          <p:nvPr/>
        </p:nvSpPr>
        <p:spPr>
          <a:xfrm>
            <a:off x="-329330" y="-96939"/>
            <a:ext cx="4275531" cy="2114671"/>
          </a:xfrm>
          <a:custGeom>
            <a:avLst/>
            <a:gdLst/>
            <a:ahLst/>
            <a:cxnLst/>
            <a:rect l="l" t="t" r="r" b="b"/>
            <a:pathLst>
              <a:path w="46282" h="22891" extrusionOk="0">
                <a:moveTo>
                  <a:pt x="1" y="0"/>
                </a:moveTo>
                <a:lnTo>
                  <a:pt x="745" y="22784"/>
                </a:lnTo>
                <a:cubicBezTo>
                  <a:pt x="1220" y="22856"/>
                  <a:pt x="1690" y="22891"/>
                  <a:pt x="2153" y="22891"/>
                </a:cubicBezTo>
                <a:cubicBezTo>
                  <a:pt x="6451" y="22891"/>
                  <a:pt x="10198" y="19913"/>
                  <a:pt x="12858" y="16580"/>
                </a:cubicBezTo>
                <a:cubicBezTo>
                  <a:pt x="14937" y="13773"/>
                  <a:pt x="16115" y="9198"/>
                  <a:pt x="19512" y="7709"/>
                </a:cubicBezTo>
                <a:cubicBezTo>
                  <a:pt x="20459" y="7227"/>
                  <a:pt x="21599" y="7051"/>
                  <a:pt x="22800" y="7051"/>
                </a:cubicBezTo>
                <a:cubicBezTo>
                  <a:pt x="24961" y="7051"/>
                  <a:pt x="27323" y="7619"/>
                  <a:pt x="29128" y="7988"/>
                </a:cubicBezTo>
                <a:cubicBezTo>
                  <a:pt x="30659" y="8394"/>
                  <a:pt x="32043" y="8616"/>
                  <a:pt x="33412" y="8616"/>
                </a:cubicBezTo>
                <a:cubicBezTo>
                  <a:pt x="35079" y="8616"/>
                  <a:pt x="36724" y="8286"/>
                  <a:pt x="38589" y="7554"/>
                </a:cubicBezTo>
                <a:cubicBezTo>
                  <a:pt x="41985" y="6204"/>
                  <a:pt x="43769" y="3552"/>
                  <a:pt x="46282" y="1040"/>
                </a:cubicBezTo>
                <a:cubicBezTo>
                  <a:pt x="44669" y="497"/>
                  <a:pt x="42843" y="323"/>
                  <a:pt x="40985" y="323"/>
                </a:cubicBezTo>
                <a:cubicBezTo>
                  <a:pt x="38750" y="323"/>
                  <a:pt x="36470" y="576"/>
                  <a:pt x="34463" y="745"/>
                </a:cubicBezTo>
                <a:cubicBezTo>
                  <a:pt x="32462" y="822"/>
                  <a:pt x="30466" y="861"/>
                  <a:pt x="28469" y="861"/>
                </a:cubicBezTo>
                <a:cubicBezTo>
                  <a:pt x="26472" y="861"/>
                  <a:pt x="24475" y="822"/>
                  <a:pt x="22474" y="745"/>
                </a:cubicBezTo>
                <a:cubicBezTo>
                  <a:pt x="14937" y="450"/>
                  <a:pt x="7554" y="0"/>
                  <a:pt x="1" y="0"/>
                </a:cubicBezTo>
                <a:close/>
              </a:path>
            </a:pathLst>
          </a:custGeom>
          <a:solidFill>
            <a:srgbClr val="394FA0">
              <a:alpha val="550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7"/>
          <p:cNvSpPr/>
          <p:nvPr/>
        </p:nvSpPr>
        <p:spPr>
          <a:xfrm rot="-810841">
            <a:off x="8601159" y="112693"/>
            <a:ext cx="1175147" cy="1778557"/>
          </a:xfrm>
          <a:custGeom>
            <a:avLst/>
            <a:gdLst/>
            <a:ahLst/>
            <a:cxnLst/>
            <a:rect l="l" t="t" r="r" b="b"/>
            <a:pathLst>
              <a:path w="27345" h="41386" extrusionOk="0">
                <a:moveTo>
                  <a:pt x="4805" y="1"/>
                </a:moveTo>
                <a:cubicBezTo>
                  <a:pt x="4655" y="1"/>
                  <a:pt x="4525" y="97"/>
                  <a:pt x="4437" y="342"/>
                </a:cubicBezTo>
                <a:cubicBezTo>
                  <a:pt x="4080" y="1304"/>
                  <a:pt x="4499" y="2808"/>
                  <a:pt x="4607" y="3785"/>
                </a:cubicBezTo>
                <a:cubicBezTo>
                  <a:pt x="4855" y="5879"/>
                  <a:pt x="5600" y="7709"/>
                  <a:pt x="6546" y="9570"/>
                </a:cubicBezTo>
                <a:cubicBezTo>
                  <a:pt x="7228" y="10920"/>
                  <a:pt x="7678" y="12424"/>
                  <a:pt x="8578" y="13634"/>
                </a:cubicBezTo>
                <a:cubicBezTo>
                  <a:pt x="8950" y="14130"/>
                  <a:pt x="9400" y="14782"/>
                  <a:pt x="9772" y="15293"/>
                </a:cubicBezTo>
                <a:cubicBezTo>
                  <a:pt x="10098" y="16457"/>
                  <a:pt x="10470" y="17635"/>
                  <a:pt x="10858" y="18799"/>
                </a:cubicBezTo>
                <a:cubicBezTo>
                  <a:pt x="10780" y="18752"/>
                  <a:pt x="10703" y="18737"/>
                  <a:pt x="10625" y="18706"/>
                </a:cubicBezTo>
                <a:cubicBezTo>
                  <a:pt x="10175" y="18039"/>
                  <a:pt x="9787" y="17325"/>
                  <a:pt x="9353" y="16705"/>
                </a:cubicBezTo>
                <a:cubicBezTo>
                  <a:pt x="8655" y="15650"/>
                  <a:pt x="7694" y="14766"/>
                  <a:pt x="6670" y="14022"/>
                </a:cubicBezTo>
                <a:cubicBezTo>
                  <a:pt x="5631" y="13293"/>
                  <a:pt x="4731" y="12502"/>
                  <a:pt x="3739" y="11742"/>
                </a:cubicBezTo>
                <a:cubicBezTo>
                  <a:pt x="3184" y="11322"/>
                  <a:pt x="2321" y="10524"/>
                  <a:pt x="1513" y="10524"/>
                </a:cubicBezTo>
                <a:cubicBezTo>
                  <a:pt x="1395" y="10524"/>
                  <a:pt x="1278" y="10541"/>
                  <a:pt x="1164" y="10579"/>
                </a:cubicBezTo>
                <a:cubicBezTo>
                  <a:pt x="1" y="10951"/>
                  <a:pt x="1878" y="13696"/>
                  <a:pt x="2188" y="14239"/>
                </a:cubicBezTo>
                <a:cubicBezTo>
                  <a:pt x="2746" y="15247"/>
                  <a:pt x="3289" y="16503"/>
                  <a:pt x="4266" y="17201"/>
                </a:cubicBezTo>
                <a:cubicBezTo>
                  <a:pt x="5228" y="17899"/>
                  <a:pt x="6468" y="18504"/>
                  <a:pt x="7570" y="18938"/>
                </a:cubicBezTo>
                <a:cubicBezTo>
                  <a:pt x="8376" y="19248"/>
                  <a:pt x="9276" y="19528"/>
                  <a:pt x="10113" y="19683"/>
                </a:cubicBezTo>
                <a:cubicBezTo>
                  <a:pt x="10346" y="19737"/>
                  <a:pt x="10559" y="19768"/>
                  <a:pt x="10732" y="19768"/>
                </a:cubicBezTo>
                <a:cubicBezTo>
                  <a:pt x="10904" y="19768"/>
                  <a:pt x="11036" y="19737"/>
                  <a:pt x="11106" y="19667"/>
                </a:cubicBezTo>
                <a:cubicBezTo>
                  <a:pt x="12052" y="22443"/>
                  <a:pt x="13200" y="25158"/>
                  <a:pt x="14549" y="27732"/>
                </a:cubicBezTo>
                <a:cubicBezTo>
                  <a:pt x="14533" y="27717"/>
                  <a:pt x="14518" y="27717"/>
                  <a:pt x="14502" y="27701"/>
                </a:cubicBezTo>
                <a:cubicBezTo>
                  <a:pt x="14270" y="27251"/>
                  <a:pt x="13727" y="26662"/>
                  <a:pt x="13448" y="26383"/>
                </a:cubicBezTo>
                <a:cubicBezTo>
                  <a:pt x="12688" y="25561"/>
                  <a:pt x="11556" y="25049"/>
                  <a:pt x="10563" y="24553"/>
                </a:cubicBezTo>
                <a:cubicBezTo>
                  <a:pt x="9539" y="24010"/>
                  <a:pt x="8454" y="23591"/>
                  <a:pt x="7383" y="23095"/>
                </a:cubicBezTo>
                <a:cubicBezTo>
                  <a:pt x="6205" y="22552"/>
                  <a:pt x="5088" y="21901"/>
                  <a:pt x="3832" y="21544"/>
                </a:cubicBezTo>
                <a:cubicBezTo>
                  <a:pt x="3587" y="21481"/>
                  <a:pt x="3281" y="21373"/>
                  <a:pt x="3027" y="21373"/>
                </a:cubicBezTo>
                <a:cubicBezTo>
                  <a:pt x="2781" y="21373"/>
                  <a:pt x="2582" y="21473"/>
                  <a:pt x="2529" y="21807"/>
                </a:cubicBezTo>
                <a:cubicBezTo>
                  <a:pt x="2405" y="22660"/>
                  <a:pt x="3180" y="23777"/>
                  <a:pt x="3661" y="24382"/>
                </a:cubicBezTo>
                <a:cubicBezTo>
                  <a:pt x="4669" y="25638"/>
                  <a:pt x="5988" y="26476"/>
                  <a:pt x="7383" y="27236"/>
                </a:cubicBezTo>
                <a:cubicBezTo>
                  <a:pt x="8454" y="27810"/>
                  <a:pt x="9632" y="28802"/>
                  <a:pt x="10873" y="28911"/>
                </a:cubicBezTo>
                <a:cubicBezTo>
                  <a:pt x="10949" y="28920"/>
                  <a:pt x="11026" y="28923"/>
                  <a:pt x="11102" y="28923"/>
                </a:cubicBezTo>
                <a:cubicBezTo>
                  <a:pt x="11568" y="28923"/>
                  <a:pt x="12035" y="28780"/>
                  <a:pt x="12502" y="28740"/>
                </a:cubicBezTo>
                <a:cubicBezTo>
                  <a:pt x="12631" y="28725"/>
                  <a:pt x="12762" y="28720"/>
                  <a:pt x="12893" y="28720"/>
                </a:cubicBezTo>
                <a:cubicBezTo>
                  <a:pt x="13157" y="28720"/>
                  <a:pt x="13422" y="28740"/>
                  <a:pt x="13680" y="28740"/>
                </a:cubicBezTo>
                <a:cubicBezTo>
                  <a:pt x="13960" y="28740"/>
                  <a:pt x="14161" y="28725"/>
                  <a:pt x="14394" y="28632"/>
                </a:cubicBezTo>
                <a:cubicBezTo>
                  <a:pt x="14549" y="28554"/>
                  <a:pt x="14611" y="28430"/>
                  <a:pt x="14751" y="28368"/>
                </a:cubicBezTo>
                <a:lnTo>
                  <a:pt x="14813" y="28430"/>
                </a:lnTo>
                <a:cubicBezTo>
                  <a:pt x="14859" y="28492"/>
                  <a:pt x="14906" y="28492"/>
                  <a:pt x="14968" y="28492"/>
                </a:cubicBezTo>
                <a:cubicBezTo>
                  <a:pt x="16208" y="30725"/>
                  <a:pt x="17604" y="32835"/>
                  <a:pt x="19233" y="34773"/>
                </a:cubicBezTo>
                <a:cubicBezTo>
                  <a:pt x="18923" y="34463"/>
                  <a:pt x="18643" y="34138"/>
                  <a:pt x="18504" y="34076"/>
                </a:cubicBezTo>
                <a:cubicBezTo>
                  <a:pt x="16720" y="33021"/>
                  <a:pt x="14999" y="31966"/>
                  <a:pt x="12920" y="31904"/>
                </a:cubicBezTo>
                <a:cubicBezTo>
                  <a:pt x="11478" y="31858"/>
                  <a:pt x="10098" y="31594"/>
                  <a:pt x="8655" y="31501"/>
                </a:cubicBezTo>
                <a:cubicBezTo>
                  <a:pt x="8410" y="31485"/>
                  <a:pt x="8135" y="31473"/>
                  <a:pt x="7847" y="31473"/>
                </a:cubicBezTo>
                <a:cubicBezTo>
                  <a:pt x="7009" y="31473"/>
                  <a:pt x="6064" y="31574"/>
                  <a:pt x="5429" y="31966"/>
                </a:cubicBezTo>
                <a:cubicBezTo>
                  <a:pt x="4933" y="32276"/>
                  <a:pt x="4964" y="32757"/>
                  <a:pt x="5243" y="33223"/>
                </a:cubicBezTo>
                <a:cubicBezTo>
                  <a:pt x="5708" y="33951"/>
                  <a:pt x="6717" y="34076"/>
                  <a:pt x="7446" y="34448"/>
                </a:cubicBezTo>
                <a:cubicBezTo>
                  <a:pt x="8857" y="35177"/>
                  <a:pt x="10191" y="35937"/>
                  <a:pt x="11726" y="36417"/>
                </a:cubicBezTo>
                <a:cubicBezTo>
                  <a:pt x="12166" y="36561"/>
                  <a:pt x="12603" y="36616"/>
                  <a:pt x="13039" y="36616"/>
                </a:cubicBezTo>
                <a:cubicBezTo>
                  <a:pt x="13923" y="36616"/>
                  <a:pt x="14803" y="36387"/>
                  <a:pt x="15697" y="36200"/>
                </a:cubicBezTo>
                <a:cubicBezTo>
                  <a:pt x="16937" y="35952"/>
                  <a:pt x="18256" y="35394"/>
                  <a:pt x="19310" y="35270"/>
                </a:cubicBezTo>
                <a:cubicBezTo>
                  <a:pt x="19465" y="35316"/>
                  <a:pt x="19590" y="35378"/>
                  <a:pt x="19745" y="35409"/>
                </a:cubicBezTo>
                <a:lnTo>
                  <a:pt x="19776" y="35409"/>
                </a:lnTo>
                <a:cubicBezTo>
                  <a:pt x="21823" y="37720"/>
                  <a:pt x="24196" y="39737"/>
                  <a:pt x="26957" y="41365"/>
                </a:cubicBezTo>
                <a:cubicBezTo>
                  <a:pt x="26987" y="41379"/>
                  <a:pt x="27018" y="41385"/>
                  <a:pt x="27048" y="41385"/>
                </a:cubicBezTo>
                <a:cubicBezTo>
                  <a:pt x="27215" y="41385"/>
                  <a:pt x="27345" y="41191"/>
                  <a:pt x="27174" y="41086"/>
                </a:cubicBezTo>
                <a:cubicBezTo>
                  <a:pt x="26491" y="40683"/>
                  <a:pt x="25824" y="40279"/>
                  <a:pt x="25173" y="39814"/>
                </a:cubicBezTo>
                <a:cubicBezTo>
                  <a:pt x="24506" y="39333"/>
                  <a:pt x="23855" y="38837"/>
                  <a:pt x="23234" y="38325"/>
                </a:cubicBezTo>
                <a:cubicBezTo>
                  <a:pt x="23777" y="37751"/>
                  <a:pt x="25002" y="36728"/>
                  <a:pt x="25514" y="35766"/>
                </a:cubicBezTo>
                <a:cubicBezTo>
                  <a:pt x="26367" y="33936"/>
                  <a:pt x="26569" y="31765"/>
                  <a:pt x="25933" y="29888"/>
                </a:cubicBezTo>
                <a:lnTo>
                  <a:pt x="25933" y="29888"/>
                </a:lnTo>
                <a:cubicBezTo>
                  <a:pt x="24320" y="30198"/>
                  <a:pt x="23188" y="32788"/>
                  <a:pt x="22893" y="34262"/>
                </a:cubicBezTo>
                <a:cubicBezTo>
                  <a:pt x="22691" y="35115"/>
                  <a:pt x="22350" y="36728"/>
                  <a:pt x="22583" y="37736"/>
                </a:cubicBezTo>
                <a:cubicBezTo>
                  <a:pt x="21063" y="36386"/>
                  <a:pt x="19698" y="34913"/>
                  <a:pt x="18473" y="33300"/>
                </a:cubicBezTo>
                <a:lnTo>
                  <a:pt x="18473" y="33300"/>
                </a:lnTo>
                <a:cubicBezTo>
                  <a:pt x="18479" y="33301"/>
                  <a:pt x="18486" y="33301"/>
                  <a:pt x="18492" y="33301"/>
                </a:cubicBezTo>
                <a:cubicBezTo>
                  <a:pt x="18624" y="33301"/>
                  <a:pt x="18732" y="33154"/>
                  <a:pt x="18643" y="33021"/>
                </a:cubicBezTo>
                <a:cubicBezTo>
                  <a:pt x="18628" y="33005"/>
                  <a:pt x="18612" y="32974"/>
                  <a:pt x="18581" y="32943"/>
                </a:cubicBezTo>
                <a:cubicBezTo>
                  <a:pt x="18643" y="32773"/>
                  <a:pt x="18705" y="32587"/>
                  <a:pt x="18799" y="32432"/>
                </a:cubicBezTo>
                <a:cubicBezTo>
                  <a:pt x="19186" y="31734"/>
                  <a:pt x="19465" y="31206"/>
                  <a:pt x="19714" y="30431"/>
                </a:cubicBezTo>
                <a:cubicBezTo>
                  <a:pt x="20024" y="29407"/>
                  <a:pt x="20598" y="28477"/>
                  <a:pt x="20908" y="27437"/>
                </a:cubicBezTo>
                <a:cubicBezTo>
                  <a:pt x="21265" y="26305"/>
                  <a:pt x="21358" y="25049"/>
                  <a:pt x="21327" y="23870"/>
                </a:cubicBezTo>
                <a:cubicBezTo>
                  <a:pt x="21299" y="23230"/>
                  <a:pt x="20859" y="20466"/>
                  <a:pt x="19782" y="20466"/>
                </a:cubicBezTo>
                <a:cubicBezTo>
                  <a:pt x="19659" y="20466"/>
                  <a:pt x="19528" y="20503"/>
                  <a:pt x="19388" y="20582"/>
                </a:cubicBezTo>
                <a:cubicBezTo>
                  <a:pt x="18783" y="20908"/>
                  <a:pt x="18535" y="22040"/>
                  <a:pt x="18380" y="22614"/>
                </a:cubicBezTo>
                <a:cubicBezTo>
                  <a:pt x="18008" y="23994"/>
                  <a:pt x="17697" y="25390"/>
                  <a:pt x="17387" y="26771"/>
                </a:cubicBezTo>
                <a:cubicBezTo>
                  <a:pt x="17077" y="28135"/>
                  <a:pt x="16829" y="29872"/>
                  <a:pt x="17186" y="31268"/>
                </a:cubicBezTo>
                <a:cubicBezTo>
                  <a:pt x="17232" y="31377"/>
                  <a:pt x="17263" y="31516"/>
                  <a:pt x="17310" y="31656"/>
                </a:cubicBezTo>
                <a:cubicBezTo>
                  <a:pt x="16441" y="30369"/>
                  <a:pt x="15635" y="29019"/>
                  <a:pt x="14906" y="27639"/>
                </a:cubicBezTo>
                <a:cubicBezTo>
                  <a:pt x="15138" y="27158"/>
                  <a:pt x="15433" y="26708"/>
                  <a:pt x="15604" y="26181"/>
                </a:cubicBezTo>
                <a:cubicBezTo>
                  <a:pt x="15976" y="25142"/>
                  <a:pt x="16239" y="24025"/>
                  <a:pt x="16627" y="22986"/>
                </a:cubicBezTo>
                <a:cubicBezTo>
                  <a:pt x="17418" y="20861"/>
                  <a:pt x="17465" y="19031"/>
                  <a:pt x="16999" y="16844"/>
                </a:cubicBezTo>
                <a:cubicBezTo>
                  <a:pt x="16889" y="16304"/>
                  <a:pt x="16654" y="13586"/>
                  <a:pt x="15832" y="13586"/>
                </a:cubicBezTo>
                <a:cubicBezTo>
                  <a:pt x="15733" y="13586"/>
                  <a:pt x="15627" y="13625"/>
                  <a:pt x="15511" y="13711"/>
                </a:cubicBezTo>
                <a:cubicBezTo>
                  <a:pt x="14704" y="14316"/>
                  <a:pt x="14518" y="15867"/>
                  <a:pt x="14270" y="16767"/>
                </a:cubicBezTo>
                <a:cubicBezTo>
                  <a:pt x="13960" y="17806"/>
                  <a:pt x="13355" y="18985"/>
                  <a:pt x="13262" y="20055"/>
                </a:cubicBezTo>
                <a:cubicBezTo>
                  <a:pt x="13122" y="21761"/>
                  <a:pt x="13277" y="23715"/>
                  <a:pt x="13835" y="25421"/>
                </a:cubicBezTo>
                <a:cubicBezTo>
                  <a:pt x="12874" y="23358"/>
                  <a:pt x="12036" y="21187"/>
                  <a:pt x="11292" y="18985"/>
                </a:cubicBezTo>
                <a:cubicBezTo>
                  <a:pt x="11509" y="18628"/>
                  <a:pt x="11974" y="18209"/>
                  <a:pt x="12285" y="17744"/>
                </a:cubicBezTo>
                <a:cubicBezTo>
                  <a:pt x="12905" y="16767"/>
                  <a:pt x="12982" y="15573"/>
                  <a:pt x="13448" y="14518"/>
                </a:cubicBezTo>
                <a:cubicBezTo>
                  <a:pt x="14394" y="12316"/>
                  <a:pt x="14657" y="10129"/>
                  <a:pt x="14937" y="7787"/>
                </a:cubicBezTo>
                <a:cubicBezTo>
                  <a:pt x="14999" y="7166"/>
                  <a:pt x="14906" y="6406"/>
                  <a:pt x="14518" y="5879"/>
                </a:cubicBezTo>
                <a:cubicBezTo>
                  <a:pt x="14380" y="5693"/>
                  <a:pt x="14270" y="5620"/>
                  <a:pt x="14169" y="5620"/>
                </a:cubicBezTo>
                <a:cubicBezTo>
                  <a:pt x="13975" y="5620"/>
                  <a:pt x="13811" y="5888"/>
                  <a:pt x="13525" y="6143"/>
                </a:cubicBezTo>
                <a:cubicBezTo>
                  <a:pt x="12610" y="6949"/>
                  <a:pt x="11990" y="7415"/>
                  <a:pt x="11835" y="8733"/>
                </a:cubicBezTo>
                <a:cubicBezTo>
                  <a:pt x="11664" y="10361"/>
                  <a:pt x="11369" y="11959"/>
                  <a:pt x="11183" y="13587"/>
                </a:cubicBezTo>
                <a:cubicBezTo>
                  <a:pt x="11044" y="14782"/>
                  <a:pt x="10796" y="16022"/>
                  <a:pt x="10718" y="17248"/>
                </a:cubicBezTo>
                <a:cubicBezTo>
                  <a:pt x="10408" y="16255"/>
                  <a:pt x="10113" y="15247"/>
                  <a:pt x="9850" y="14254"/>
                </a:cubicBezTo>
                <a:cubicBezTo>
                  <a:pt x="9772" y="13355"/>
                  <a:pt x="9818" y="12362"/>
                  <a:pt x="9725" y="11354"/>
                </a:cubicBezTo>
                <a:cubicBezTo>
                  <a:pt x="9617" y="10222"/>
                  <a:pt x="9415" y="9136"/>
                  <a:pt x="9090" y="8050"/>
                </a:cubicBezTo>
                <a:cubicBezTo>
                  <a:pt x="8686" y="6732"/>
                  <a:pt x="8376" y="5243"/>
                  <a:pt x="7756" y="4002"/>
                </a:cubicBezTo>
                <a:cubicBezTo>
                  <a:pt x="7259" y="3010"/>
                  <a:pt x="6686" y="2002"/>
                  <a:pt x="6050" y="1118"/>
                </a:cubicBezTo>
                <a:cubicBezTo>
                  <a:pt x="5820" y="785"/>
                  <a:pt x="5233" y="1"/>
                  <a:pt x="4805" y="1"/>
                </a:cubicBezTo>
                <a:close/>
              </a:path>
            </a:pathLst>
          </a:custGeom>
          <a:solidFill>
            <a:srgbClr val="394FA0">
              <a:alpha val="550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7"/>
          <p:cNvSpPr txBox="1">
            <a:spLocks noGrp="1"/>
          </p:cNvSpPr>
          <p:nvPr>
            <p:ph type="title"/>
          </p:nvPr>
        </p:nvSpPr>
        <p:spPr>
          <a:xfrm>
            <a:off x="4572000" y="3414463"/>
            <a:ext cx="3481800" cy="478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7" name="Google Shape;167;p17"/>
          <p:cNvSpPr txBox="1">
            <a:spLocks noGrp="1"/>
          </p:cNvSpPr>
          <p:nvPr>
            <p:ph type="subTitle" idx="1"/>
          </p:nvPr>
        </p:nvSpPr>
        <p:spPr>
          <a:xfrm>
            <a:off x="4572000" y="1250838"/>
            <a:ext cx="3481800" cy="198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57" y="715596"/>
            <a:ext cx="77175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jalla One"/>
              <a:buNone/>
              <a:defRPr sz="45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jalla One"/>
              <a:buNone/>
              <a:defRPr sz="45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jalla One"/>
              <a:buNone/>
              <a:defRPr sz="45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jalla One"/>
              <a:buNone/>
              <a:defRPr sz="45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jalla One"/>
              <a:buNone/>
              <a:defRPr sz="45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jalla One"/>
              <a:buNone/>
              <a:defRPr sz="45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jalla One"/>
              <a:buNone/>
              <a:defRPr sz="45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jalla One"/>
              <a:buNone/>
              <a:defRPr sz="45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923500"/>
            <a:ext cx="7717500" cy="30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Char char="●"/>
              <a:defRPr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Char char="○"/>
              <a:defRPr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Char char="■"/>
              <a:defRPr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Char char="●"/>
              <a:defRPr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Char char="○"/>
              <a:defRPr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Char char="■"/>
              <a:defRPr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Char char="●"/>
              <a:defRPr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Char char="○"/>
              <a:defRPr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Char char="■"/>
              <a:defRPr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7" r:id="rId5"/>
    <p:sldLayoutId id="2147483658" r:id="rId6"/>
    <p:sldLayoutId id="2147483659" r:id="rId7"/>
    <p:sldLayoutId id="2147483661" r:id="rId8"/>
    <p:sldLayoutId id="2147483663" r:id="rId9"/>
    <p:sldLayoutId id="2147483666" r:id="rId10"/>
    <p:sldLayoutId id="2147483668" r:id="rId11"/>
    <p:sldLayoutId id="2147483669" r:id="rId12"/>
    <p:sldLayoutId id="2147483673" r:id="rId13"/>
    <p:sldLayoutId id="2147483680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humannhealth.com/category/kidney-health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hyperlink" Target="https://althiarickard.kscopen.org/cropped-bigstock-medicine-doctor-hand-working-w-44549602-1-jpg/" TargetMode="Externa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8"/>
          <p:cNvSpPr/>
          <p:nvPr/>
        </p:nvSpPr>
        <p:spPr>
          <a:xfrm rot="-810931">
            <a:off x="5245634" y="3063709"/>
            <a:ext cx="1778763" cy="2692115"/>
          </a:xfrm>
          <a:custGeom>
            <a:avLst/>
            <a:gdLst/>
            <a:ahLst/>
            <a:cxnLst/>
            <a:rect l="l" t="t" r="r" b="b"/>
            <a:pathLst>
              <a:path w="27345" h="41386" extrusionOk="0">
                <a:moveTo>
                  <a:pt x="4805" y="1"/>
                </a:moveTo>
                <a:cubicBezTo>
                  <a:pt x="4655" y="1"/>
                  <a:pt x="4525" y="97"/>
                  <a:pt x="4437" y="342"/>
                </a:cubicBezTo>
                <a:cubicBezTo>
                  <a:pt x="4080" y="1304"/>
                  <a:pt x="4499" y="2808"/>
                  <a:pt x="4607" y="3785"/>
                </a:cubicBezTo>
                <a:cubicBezTo>
                  <a:pt x="4855" y="5879"/>
                  <a:pt x="5600" y="7709"/>
                  <a:pt x="6546" y="9570"/>
                </a:cubicBezTo>
                <a:cubicBezTo>
                  <a:pt x="7228" y="10920"/>
                  <a:pt x="7678" y="12424"/>
                  <a:pt x="8578" y="13634"/>
                </a:cubicBezTo>
                <a:cubicBezTo>
                  <a:pt x="8950" y="14130"/>
                  <a:pt x="9400" y="14782"/>
                  <a:pt x="9772" y="15293"/>
                </a:cubicBezTo>
                <a:cubicBezTo>
                  <a:pt x="10098" y="16457"/>
                  <a:pt x="10470" y="17635"/>
                  <a:pt x="10858" y="18799"/>
                </a:cubicBezTo>
                <a:cubicBezTo>
                  <a:pt x="10780" y="18752"/>
                  <a:pt x="10703" y="18737"/>
                  <a:pt x="10625" y="18706"/>
                </a:cubicBezTo>
                <a:cubicBezTo>
                  <a:pt x="10175" y="18039"/>
                  <a:pt x="9787" y="17325"/>
                  <a:pt x="9353" y="16705"/>
                </a:cubicBezTo>
                <a:cubicBezTo>
                  <a:pt x="8655" y="15650"/>
                  <a:pt x="7694" y="14766"/>
                  <a:pt x="6670" y="14022"/>
                </a:cubicBezTo>
                <a:cubicBezTo>
                  <a:pt x="5631" y="13293"/>
                  <a:pt x="4731" y="12502"/>
                  <a:pt x="3739" y="11742"/>
                </a:cubicBezTo>
                <a:cubicBezTo>
                  <a:pt x="3184" y="11322"/>
                  <a:pt x="2321" y="10524"/>
                  <a:pt x="1513" y="10524"/>
                </a:cubicBezTo>
                <a:cubicBezTo>
                  <a:pt x="1395" y="10524"/>
                  <a:pt x="1278" y="10541"/>
                  <a:pt x="1164" y="10579"/>
                </a:cubicBezTo>
                <a:cubicBezTo>
                  <a:pt x="1" y="10951"/>
                  <a:pt x="1878" y="13696"/>
                  <a:pt x="2188" y="14239"/>
                </a:cubicBezTo>
                <a:cubicBezTo>
                  <a:pt x="2746" y="15247"/>
                  <a:pt x="3289" y="16503"/>
                  <a:pt x="4266" y="17201"/>
                </a:cubicBezTo>
                <a:cubicBezTo>
                  <a:pt x="5228" y="17899"/>
                  <a:pt x="6468" y="18504"/>
                  <a:pt x="7570" y="18938"/>
                </a:cubicBezTo>
                <a:cubicBezTo>
                  <a:pt x="8376" y="19248"/>
                  <a:pt x="9276" y="19528"/>
                  <a:pt x="10113" y="19683"/>
                </a:cubicBezTo>
                <a:cubicBezTo>
                  <a:pt x="10346" y="19737"/>
                  <a:pt x="10559" y="19768"/>
                  <a:pt x="10732" y="19768"/>
                </a:cubicBezTo>
                <a:cubicBezTo>
                  <a:pt x="10904" y="19768"/>
                  <a:pt x="11036" y="19737"/>
                  <a:pt x="11106" y="19667"/>
                </a:cubicBezTo>
                <a:cubicBezTo>
                  <a:pt x="12052" y="22443"/>
                  <a:pt x="13200" y="25158"/>
                  <a:pt x="14549" y="27732"/>
                </a:cubicBezTo>
                <a:cubicBezTo>
                  <a:pt x="14533" y="27717"/>
                  <a:pt x="14518" y="27717"/>
                  <a:pt x="14502" y="27701"/>
                </a:cubicBezTo>
                <a:cubicBezTo>
                  <a:pt x="14270" y="27251"/>
                  <a:pt x="13727" y="26662"/>
                  <a:pt x="13448" y="26383"/>
                </a:cubicBezTo>
                <a:cubicBezTo>
                  <a:pt x="12688" y="25561"/>
                  <a:pt x="11556" y="25049"/>
                  <a:pt x="10563" y="24553"/>
                </a:cubicBezTo>
                <a:cubicBezTo>
                  <a:pt x="9539" y="24010"/>
                  <a:pt x="8454" y="23591"/>
                  <a:pt x="7383" y="23095"/>
                </a:cubicBezTo>
                <a:cubicBezTo>
                  <a:pt x="6205" y="22552"/>
                  <a:pt x="5088" y="21901"/>
                  <a:pt x="3832" y="21544"/>
                </a:cubicBezTo>
                <a:cubicBezTo>
                  <a:pt x="3587" y="21481"/>
                  <a:pt x="3281" y="21373"/>
                  <a:pt x="3027" y="21373"/>
                </a:cubicBezTo>
                <a:cubicBezTo>
                  <a:pt x="2781" y="21373"/>
                  <a:pt x="2582" y="21473"/>
                  <a:pt x="2529" y="21807"/>
                </a:cubicBezTo>
                <a:cubicBezTo>
                  <a:pt x="2405" y="22660"/>
                  <a:pt x="3180" y="23777"/>
                  <a:pt x="3661" y="24382"/>
                </a:cubicBezTo>
                <a:cubicBezTo>
                  <a:pt x="4669" y="25638"/>
                  <a:pt x="5988" y="26476"/>
                  <a:pt x="7383" y="27236"/>
                </a:cubicBezTo>
                <a:cubicBezTo>
                  <a:pt x="8454" y="27810"/>
                  <a:pt x="9632" y="28802"/>
                  <a:pt x="10873" y="28911"/>
                </a:cubicBezTo>
                <a:cubicBezTo>
                  <a:pt x="10949" y="28920"/>
                  <a:pt x="11026" y="28923"/>
                  <a:pt x="11102" y="28923"/>
                </a:cubicBezTo>
                <a:cubicBezTo>
                  <a:pt x="11568" y="28923"/>
                  <a:pt x="12035" y="28780"/>
                  <a:pt x="12502" y="28740"/>
                </a:cubicBezTo>
                <a:cubicBezTo>
                  <a:pt x="12631" y="28725"/>
                  <a:pt x="12762" y="28720"/>
                  <a:pt x="12893" y="28720"/>
                </a:cubicBezTo>
                <a:cubicBezTo>
                  <a:pt x="13157" y="28720"/>
                  <a:pt x="13422" y="28740"/>
                  <a:pt x="13680" y="28740"/>
                </a:cubicBezTo>
                <a:cubicBezTo>
                  <a:pt x="13960" y="28740"/>
                  <a:pt x="14161" y="28725"/>
                  <a:pt x="14394" y="28632"/>
                </a:cubicBezTo>
                <a:cubicBezTo>
                  <a:pt x="14549" y="28554"/>
                  <a:pt x="14611" y="28430"/>
                  <a:pt x="14751" y="28368"/>
                </a:cubicBezTo>
                <a:lnTo>
                  <a:pt x="14813" y="28430"/>
                </a:lnTo>
                <a:cubicBezTo>
                  <a:pt x="14859" y="28492"/>
                  <a:pt x="14906" y="28492"/>
                  <a:pt x="14968" y="28492"/>
                </a:cubicBezTo>
                <a:cubicBezTo>
                  <a:pt x="16208" y="30725"/>
                  <a:pt x="17604" y="32835"/>
                  <a:pt x="19233" y="34773"/>
                </a:cubicBezTo>
                <a:cubicBezTo>
                  <a:pt x="18923" y="34463"/>
                  <a:pt x="18643" y="34138"/>
                  <a:pt x="18504" y="34076"/>
                </a:cubicBezTo>
                <a:cubicBezTo>
                  <a:pt x="16720" y="33021"/>
                  <a:pt x="14999" y="31966"/>
                  <a:pt x="12920" y="31904"/>
                </a:cubicBezTo>
                <a:cubicBezTo>
                  <a:pt x="11478" y="31858"/>
                  <a:pt x="10098" y="31594"/>
                  <a:pt x="8655" y="31501"/>
                </a:cubicBezTo>
                <a:cubicBezTo>
                  <a:pt x="8410" y="31485"/>
                  <a:pt x="8135" y="31473"/>
                  <a:pt x="7847" y="31473"/>
                </a:cubicBezTo>
                <a:cubicBezTo>
                  <a:pt x="7009" y="31473"/>
                  <a:pt x="6064" y="31574"/>
                  <a:pt x="5429" y="31966"/>
                </a:cubicBezTo>
                <a:cubicBezTo>
                  <a:pt x="4933" y="32276"/>
                  <a:pt x="4964" y="32757"/>
                  <a:pt x="5243" y="33223"/>
                </a:cubicBezTo>
                <a:cubicBezTo>
                  <a:pt x="5708" y="33951"/>
                  <a:pt x="6717" y="34076"/>
                  <a:pt x="7446" y="34448"/>
                </a:cubicBezTo>
                <a:cubicBezTo>
                  <a:pt x="8857" y="35177"/>
                  <a:pt x="10191" y="35937"/>
                  <a:pt x="11726" y="36417"/>
                </a:cubicBezTo>
                <a:cubicBezTo>
                  <a:pt x="12166" y="36561"/>
                  <a:pt x="12603" y="36616"/>
                  <a:pt x="13039" y="36616"/>
                </a:cubicBezTo>
                <a:cubicBezTo>
                  <a:pt x="13923" y="36616"/>
                  <a:pt x="14803" y="36387"/>
                  <a:pt x="15697" y="36200"/>
                </a:cubicBezTo>
                <a:cubicBezTo>
                  <a:pt x="16937" y="35952"/>
                  <a:pt x="18256" y="35394"/>
                  <a:pt x="19310" y="35270"/>
                </a:cubicBezTo>
                <a:cubicBezTo>
                  <a:pt x="19465" y="35316"/>
                  <a:pt x="19590" y="35378"/>
                  <a:pt x="19745" y="35409"/>
                </a:cubicBezTo>
                <a:lnTo>
                  <a:pt x="19776" y="35409"/>
                </a:lnTo>
                <a:cubicBezTo>
                  <a:pt x="21823" y="37720"/>
                  <a:pt x="24196" y="39737"/>
                  <a:pt x="26957" y="41365"/>
                </a:cubicBezTo>
                <a:cubicBezTo>
                  <a:pt x="26987" y="41379"/>
                  <a:pt x="27018" y="41385"/>
                  <a:pt x="27048" y="41385"/>
                </a:cubicBezTo>
                <a:cubicBezTo>
                  <a:pt x="27215" y="41385"/>
                  <a:pt x="27345" y="41191"/>
                  <a:pt x="27174" y="41086"/>
                </a:cubicBezTo>
                <a:cubicBezTo>
                  <a:pt x="26491" y="40683"/>
                  <a:pt x="25824" y="40279"/>
                  <a:pt x="25173" y="39814"/>
                </a:cubicBezTo>
                <a:cubicBezTo>
                  <a:pt x="24506" y="39333"/>
                  <a:pt x="23855" y="38837"/>
                  <a:pt x="23234" y="38325"/>
                </a:cubicBezTo>
                <a:cubicBezTo>
                  <a:pt x="23777" y="37751"/>
                  <a:pt x="25002" y="36728"/>
                  <a:pt x="25514" y="35766"/>
                </a:cubicBezTo>
                <a:cubicBezTo>
                  <a:pt x="26367" y="33936"/>
                  <a:pt x="26569" y="31765"/>
                  <a:pt x="25933" y="29888"/>
                </a:cubicBezTo>
                <a:lnTo>
                  <a:pt x="25933" y="29888"/>
                </a:lnTo>
                <a:cubicBezTo>
                  <a:pt x="24320" y="30198"/>
                  <a:pt x="23188" y="32788"/>
                  <a:pt x="22893" y="34262"/>
                </a:cubicBezTo>
                <a:cubicBezTo>
                  <a:pt x="22691" y="35115"/>
                  <a:pt x="22350" y="36728"/>
                  <a:pt x="22583" y="37736"/>
                </a:cubicBezTo>
                <a:cubicBezTo>
                  <a:pt x="21063" y="36386"/>
                  <a:pt x="19698" y="34913"/>
                  <a:pt x="18473" y="33300"/>
                </a:cubicBezTo>
                <a:lnTo>
                  <a:pt x="18473" y="33300"/>
                </a:lnTo>
                <a:cubicBezTo>
                  <a:pt x="18479" y="33301"/>
                  <a:pt x="18486" y="33301"/>
                  <a:pt x="18492" y="33301"/>
                </a:cubicBezTo>
                <a:cubicBezTo>
                  <a:pt x="18624" y="33301"/>
                  <a:pt x="18732" y="33154"/>
                  <a:pt x="18643" y="33021"/>
                </a:cubicBezTo>
                <a:cubicBezTo>
                  <a:pt x="18628" y="33005"/>
                  <a:pt x="18612" y="32974"/>
                  <a:pt x="18581" y="32943"/>
                </a:cubicBezTo>
                <a:cubicBezTo>
                  <a:pt x="18643" y="32773"/>
                  <a:pt x="18705" y="32587"/>
                  <a:pt x="18799" y="32432"/>
                </a:cubicBezTo>
                <a:cubicBezTo>
                  <a:pt x="19186" y="31734"/>
                  <a:pt x="19465" y="31206"/>
                  <a:pt x="19714" y="30431"/>
                </a:cubicBezTo>
                <a:cubicBezTo>
                  <a:pt x="20024" y="29407"/>
                  <a:pt x="20598" y="28477"/>
                  <a:pt x="20908" y="27437"/>
                </a:cubicBezTo>
                <a:cubicBezTo>
                  <a:pt x="21265" y="26305"/>
                  <a:pt x="21358" y="25049"/>
                  <a:pt x="21327" y="23870"/>
                </a:cubicBezTo>
                <a:cubicBezTo>
                  <a:pt x="21299" y="23230"/>
                  <a:pt x="20859" y="20466"/>
                  <a:pt x="19782" y="20466"/>
                </a:cubicBezTo>
                <a:cubicBezTo>
                  <a:pt x="19659" y="20466"/>
                  <a:pt x="19528" y="20503"/>
                  <a:pt x="19388" y="20582"/>
                </a:cubicBezTo>
                <a:cubicBezTo>
                  <a:pt x="18783" y="20908"/>
                  <a:pt x="18535" y="22040"/>
                  <a:pt x="18380" y="22614"/>
                </a:cubicBezTo>
                <a:cubicBezTo>
                  <a:pt x="18008" y="23994"/>
                  <a:pt x="17697" y="25390"/>
                  <a:pt x="17387" y="26771"/>
                </a:cubicBezTo>
                <a:cubicBezTo>
                  <a:pt x="17077" y="28135"/>
                  <a:pt x="16829" y="29872"/>
                  <a:pt x="17186" y="31268"/>
                </a:cubicBezTo>
                <a:cubicBezTo>
                  <a:pt x="17232" y="31377"/>
                  <a:pt x="17263" y="31516"/>
                  <a:pt x="17310" y="31656"/>
                </a:cubicBezTo>
                <a:cubicBezTo>
                  <a:pt x="16441" y="30369"/>
                  <a:pt x="15635" y="29019"/>
                  <a:pt x="14906" y="27639"/>
                </a:cubicBezTo>
                <a:cubicBezTo>
                  <a:pt x="15138" y="27158"/>
                  <a:pt x="15433" y="26708"/>
                  <a:pt x="15604" y="26181"/>
                </a:cubicBezTo>
                <a:cubicBezTo>
                  <a:pt x="15976" y="25142"/>
                  <a:pt x="16239" y="24025"/>
                  <a:pt x="16627" y="22986"/>
                </a:cubicBezTo>
                <a:cubicBezTo>
                  <a:pt x="17418" y="20861"/>
                  <a:pt x="17465" y="19031"/>
                  <a:pt x="16999" y="16844"/>
                </a:cubicBezTo>
                <a:cubicBezTo>
                  <a:pt x="16889" y="16304"/>
                  <a:pt x="16654" y="13586"/>
                  <a:pt x="15832" y="13586"/>
                </a:cubicBezTo>
                <a:cubicBezTo>
                  <a:pt x="15733" y="13586"/>
                  <a:pt x="15627" y="13625"/>
                  <a:pt x="15511" y="13711"/>
                </a:cubicBezTo>
                <a:cubicBezTo>
                  <a:pt x="14704" y="14316"/>
                  <a:pt x="14518" y="15867"/>
                  <a:pt x="14270" y="16767"/>
                </a:cubicBezTo>
                <a:cubicBezTo>
                  <a:pt x="13960" y="17806"/>
                  <a:pt x="13355" y="18985"/>
                  <a:pt x="13262" y="20055"/>
                </a:cubicBezTo>
                <a:cubicBezTo>
                  <a:pt x="13122" y="21761"/>
                  <a:pt x="13277" y="23715"/>
                  <a:pt x="13835" y="25421"/>
                </a:cubicBezTo>
                <a:cubicBezTo>
                  <a:pt x="12874" y="23358"/>
                  <a:pt x="12036" y="21187"/>
                  <a:pt x="11292" y="18985"/>
                </a:cubicBezTo>
                <a:cubicBezTo>
                  <a:pt x="11509" y="18628"/>
                  <a:pt x="11974" y="18209"/>
                  <a:pt x="12285" y="17744"/>
                </a:cubicBezTo>
                <a:cubicBezTo>
                  <a:pt x="12905" y="16767"/>
                  <a:pt x="12982" y="15573"/>
                  <a:pt x="13448" y="14518"/>
                </a:cubicBezTo>
                <a:cubicBezTo>
                  <a:pt x="14394" y="12316"/>
                  <a:pt x="14657" y="10129"/>
                  <a:pt x="14937" y="7787"/>
                </a:cubicBezTo>
                <a:cubicBezTo>
                  <a:pt x="14999" y="7166"/>
                  <a:pt x="14906" y="6406"/>
                  <a:pt x="14518" y="5879"/>
                </a:cubicBezTo>
                <a:cubicBezTo>
                  <a:pt x="14380" y="5693"/>
                  <a:pt x="14270" y="5620"/>
                  <a:pt x="14169" y="5620"/>
                </a:cubicBezTo>
                <a:cubicBezTo>
                  <a:pt x="13975" y="5620"/>
                  <a:pt x="13811" y="5888"/>
                  <a:pt x="13525" y="6143"/>
                </a:cubicBezTo>
                <a:cubicBezTo>
                  <a:pt x="12610" y="6949"/>
                  <a:pt x="11990" y="7415"/>
                  <a:pt x="11835" y="8733"/>
                </a:cubicBezTo>
                <a:cubicBezTo>
                  <a:pt x="11664" y="10361"/>
                  <a:pt x="11369" y="11959"/>
                  <a:pt x="11183" y="13587"/>
                </a:cubicBezTo>
                <a:cubicBezTo>
                  <a:pt x="11044" y="14782"/>
                  <a:pt x="10796" y="16022"/>
                  <a:pt x="10718" y="17248"/>
                </a:cubicBezTo>
                <a:cubicBezTo>
                  <a:pt x="10408" y="16255"/>
                  <a:pt x="10113" y="15247"/>
                  <a:pt x="9850" y="14254"/>
                </a:cubicBezTo>
                <a:cubicBezTo>
                  <a:pt x="9772" y="13355"/>
                  <a:pt x="9818" y="12362"/>
                  <a:pt x="9725" y="11354"/>
                </a:cubicBezTo>
                <a:cubicBezTo>
                  <a:pt x="9617" y="10222"/>
                  <a:pt x="9415" y="9136"/>
                  <a:pt x="9090" y="8050"/>
                </a:cubicBezTo>
                <a:cubicBezTo>
                  <a:pt x="8686" y="6732"/>
                  <a:pt x="8376" y="5243"/>
                  <a:pt x="7756" y="4002"/>
                </a:cubicBezTo>
                <a:cubicBezTo>
                  <a:pt x="7259" y="3010"/>
                  <a:pt x="6686" y="2002"/>
                  <a:pt x="6050" y="1118"/>
                </a:cubicBezTo>
                <a:cubicBezTo>
                  <a:pt x="5820" y="785"/>
                  <a:pt x="5233" y="1"/>
                  <a:pt x="4805" y="1"/>
                </a:cubicBezTo>
                <a:close/>
              </a:path>
            </a:pathLst>
          </a:custGeom>
          <a:solidFill>
            <a:srgbClr val="394FA0">
              <a:alpha val="550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4" name="Google Shape;424;p38"/>
          <p:cNvGrpSpPr/>
          <p:nvPr/>
        </p:nvGrpSpPr>
        <p:grpSpPr>
          <a:xfrm>
            <a:off x="5693884" y="808502"/>
            <a:ext cx="3644144" cy="4993199"/>
            <a:chOff x="8292509" y="703352"/>
            <a:chExt cx="3644144" cy="4993199"/>
          </a:xfrm>
        </p:grpSpPr>
        <p:sp>
          <p:nvSpPr>
            <p:cNvPr id="425" name="Google Shape;425;p38"/>
            <p:cNvSpPr/>
            <p:nvPr/>
          </p:nvSpPr>
          <p:spPr>
            <a:xfrm>
              <a:off x="11314541" y="3507638"/>
              <a:ext cx="32570" cy="33175"/>
            </a:xfrm>
            <a:custGeom>
              <a:avLst/>
              <a:gdLst/>
              <a:ahLst/>
              <a:cxnLst/>
              <a:rect l="l" t="t" r="r" b="b"/>
              <a:pathLst>
                <a:path w="808" h="823" extrusionOk="0">
                  <a:moveTo>
                    <a:pt x="404" y="1"/>
                  </a:moveTo>
                  <a:cubicBezTo>
                    <a:pt x="187" y="1"/>
                    <a:pt x="1" y="172"/>
                    <a:pt x="1" y="404"/>
                  </a:cubicBezTo>
                  <a:cubicBezTo>
                    <a:pt x="1" y="621"/>
                    <a:pt x="171" y="823"/>
                    <a:pt x="404" y="823"/>
                  </a:cubicBezTo>
                  <a:cubicBezTo>
                    <a:pt x="621" y="823"/>
                    <a:pt x="807" y="637"/>
                    <a:pt x="807" y="404"/>
                  </a:cubicBezTo>
                  <a:cubicBezTo>
                    <a:pt x="807" y="203"/>
                    <a:pt x="637" y="1"/>
                    <a:pt x="404" y="1"/>
                  </a:cubicBezTo>
                  <a:close/>
                </a:path>
              </a:pathLst>
            </a:custGeom>
            <a:solidFill>
              <a:srgbClr val="FCF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8"/>
            <p:cNvSpPr/>
            <p:nvPr/>
          </p:nvSpPr>
          <p:spPr>
            <a:xfrm>
              <a:off x="11355171" y="3417630"/>
              <a:ext cx="32570" cy="33175"/>
            </a:xfrm>
            <a:custGeom>
              <a:avLst/>
              <a:gdLst/>
              <a:ahLst/>
              <a:cxnLst/>
              <a:rect l="l" t="t" r="r" b="b"/>
              <a:pathLst>
                <a:path w="808" h="823" extrusionOk="0">
                  <a:moveTo>
                    <a:pt x="404" y="1"/>
                  </a:moveTo>
                  <a:cubicBezTo>
                    <a:pt x="187" y="1"/>
                    <a:pt x="1" y="171"/>
                    <a:pt x="1" y="419"/>
                  </a:cubicBezTo>
                  <a:cubicBezTo>
                    <a:pt x="1" y="652"/>
                    <a:pt x="171" y="823"/>
                    <a:pt x="404" y="823"/>
                  </a:cubicBezTo>
                  <a:cubicBezTo>
                    <a:pt x="621" y="823"/>
                    <a:pt x="807" y="652"/>
                    <a:pt x="807" y="419"/>
                  </a:cubicBezTo>
                  <a:cubicBezTo>
                    <a:pt x="807" y="202"/>
                    <a:pt x="637" y="1"/>
                    <a:pt x="404" y="1"/>
                  </a:cubicBezTo>
                  <a:close/>
                </a:path>
              </a:pathLst>
            </a:custGeom>
            <a:solidFill>
              <a:srgbClr val="FCF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8"/>
            <p:cNvSpPr/>
            <p:nvPr/>
          </p:nvSpPr>
          <p:spPr>
            <a:xfrm>
              <a:off x="11167012" y="1468362"/>
              <a:ext cx="32530" cy="32570"/>
            </a:xfrm>
            <a:custGeom>
              <a:avLst/>
              <a:gdLst/>
              <a:ahLst/>
              <a:cxnLst/>
              <a:rect l="l" t="t" r="r" b="b"/>
              <a:pathLst>
                <a:path w="807" h="808" extrusionOk="0">
                  <a:moveTo>
                    <a:pt x="404" y="1"/>
                  </a:moveTo>
                  <a:cubicBezTo>
                    <a:pt x="171" y="1"/>
                    <a:pt x="0" y="171"/>
                    <a:pt x="0" y="404"/>
                  </a:cubicBezTo>
                  <a:cubicBezTo>
                    <a:pt x="0" y="637"/>
                    <a:pt x="187" y="807"/>
                    <a:pt x="404" y="807"/>
                  </a:cubicBezTo>
                  <a:cubicBezTo>
                    <a:pt x="636" y="807"/>
                    <a:pt x="807" y="621"/>
                    <a:pt x="807" y="404"/>
                  </a:cubicBezTo>
                  <a:cubicBezTo>
                    <a:pt x="807" y="171"/>
                    <a:pt x="605" y="1"/>
                    <a:pt x="404" y="1"/>
                  </a:cubicBezTo>
                  <a:close/>
                </a:path>
              </a:pathLst>
            </a:custGeom>
            <a:solidFill>
              <a:srgbClr val="FCF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8"/>
            <p:cNvSpPr/>
            <p:nvPr/>
          </p:nvSpPr>
          <p:spPr>
            <a:xfrm>
              <a:off x="10975709" y="964469"/>
              <a:ext cx="77556" cy="148865"/>
            </a:xfrm>
            <a:custGeom>
              <a:avLst/>
              <a:gdLst/>
              <a:ahLst/>
              <a:cxnLst/>
              <a:rect l="l" t="t" r="r" b="b"/>
              <a:pathLst>
                <a:path w="1924" h="3693" extrusionOk="0">
                  <a:moveTo>
                    <a:pt x="947" y="1"/>
                  </a:moveTo>
                  <a:cubicBezTo>
                    <a:pt x="916" y="358"/>
                    <a:pt x="838" y="683"/>
                    <a:pt x="729" y="978"/>
                  </a:cubicBezTo>
                  <a:cubicBezTo>
                    <a:pt x="652" y="1273"/>
                    <a:pt x="528" y="1661"/>
                    <a:pt x="0" y="1878"/>
                  </a:cubicBezTo>
                  <a:cubicBezTo>
                    <a:pt x="822" y="2327"/>
                    <a:pt x="900" y="3351"/>
                    <a:pt x="1040" y="3692"/>
                  </a:cubicBezTo>
                  <a:cubicBezTo>
                    <a:pt x="1133" y="3056"/>
                    <a:pt x="1334" y="2172"/>
                    <a:pt x="1924" y="1816"/>
                  </a:cubicBezTo>
                  <a:cubicBezTo>
                    <a:pt x="1071" y="1536"/>
                    <a:pt x="993" y="668"/>
                    <a:pt x="947" y="1"/>
                  </a:cubicBezTo>
                  <a:close/>
                </a:path>
              </a:pathLst>
            </a:custGeom>
            <a:solidFill>
              <a:srgbClr val="FCF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8"/>
            <p:cNvSpPr/>
            <p:nvPr/>
          </p:nvSpPr>
          <p:spPr>
            <a:xfrm>
              <a:off x="11036978" y="938228"/>
              <a:ext cx="35029" cy="67560"/>
            </a:xfrm>
            <a:custGeom>
              <a:avLst/>
              <a:gdLst/>
              <a:ahLst/>
              <a:cxnLst/>
              <a:rect l="l" t="t" r="r" b="b"/>
              <a:pathLst>
                <a:path w="869" h="1676" extrusionOk="0">
                  <a:moveTo>
                    <a:pt x="419" y="1"/>
                  </a:moveTo>
                  <a:cubicBezTo>
                    <a:pt x="404" y="156"/>
                    <a:pt x="388" y="311"/>
                    <a:pt x="326" y="450"/>
                  </a:cubicBezTo>
                  <a:cubicBezTo>
                    <a:pt x="295" y="590"/>
                    <a:pt x="233" y="761"/>
                    <a:pt x="0" y="854"/>
                  </a:cubicBezTo>
                  <a:cubicBezTo>
                    <a:pt x="373" y="1071"/>
                    <a:pt x="404" y="1521"/>
                    <a:pt x="466" y="1676"/>
                  </a:cubicBezTo>
                  <a:cubicBezTo>
                    <a:pt x="528" y="1381"/>
                    <a:pt x="605" y="993"/>
                    <a:pt x="869" y="823"/>
                  </a:cubicBezTo>
                  <a:cubicBezTo>
                    <a:pt x="481" y="683"/>
                    <a:pt x="450" y="295"/>
                    <a:pt x="419" y="1"/>
                  </a:cubicBezTo>
                  <a:close/>
                </a:path>
              </a:pathLst>
            </a:custGeom>
            <a:solidFill>
              <a:srgbClr val="FCF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8"/>
            <p:cNvSpPr/>
            <p:nvPr/>
          </p:nvSpPr>
          <p:spPr>
            <a:xfrm>
              <a:off x="9376519" y="703352"/>
              <a:ext cx="2184480" cy="2304281"/>
            </a:xfrm>
            <a:custGeom>
              <a:avLst/>
              <a:gdLst/>
              <a:ahLst/>
              <a:cxnLst/>
              <a:rect l="l" t="t" r="r" b="b"/>
              <a:pathLst>
                <a:path w="54192" h="57164" extrusionOk="0">
                  <a:moveTo>
                    <a:pt x="41275" y="1"/>
                  </a:moveTo>
                  <a:cubicBezTo>
                    <a:pt x="40483" y="1"/>
                    <a:pt x="39659" y="113"/>
                    <a:pt x="38806" y="353"/>
                  </a:cubicBezTo>
                  <a:cubicBezTo>
                    <a:pt x="30121" y="2819"/>
                    <a:pt x="29640" y="8418"/>
                    <a:pt x="28368" y="14839"/>
                  </a:cubicBezTo>
                  <a:cubicBezTo>
                    <a:pt x="26817" y="22500"/>
                    <a:pt x="20691" y="29309"/>
                    <a:pt x="12951" y="30969"/>
                  </a:cubicBezTo>
                  <a:cubicBezTo>
                    <a:pt x="10765" y="31465"/>
                    <a:pt x="8283" y="31698"/>
                    <a:pt x="6856" y="33419"/>
                  </a:cubicBezTo>
                  <a:cubicBezTo>
                    <a:pt x="5274" y="35373"/>
                    <a:pt x="5833" y="38243"/>
                    <a:pt x="6499" y="40662"/>
                  </a:cubicBezTo>
                  <a:cubicBezTo>
                    <a:pt x="2545" y="41515"/>
                    <a:pt x="1" y="46370"/>
                    <a:pt x="1567" y="50107"/>
                  </a:cubicBezTo>
                  <a:cubicBezTo>
                    <a:pt x="2648" y="52687"/>
                    <a:pt x="5473" y="54254"/>
                    <a:pt x="8230" y="54254"/>
                  </a:cubicBezTo>
                  <a:cubicBezTo>
                    <a:pt x="9469" y="54254"/>
                    <a:pt x="10694" y="53938"/>
                    <a:pt x="11742" y="53256"/>
                  </a:cubicBezTo>
                  <a:cubicBezTo>
                    <a:pt x="12758" y="52587"/>
                    <a:pt x="13839" y="51618"/>
                    <a:pt x="14958" y="51618"/>
                  </a:cubicBezTo>
                  <a:cubicBezTo>
                    <a:pt x="15187" y="51618"/>
                    <a:pt x="15418" y="51659"/>
                    <a:pt x="15650" y="51751"/>
                  </a:cubicBezTo>
                  <a:cubicBezTo>
                    <a:pt x="16224" y="51984"/>
                    <a:pt x="16627" y="52511"/>
                    <a:pt x="17046" y="52977"/>
                  </a:cubicBezTo>
                  <a:cubicBezTo>
                    <a:pt x="19433" y="55709"/>
                    <a:pt x="23072" y="57163"/>
                    <a:pt x="26682" y="57163"/>
                  </a:cubicBezTo>
                  <a:cubicBezTo>
                    <a:pt x="29076" y="57163"/>
                    <a:pt x="31458" y="56524"/>
                    <a:pt x="33455" y="55195"/>
                  </a:cubicBezTo>
                  <a:cubicBezTo>
                    <a:pt x="34029" y="54807"/>
                    <a:pt x="34603" y="54373"/>
                    <a:pt x="35239" y="54202"/>
                  </a:cubicBezTo>
                  <a:cubicBezTo>
                    <a:pt x="35394" y="54140"/>
                    <a:pt x="35580" y="54124"/>
                    <a:pt x="35735" y="54124"/>
                  </a:cubicBezTo>
                  <a:cubicBezTo>
                    <a:pt x="35770" y="54122"/>
                    <a:pt x="35804" y="54121"/>
                    <a:pt x="35838" y="54121"/>
                  </a:cubicBezTo>
                  <a:cubicBezTo>
                    <a:pt x="36296" y="54121"/>
                    <a:pt x="36730" y="54305"/>
                    <a:pt x="37177" y="54435"/>
                  </a:cubicBezTo>
                  <a:cubicBezTo>
                    <a:pt x="38071" y="54696"/>
                    <a:pt x="39003" y="54826"/>
                    <a:pt x="39937" y="54826"/>
                  </a:cubicBezTo>
                  <a:cubicBezTo>
                    <a:pt x="41660" y="54826"/>
                    <a:pt x="43387" y="54385"/>
                    <a:pt x="44886" y="53520"/>
                  </a:cubicBezTo>
                  <a:cubicBezTo>
                    <a:pt x="47631" y="51922"/>
                    <a:pt x="50516" y="48944"/>
                    <a:pt x="51555" y="45935"/>
                  </a:cubicBezTo>
                  <a:cubicBezTo>
                    <a:pt x="52206" y="44043"/>
                    <a:pt x="52113" y="42073"/>
                    <a:pt x="51570" y="40166"/>
                  </a:cubicBezTo>
                  <a:cubicBezTo>
                    <a:pt x="51136" y="38630"/>
                    <a:pt x="50934" y="37002"/>
                    <a:pt x="51369" y="35435"/>
                  </a:cubicBezTo>
                  <a:cubicBezTo>
                    <a:pt x="51741" y="34164"/>
                    <a:pt x="52734" y="33202"/>
                    <a:pt x="53183" y="31977"/>
                  </a:cubicBezTo>
                  <a:cubicBezTo>
                    <a:pt x="53990" y="29790"/>
                    <a:pt x="54191" y="27169"/>
                    <a:pt x="53416" y="24951"/>
                  </a:cubicBezTo>
                  <a:cubicBezTo>
                    <a:pt x="52951" y="23602"/>
                    <a:pt x="52268" y="22314"/>
                    <a:pt x="52206" y="20856"/>
                  </a:cubicBezTo>
                  <a:cubicBezTo>
                    <a:pt x="52144" y="19414"/>
                    <a:pt x="52501" y="18018"/>
                    <a:pt x="52516" y="16607"/>
                  </a:cubicBezTo>
                  <a:cubicBezTo>
                    <a:pt x="52563" y="14559"/>
                    <a:pt x="52423" y="12450"/>
                    <a:pt x="51943" y="10465"/>
                  </a:cubicBezTo>
                  <a:cubicBezTo>
                    <a:pt x="50695" y="5381"/>
                    <a:pt x="46770" y="1"/>
                    <a:pt x="41275" y="1"/>
                  </a:cubicBezTo>
                  <a:close/>
                </a:path>
              </a:pathLst>
            </a:custGeom>
            <a:solidFill>
              <a:srgbClr val="5938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8"/>
            <p:cNvSpPr/>
            <p:nvPr/>
          </p:nvSpPr>
          <p:spPr>
            <a:xfrm>
              <a:off x="9690359" y="827985"/>
              <a:ext cx="1638682" cy="1477120"/>
            </a:xfrm>
            <a:custGeom>
              <a:avLst/>
              <a:gdLst/>
              <a:ahLst/>
              <a:cxnLst/>
              <a:rect l="l" t="t" r="r" b="b"/>
              <a:pathLst>
                <a:path w="40652" h="36644" extrusionOk="0">
                  <a:moveTo>
                    <a:pt x="19827" y="1"/>
                  </a:moveTo>
                  <a:cubicBezTo>
                    <a:pt x="17825" y="1"/>
                    <a:pt x="16538" y="191"/>
                    <a:pt x="14564" y="874"/>
                  </a:cubicBezTo>
                  <a:cubicBezTo>
                    <a:pt x="11245" y="2022"/>
                    <a:pt x="9120" y="4287"/>
                    <a:pt x="6918" y="6877"/>
                  </a:cubicBezTo>
                  <a:cubicBezTo>
                    <a:pt x="4359" y="9932"/>
                    <a:pt x="94" y="12584"/>
                    <a:pt x="47" y="16803"/>
                  </a:cubicBezTo>
                  <a:cubicBezTo>
                    <a:pt x="1" y="19889"/>
                    <a:pt x="3413" y="21983"/>
                    <a:pt x="5414" y="23642"/>
                  </a:cubicBezTo>
                  <a:cubicBezTo>
                    <a:pt x="6189" y="24278"/>
                    <a:pt x="6344" y="25473"/>
                    <a:pt x="6654" y="26372"/>
                  </a:cubicBezTo>
                  <a:cubicBezTo>
                    <a:pt x="7430" y="28652"/>
                    <a:pt x="9741" y="29908"/>
                    <a:pt x="12036" y="30032"/>
                  </a:cubicBezTo>
                  <a:cubicBezTo>
                    <a:pt x="12936" y="30079"/>
                    <a:pt x="12269" y="30343"/>
                    <a:pt x="12719" y="31118"/>
                  </a:cubicBezTo>
                  <a:cubicBezTo>
                    <a:pt x="13168" y="31894"/>
                    <a:pt x="13432" y="32747"/>
                    <a:pt x="13897" y="33522"/>
                  </a:cubicBezTo>
                  <a:cubicBezTo>
                    <a:pt x="15378" y="35967"/>
                    <a:pt x="19428" y="36644"/>
                    <a:pt x="22853" y="36644"/>
                  </a:cubicBezTo>
                  <a:cubicBezTo>
                    <a:pt x="24166" y="36644"/>
                    <a:pt x="25387" y="36544"/>
                    <a:pt x="26336" y="36407"/>
                  </a:cubicBezTo>
                  <a:cubicBezTo>
                    <a:pt x="34510" y="35213"/>
                    <a:pt x="40388" y="29086"/>
                    <a:pt x="40605" y="20959"/>
                  </a:cubicBezTo>
                  <a:cubicBezTo>
                    <a:pt x="40605" y="20649"/>
                    <a:pt x="40620" y="20339"/>
                    <a:pt x="40620" y="20044"/>
                  </a:cubicBezTo>
                  <a:cubicBezTo>
                    <a:pt x="40651" y="17392"/>
                    <a:pt x="40543" y="14740"/>
                    <a:pt x="39845" y="12181"/>
                  </a:cubicBezTo>
                  <a:cubicBezTo>
                    <a:pt x="38294" y="6551"/>
                    <a:pt x="33719" y="1355"/>
                    <a:pt x="27577" y="1200"/>
                  </a:cubicBezTo>
                  <a:cubicBezTo>
                    <a:pt x="25142" y="1138"/>
                    <a:pt x="23436" y="83"/>
                    <a:pt x="21140" y="21"/>
                  </a:cubicBezTo>
                  <a:cubicBezTo>
                    <a:pt x="20665" y="8"/>
                    <a:pt x="20231" y="1"/>
                    <a:pt x="19827" y="1"/>
                  </a:cubicBezTo>
                  <a:close/>
                </a:path>
              </a:pathLst>
            </a:custGeom>
            <a:solidFill>
              <a:srgbClr val="6846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8"/>
            <p:cNvSpPr/>
            <p:nvPr/>
          </p:nvSpPr>
          <p:spPr>
            <a:xfrm>
              <a:off x="10192358" y="2107289"/>
              <a:ext cx="882829" cy="1023552"/>
            </a:xfrm>
            <a:custGeom>
              <a:avLst/>
              <a:gdLst/>
              <a:ahLst/>
              <a:cxnLst/>
              <a:rect l="l" t="t" r="r" b="b"/>
              <a:pathLst>
                <a:path w="21901" h="25392" extrusionOk="0">
                  <a:moveTo>
                    <a:pt x="18256" y="1"/>
                  </a:moveTo>
                  <a:cubicBezTo>
                    <a:pt x="17418" y="47"/>
                    <a:pt x="14502" y="2311"/>
                    <a:pt x="6515" y="7073"/>
                  </a:cubicBezTo>
                  <a:cubicBezTo>
                    <a:pt x="6499" y="8469"/>
                    <a:pt x="4949" y="10516"/>
                    <a:pt x="3909" y="11291"/>
                  </a:cubicBezTo>
                  <a:cubicBezTo>
                    <a:pt x="3086" y="11928"/>
                    <a:pt x="2252" y="12052"/>
                    <a:pt x="995" y="12052"/>
                  </a:cubicBezTo>
                  <a:cubicBezTo>
                    <a:pt x="691" y="12052"/>
                    <a:pt x="361" y="12045"/>
                    <a:pt x="1" y="12036"/>
                  </a:cubicBezTo>
                  <a:lnTo>
                    <a:pt x="1" y="12036"/>
                  </a:lnTo>
                  <a:cubicBezTo>
                    <a:pt x="342" y="13246"/>
                    <a:pt x="699" y="14440"/>
                    <a:pt x="1087" y="15634"/>
                  </a:cubicBezTo>
                  <a:cubicBezTo>
                    <a:pt x="2374" y="19713"/>
                    <a:pt x="3537" y="24940"/>
                    <a:pt x="4204" y="25343"/>
                  </a:cubicBezTo>
                  <a:cubicBezTo>
                    <a:pt x="4259" y="25376"/>
                    <a:pt x="4332" y="25392"/>
                    <a:pt x="4421" y="25392"/>
                  </a:cubicBezTo>
                  <a:cubicBezTo>
                    <a:pt x="6048" y="25392"/>
                    <a:pt x="13075" y="20076"/>
                    <a:pt x="17620" y="17340"/>
                  </a:cubicBezTo>
                  <a:cubicBezTo>
                    <a:pt x="20101" y="15867"/>
                    <a:pt x="21900" y="14673"/>
                    <a:pt x="21807" y="14642"/>
                  </a:cubicBezTo>
                  <a:cubicBezTo>
                    <a:pt x="20923" y="14176"/>
                    <a:pt x="20319" y="13789"/>
                    <a:pt x="20070" y="13540"/>
                  </a:cubicBezTo>
                  <a:cubicBezTo>
                    <a:pt x="19326" y="12780"/>
                    <a:pt x="19186" y="12610"/>
                    <a:pt x="18706" y="11788"/>
                  </a:cubicBezTo>
                  <a:cubicBezTo>
                    <a:pt x="16968" y="8825"/>
                    <a:pt x="16782" y="3878"/>
                    <a:pt x="18256" y="1"/>
                  </a:cubicBezTo>
                  <a:close/>
                </a:path>
              </a:pathLst>
            </a:custGeom>
            <a:solidFill>
              <a:srgbClr val="FF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8"/>
            <p:cNvSpPr/>
            <p:nvPr/>
          </p:nvSpPr>
          <p:spPr>
            <a:xfrm>
              <a:off x="10448074" y="2241072"/>
              <a:ext cx="435791" cy="278542"/>
            </a:xfrm>
            <a:custGeom>
              <a:avLst/>
              <a:gdLst/>
              <a:ahLst/>
              <a:cxnLst/>
              <a:rect l="l" t="t" r="r" b="b"/>
              <a:pathLst>
                <a:path w="10811" h="6910" extrusionOk="0">
                  <a:moveTo>
                    <a:pt x="10811" y="1"/>
                  </a:moveTo>
                  <a:lnTo>
                    <a:pt x="10811" y="1"/>
                  </a:lnTo>
                  <a:cubicBezTo>
                    <a:pt x="7927" y="725"/>
                    <a:pt x="4521" y="3410"/>
                    <a:pt x="1425" y="3410"/>
                  </a:cubicBezTo>
                  <a:cubicBezTo>
                    <a:pt x="942" y="3410"/>
                    <a:pt x="466" y="3344"/>
                    <a:pt x="0" y="3196"/>
                  </a:cubicBezTo>
                  <a:lnTo>
                    <a:pt x="0" y="3196"/>
                  </a:lnTo>
                  <a:cubicBezTo>
                    <a:pt x="451" y="4922"/>
                    <a:pt x="2426" y="6909"/>
                    <a:pt x="4324" y="6909"/>
                  </a:cubicBezTo>
                  <a:cubicBezTo>
                    <a:pt x="4387" y="6909"/>
                    <a:pt x="4451" y="6907"/>
                    <a:pt x="4514" y="6902"/>
                  </a:cubicBezTo>
                  <a:cubicBezTo>
                    <a:pt x="6638" y="6763"/>
                    <a:pt x="10547" y="2032"/>
                    <a:pt x="10811" y="1"/>
                  </a:cubicBezTo>
                  <a:close/>
                </a:path>
              </a:pathLst>
            </a:custGeom>
            <a:solidFill>
              <a:srgbClr val="FFB3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8"/>
            <p:cNvSpPr/>
            <p:nvPr/>
          </p:nvSpPr>
          <p:spPr>
            <a:xfrm>
              <a:off x="10043581" y="1092488"/>
              <a:ext cx="1045359" cy="1311647"/>
            </a:xfrm>
            <a:custGeom>
              <a:avLst/>
              <a:gdLst/>
              <a:ahLst/>
              <a:cxnLst/>
              <a:rect l="l" t="t" r="r" b="b"/>
              <a:pathLst>
                <a:path w="25933" h="32539" extrusionOk="0">
                  <a:moveTo>
                    <a:pt x="14121" y="1"/>
                  </a:moveTo>
                  <a:cubicBezTo>
                    <a:pt x="10478" y="1"/>
                    <a:pt x="4530" y="2202"/>
                    <a:pt x="2606" y="5262"/>
                  </a:cubicBezTo>
                  <a:cubicBezTo>
                    <a:pt x="1" y="9372"/>
                    <a:pt x="916" y="12908"/>
                    <a:pt x="1319" y="17499"/>
                  </a:cubicBezTo>
                  <a:cubicBezTo>
                    <a:pt x="1521" y="19562"/>
                    <a:pt x="1676" y="22199"/>
                    <a:pt x="2094" y="24215"/>
                  </a:cubicBezTo>
                  <a:cubicBezTo>
                    <a:pt x="2901" y="27953"/>
                    <a:pt x="4793" y="30078"/>
                    <a:pt x="8252" y="31753"/>
                  </a:cubicBezTo>
                  <a:cubicBezTo>
                    <a:pt x="9376" y="32299"/>
                    <a:pt x="10676" y="32539"/>
                    <a:pt x="12015" y="32539"/>
                  </a:cubicBezTo>
                  <a:cubicBezTo>
                    <a:pt x="14778" y="32539"/>
                    <a:pt x="17704" y="31519"/>
                    <a:pt x="19574" y="30078"/>
                  </a:cubicBezTo>
                  <a:cubicBezTo>
                    <a:pt x="21823" y="28340"/>
                    <a:pt x="23467" y="25549"/>
                    <a:pt x="24630" y="22990"/>
                  </a:cubicBezTo>
                  <a:cubicBezTo>
                    <a:pt x="25173" y="21811"/>
                    <a:pt x="25483" y="20058"/>
                    <a:pt x="25700" y="18756"/>
                  </a:cubicBezTo>
                  <a:cubicBezTo>
                    <a:pt x="25933" y="10582"/>
                    <a:pt x="24785" y="377"/>
                    <a:pt x="14378" y="4"/>
                  </a:cubicBezTo>
                  <a:cubicBezTo>
                    <a:pt x="14294" y="2"/>
                    <a:pt x="14208" y="1"/>
                    <a:pt x="14121" y="1"/>
                  </a:cubicBezTo>
                  <a:close/>
                </a:path>
              </a:pathLst>
            </a:custGeom>
            <a:solidFill>
              <a:srgbClr val="FF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8"/>
            <p:cNvSpPr/>
            <p:nvPr/>
          </p:nvSpPr>
          <p:spPr>
            <a:xfrm>
              <a:off x="10396802" y="1719684"/>
              <a:ext cx="145721" cy="312927"/>
            </a:xfrm>
            <a:custGeom>
              <a:avLst/>
              <a:gdLst/>
              <a:ahLst/>
              <a:cxnLst/>
              <a:rect l="l" t="t" r="r" b="b"/>
              <a:pathLst>
                <a:path w="3615" h="7763" extrusionOk="0">
                  <a:moveTo>
                    <a:pt x="1164" y="1"/>
                  </a:moveTo>
                  <a:lnTo>
                    <a:pt x="1164" y="1"/>
                  </a:lnTo>
                  <a:cubicBezTo>
                    <a:pt x="978" y="869"/>
                    <a:pt x="776" y="1753"/>
                    <a:pt x="621" y="2637"/>
                  </a:cubicBezTo>
                  <a:cubicBezTo>
                    <a:pt x="543" y="3071"/>
                    <a:pt x="466" y="3506"/>
                    <a:pt x="388" y="3956"/>
                  </a:cubicBezTo>
                  <a:cubicBezTo>
                    <a:pt x="311" y="4405"/>
                    <a:pt x="249" y="4824"/>
                    <a:pt x="156" y="5274"/>
                  </a:cubicBezTo>
                  <a:cubicBezTo>
                    <a:pt x="78" y="5724"/>
                    <a:pt x="1" y="6173"/>
                    <a:pt x="78" y="6654"/>
                  </a:cubicBezTo>
                  <a:cubicBezTo>
                    <a:pt x="125" y="6887"/>
                    <a:pt x="202" y="7135"/>
                    <a:pt x="373" y="7337"/>
                  </a:cubicBezTo>
                  <a:cubicBezTo>
                    <a:pt x="543" y="7523"/>
                    <a:pt x="776" y="7647"/>
                    <a:pt x="1009" y="7693"/>
                  </a:cubicBezTo>
                  <a:cubicBezTo>
                    <a:pt x="1195" y="7743"/>
                    <a:pt x="1381" y="7763"/>
                    <a:pt x="1566" y="7763"/>
                  </a:cubicBezTo>
                  <a:cubicBezTo>
                    <a:pt x="1844" y="7763"/>
                    <a:pt x="2119" y="7718"/>
                    <a:pt x="2389" y="7662"/>
                  </a:cubicBezTo>
                  <a:cubicBezTo>
                    <a:pt x="2606" y="7600"/>
                    <a:pt x="2823" y="7538"/>
                    <a:pt x="3025" y="7445"/>
                  </a:cubicBezTo>
                  <a:cubicBezTo>
                    <a:pt x="3242" y="7352"/>
                    <a:pt x="3428" y="7259"/>
                    <a:pt x="3614" y="7104"/>
                  </a:cubicBezTo>
                  <a:lnTo>
                    <a:pt x="3614" y="7104"/>
                  </a:lnTo>
                  <a:cubicBezTo>
                    <a:pt x="3227" y="7352"/>
                    <a:pt x="2777" y="7461"/>
                    <a:pt x="2343" y="7538"/>
                  </a:cubicBezTo>
                  <a:cubicBezTo>
                    <a:pt x="2144" y="7574"/>
                    <a:pt x="1941" y="7593"/>
                    <a:pt x="1742" y="7593"/>
                  </a:cubicBezTo>
                  <a:cubicBezTo>
                    <a:pt x="1506" y="7593"/>
                    <a:pt x="1274" y="7566"/>
                    <a:pt x="1055" y="7507"/>
                  </a:cubicBezTo>
                  <a:cubicBezTo>
                    <a:pt x="838" y="7445"/>
                    <a:pt x="668" y="7352"/>
                    <a:pt x="543" y="7197"/>
                  </a:cubicBezTo>
                  <a:cubicBezTo>
                    <a:pt x="435" y="7042"/>
                    <a:pt x="357" y="6840"/>
                    <a:pt x="326" y="6639"/>
                  </a:cubicBezTo>
                  <a:cubicBezTo>
                    <a:pt x="280" y="6204"/>
                    <a:pt x="357" y="5755"/>
                    <a:pt x="435" y="5336"/>
                  </a:cubicBezTo>
                  <a:cubicBezTo>
                    <a:pt x="590" y="4467"/>
                    <a:pt x="699" y="3568"/>
                    <a:pt x="838" y="2684"/>
                  </a:cubicBezTo>
                  <a:cubicBezTo>
                    <a:pt x="978" y="1784"/>
                    <a:pt x="1071" y="900"/>
                    <a:pt x="1164" y="1"/>
                  </a:cubicBezTo>
                  <a:close/>
                </a:path>
              </a:pathLst>
            </a:custGeom>
            <a:solidFill>
              <a:srgbClr val="EFA3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8"/>
            <p:cNvSpPr/>
            <p:nvPr/>
          </p:nvSpPr>
          <p:spPr>
            <a:xfrm>
              <a:off x="10330535" y="2037273"/>
              <a:ext cx="358920" cy="107708"/>
            </a:xfrm>
            <a:custGeom>
              <a:avLst/>
              <a:gdLst/>
              <a:ahLst/>
              <a:cxnLst/>
              <a:rect l="l" t="t" r="r" b="b"/>
              <a:pathLst>
                <a:path w="8904" h="2672" extrusionOk="0">
                  <a:moveTo>
                    <a:pt x="8903" y="0"/>
                  </a:moveTo>
                  <a:lnTo>
                    <a:pt x="8903" y="0"/>
                  </a:lnTo>
                  <a:cubicBezTo>
                    <a:pt x="8252" y="559"/>
                    <a:pt x="7600" y="1102"/>
                    <a:pt x="6902" y="1520"/>
                  </a:cubicBezTo>
                  <a:cubicBezTo>
                    <a:pt x="6189" y="1955"/>
                    <a:pt x="5398" y="2249"/>
                    <a:pt x="4576" y="2342"/>
                  </a:cubicBezTo>
                  <a:cubicBezTo>
                    <a:pt x="4356" y="2368"/>
                    <a:pt x="4134" y="2380"/>
                    <a:pt x="3911" y="2380"/>
                  </a:cubicBezTo>
                  <a:cubicBezTo>
                    <a:pt x="3316" y="2380"/>
                    <a:pt x="2716" y="2290"/>
                    <a:pt x="2141" y="2110"/>
                  </a:cubicBezTo>
                  <a:cubicBezTo>
                    <a:pt x="1334" y="1831"/>
                    <a:pt x="605" y="1412"/>
                    <a:pt x="1" y="807"/>
                  </a:cubicBezTo>
                  <a:lnTo>
                    <a:pt x="1" y="807"/>
                  </a:lnTo>
                  <a:cubicBezTo>
                    <a:pt x="528" y="1489"/>
                    <a:pt x="1241" y="2017"/>
                    <a:pt x="2063" y="2327"/>
                  </a:cubicBezTo>
                  <a:cubicBezTo>
                    <a:pt x="2672" y="2561"/>
                    <a:pt x="3334" y="2671"/>
                    <a:pt x="3989" y="2671"/>
                  </a:cubicBezTo>
                  <a:cubicBezTo>
                    <a:pt x="4202" y="2671"/>
                    <a:pt x="4413" y="2660"/>
                    <a:pt x="4622" y="2637"/>
                  </a:cubicBezTo>
                  <a:cubicBezTo>
                    <a:pt x="5475" y="2513"/>
                    <a:pt x="6297" y="2203"/>
                    <a:pt x="7026" y="1722"/>
                  </a:cubicBezTo>
                  <a:cubicBezTo>
                    <a:pt x="7740" y="1241"/>
                    <a:pt x="8360" y="636"/>
                    <a:pt x="8903" y="0"/>
                  </a:cubicBezTo>
                  <a:close/>
                </a:path>
              </a:pathLst>
            </a:custGeom>
            <a:solidFill>
              <a:srgbClr val="EFA3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8"/>
            <p:cNvSpPr/>
            <p:nvPr/>
          </p:nvSpPr>
          <p:spPr>
            <a:xfrm>
              <a:off x="10543081" y="1494039"/>
              <a:ext cx="260120" cy="99404"/>
            </a:xfrm>
            <a:custGeom>
              <a:avLst/>
              <a:gdLst/>
              <a:ahLst/>
              <a:cxnLst/>
              <a:rect l="l" t="t" r="r" b="b"/>
              <a:pathLst>
                <a:path w="6453" h="2466" extrusionOk="0">
                  <a:moveTo>
                    <a:pt x="2712" y="1"/>
                  </a:moveTo>
                  <a:cubicBezTo>
                    <a:pt x="2370" y="1"/>
                    <a:pt x="2029" y="41"/>
                    <a:pt x="1691" y="108"/>
                  </a:cubicBezTo>
                  <a:cubicBezTo>
                    <a:pt x="1071" y="263"/>
                    <a:pt x="482" y="542"/>
                    <a:pt x="1" y="1039"/>
                  </a:cubicBezTo>
                  <a:lnTo>
                    <a:pt x="16" y="1163"/>
                  </a:lnTo>
                  <a:lnTo>
                    <a:pt x="435" y="1101"/>
                  </a:lnTo>
                  <a:cubicBezTo>
                    <a:pt x="559" y="1085"/>
                    <a:pt x="699" y="1085"/>
                    <a:pt x="838" y="1070"/>
                  </a:cubicBezTo>
                  <a:cubicBezTo>
                    <a:pt x="1102" y="1039"/>
                    <a:pt x="1397" y="1039"/>
                    <a:pt x="1676" y="1039"/>
                  </a:cubicBezTo>
                  <a:cubicBezTo>
                    <a:pt x="2234" y="1070"/>
                    <a:pt x="2777" y="1116"/>
                    <a:pt x="3320" y="1240"/>
                  </a:cubicBezTo>
                  <a:cubicBezTo>
                    <a:pt x="3863" y="1333"/>
                    <a:pt x="4406" y="1489"/>
                    <a:pt x="4902" y="1706"/>
                  </a:cubicBezTo>
                  <a:cubicBezTo>
                    <a:pt x="5166" y="1799"/>
                    <a:pt x="5414" y="1938"/>
                    <a:pt x="5662" y="2047"/>
                  </a:cubicBezTo>
                  <a:cubicBezTo>
                    <a:pt x="5910" y="2186"/>
                    <a:pt x="6174" y="2326"/>
                    <a:pt x="6406" y="2466"/>
                  </a:cubicBezTo>
                  <a:lnTo>
                    <a:pt x="6453" y="2342"/>
                  </a:lnTo>
                  <a:cubicBezTo>
                    <a:pt x="6220" y="1690"/>
                    <a:pt x="5786" y="1194"/>
                    <a:pt x="5274" y="837"/>
                  </a:cubicBezTo>
                  <a:cubicBezTo>
                    <a:pt x="4762" y="465"/>
                    <a:pt x="4188" y="217"/>
                    <a:pt x="3568" y="93"/>
                  </a:cubicBezTo>
                  <a:cubicBezTo>
                    <a:pt x="3285" y="29"/>
                    <a:pt x="2998" y="1"/>
                    <a:pt x="2712" y="1"/>
                  </a:cubicBezTo>
                  <a:close/>
                </a:path>
              </a:pathLst>
            </a:custGeom>
            <a:solidFill>
              <a:srgbClr val="5938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8"/>
            <p:cNvSpPr/>
            <p:nvPr/>
          </p:nvSpPr>
          <p:spPr>
            <a:xfrm>
              <a:off x="10138628" y="1526084"/>
              <a:ext cx="185708" cy="99243"/>
            </a:xfrm>
            <a:custGeom>
              <a:avLst/>
              <a:gdLst/>
              <a:ahLst/>
              <a:cxnLst/>
              <a:rect l="l" t="t" r="r" b="b"/>
              <a:pathLst>
                <a:path w="4607" h="2462" extrusionOk="0">
                  <a:moveTo>
                    <a:pt x="2867" y="0"/>
                  </a:moveTo>
                  <a:cubicBezTo>
                    <a:pt x="2517" y="0"/>
                    <a:pt x="2165" y="43"/>
                    <a:pt x="1830" y="151"/>
                  </a:cubicBezTo>
                  <a:cubicBezTo>
                    <a:pt x="1412" y="290"/>
                    <a:pt x="977" y="523"/>
                    <a:pt x="621" y="864"/>
                  </a:cubicBezTo>
                  <a:cubicBezTo>
                    <a:pt x="543" y="942"/>
                    <a:pt x="434" y="1066"/>
                    <a:pt x="357" y="1159"/>
                  </a:cubicBezTo>
                  <a:cubicBezTo>
                    <a:pt x="279" y="1283"/>
                    <a:pt x="202" y="1391"/>
                    <a:pt x="155" y="1531"/>
                  </a:cubicBezTo>
                  <a:cubicBezTo>
                    <a:pt x="93" y="1671"/>
                    <a:pt x="31" y="1795"/>
                    <a:pt x="16" y="1950"/>
                  </a:cubicBezTo>
                  <a:cubicBezTo>
                    <a:pt x="0" y="2027"/>
                    <a:pt x="0" y="2105"/>
                    <a:pt x="0" y="2182"/>
                  </a:cubicBezTo>
                  <a:cubicBezTo>
                    <a:pt x="0" y="2291"/>
                    <a:pt x="16" y="2338"/>
                    <a:pt x="31" y="2415"/>
                  </a:cubicBezTo>
                  <a:lnTo>
                    <a:pt x="155" y="2462"/>
                  </a:lnTo>
                  <a:cubicBezTo>
                    <a:pt x="248" y="2307"/>
                    <a:pt x="388" y="2151"/>
                    <a:pt x="543" y="2027"/>
                  </a:cubicBezTo>
                  <a:cubicBezTo>
                    <a:pt x="621" y="1981"/>
                    <a:pt x="714" y="1919"/>
                    <a:pt x="791" y="1857"/>
                  </a:cubicBezTo>
                  <a:cubicBezTo>
                    <a:pt x="884" y="1795"/>
                    <a:pt x="962" y="1748"/>
                    <a:pt x="1055" y="1702"/>
                  </a:cubicBezTo>
                  <a:cubicBezTo>
                    <a:pt x="1427" y="1516"/>
                    <a:pt x="1815" y="1376"/>
                    <a:pt x="2202" y="1252"/>
                  </a:cubicBezTo>
                  <a:cubicBezTo>
                    <a:pt x="2606" y="1128"/>
                    <a:pt x="2993" y="1019"/>
                    <a:pt x="3412" y="926"/>
                  </a:cubicBezTo>
                  <a:cubicBezTo>
                    <a:pt x="3598" y="864"/>
                    <a:pt x="3815" y="833"/>
                    <a:pt x="4002" y="787"/>
                  </a:cubicBezTo>
                  <a:cubicBezTo>
                    <a:pt x="4203" y="740"/>
                    <a:pt x="4389" y="694"/>
                    <a:pt x="4606" y="662"/>
                  </a:cubicBezTo>
                  <a:lnTo>
                    <a:pt x="4575" y="554"/>
                  </a:lnTo>
                  <a:cubicBezTo>
                    <a:pt x="4110" y="213"/>
                    <a:pt x="3645" y="73"/>
                    <a:pt x="3180" y="11"/>
                  </a:cubicBezTo>
                  <a:cubicBezTo>
                    <a:pt x="3076" y="4"/>
                    <a:pt x="2972" y="0"/>
                    <a:pt x="2867" y="0"/>
                  </a:cubicBezTo>
                  <a:close/>
                </a:path>
              </a:pathLst>
            </a:custGeom>
            <a:solidFill>
              <a:srgbClr val="5938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8"/>
            <p:cNvSpPr/>
            <p:nvPr/>
          </p:nvSpPr>
          <p:spPr>
            <a:xfrm>
              <a:off x="10716890" y="1865116"/>
              <a:ext cx="247624" cy="190384"/>
            </a:xfrm>
            <a:custGeom>
              <a:avLst/>
              <a:gdLst/>
              <a:ahLst/>
              <a:cxnLst/>
              <a:rect l="l" t="t" r="r" b="b"/>
              <a:pathLst>
                <a:path w="6143" h="4723" extrusionOk="0">
                  <a:moveTo>
                    <a:pt x="3235" y="0"/>
                  </a:moveTo>
                  <a:cubicBezTo>
                    <a:pt x="3165" y="0"/>
                    <a:pt x="3095" y="2"/>
                    <a:pt x="3025" y="6"/>
                  </a:cubicBezTo>
                  <a:cubicBezTo>
                    <a:pt x="1520" y="84"/>
                    <a:pt x="1" y="1061"/>
                    <a:pt x="187" y="2519"/>
                  </a:cubicBezTo>
                  <a:cubicBezTo>
                    <a:pt x="378" y="3896"/>
                    <a:pt x="1744" y="4722"/>
                    <a:pt x="3062" y="4722"/>
                  </a:cubicBezTo>
                  <a:cubicBezTo>
                    <a:pt x="3243" y="4722"/>
                    <a:pt x="3423" y="4706"/>
                    <a:pt x="3599" y="4675"/>
                  </a:cubicBezTo>
                  <a:cubicBezTo>
                    <a:pt x="5274" y="4349"/>
                    <a:pt x="6142" y="3077"/>
                    <a:pt x="5599" y="1480"/>
                  </a:cubicBezTo>
                  <a:cubicBezTo>
                    <a:pt x="5236" y="434"/>
                    <a:pt x="4261" y="0"/>
                    <a:pt x="3235" y="0"/>
                  </a:cubicBezTo>
                  <a:close/>
                </a:path>
              </a:pathLst>
            </a:custGeom>
            <a:solidFill>
              <a:srgbClr val="FFB7DB">
                <a:alpha val="6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8"/>
            <p:cNvSpPr/>
            <p:nvPr/>
          </p:nvSpPr>
          <p:spPr>
            <a:xfrm>
              <a:off x="10118594" y="1918968"/>
              <a:ext cx="203243" cy="155153"/>
            </a:xfrm>
            <a:custGeom>
              <a:avLst/>
              <a:gdLst/>
              <a:ahLst/>
              <a:cxnLst/>
              <a:rect l="l" t="t" r="r" b="b"/>
              <a:pathLst>
                <a:path w="5042" h="3849" extrusionOk="0">
                  <a:moveTo>
                    <a:pt x="2639" y="0"/>
                  </a:moveTo>
                  <a:cubicBezTo>
                    <a:pt x="2587" y="0"/>
                    <a:pt x="2535" y="1"/>
                    <a:pt x="2482" y="4"/>
                  </a:cubicBezTo>
                  <a:cubicBezTo>
                    <a:pt x="1242" y="66"/>
                    <a:pt x="1" y="857"/>
                    <a:pt x="187" y="2051"/>
                  </a:cubicBezTo>
                  <a:cubicBezTo>
                    <a:pt x="336" y="3174"/>
                    <a:pt x="1440" y="3848"/>
                    <a:pt x="2512" y="3848"/>
                  </a:cubicBezTo>
                  <a:cubicBezTo>
                    <a:pt x="2669" y="3848"/>
                    <a:pt x="2826" y="3834"/>
                    <a:pt x="2979" y="3804"/>
                  </a:cubicBezTo>
                  <a:cubicBezTo>
                    <a:pt x="4328" y="3556"/>
                    <a:pt x="5041" y="2517"/>
                    <a:pt x="4607" y="1198"/>
                  </a:cubicBezTo>
                  <a:cubicBezTo>
                    <a:pt x="4315" y="365"/>
                    <a:pt x="3498" y="0"/>
                    <a:pt x="2639" y="0"/>
                  </a:cubicBezTo>
                  <a:close/>
                </a:path>
              </a:pathLst>
            </a:custGeom>
            <a:solidFill>
              <a:srgbClr val="FFB7DB">
                <a:alpha val="6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8"/>
            <p:cNvSpPr/>
            <p:nvPr/>
          </p:nvSpPr>
          <p:spPr>
            <a:xfrm>
              <a:off x="10155476" y="1728834"/>
              <a:ext cx="178251" cy="65302"/>
            </a:xfrm>
            <a:custGeom>
              <a:avLst/>
              <a:gdLst/>
              <a:ahLst/>
              <a:cxnLst/>
              <a:rect l="l" t="t" r="r" b="b"/>
              <a:pathLst>
                <a:path w="4422" h="1620" extrusionOk="0">
                  <a:moveTo>
                    <a:pt x="2227" y="1"/>
                  </a:moveTo>
                  <a:cubicBezTo>
                    <a:pt x="1807" y="1"/>
                    <a:pt x="1413" y="107"/>
                    <a:pt x="1056" y="285"/>
                  </a:cubicBezTo>
                  <a:cubicBezTo>
                    <a:pt x="637" y="471"/>
                    <a:pt x="296" y="751"/>
                    <a:pt x="1" y="1076"/>
                  </a:cubicBezTo>
                  <a:cubicBezTo>
                    <a:pt x="389" y="875"/>
                    <a:pt x="776" y="689"/>
                    <a:pt x="1164" y="580"/>
                  </a:cubicBezTo>
                  <a:cubicBezTo>
                    <a:pt x="1494" y="474"/>
                    <a:pt x="1835" y="403"/>
                    <a:pt x="2168" y="403"/>
                  </a:cubicBezTo>
                  <a:cubicBezTo>
                    <a:pt x="2227" y="403"/>
                    <a:pt x="2285" y="405"/>
                    <a:pt x="2343" y="409"/>
                  </a:cubicBezTo>
                  <a:cubicBezTo>
                    <a:pt x="2731" y="440"/>
                    <a:pt x="3103" y="580"/>
                    <a:pt x="3460" y="797"/>
                  </a:cubicBezTo>
                  <a:cubicBezTo>
                    <a:pt x="3801" y="1014"/>
                    <a:pt x="4111" y="1309"/>
                    <a:pt x="4421" y="1619"/>
                  </a:cubicBezTo>
                  <a:cubicBezTo>
                    <a:pt x="4251" y="1216"/>
                    <a:pt x="4002" y="844"/>
                    <a:pt x="3646" y="549"/>
                  </a:cubicBezTo>
                  <a:cubicBezTo>
                    <a:pt x="3475" y="394"/>
                    <a:pt x="3273" y="285"/>
                    <a:pt x="3072" y="177"/>
                  </a:cubicBezTo>
                  <a:cubicBezTo>
                    <a:pt x="2855" y="84"/>
                    <a:pt x="2622" y="22"/>
                    <a:pt x="2389" y="6"/>
                  </a:cubicBezTo>
                  <a:cubicBezTo>
                    <a:pt x="2335" y="3"/>
                    <a:pt x="2281" y="1"/>
                    <a:pt x="2227" y="1"/>
                  </a:cubicBezTo>
                  <a:close/>
                </a:path>
              </a:pathLst>
            </a:custGeom>
            <a:solidFill>
              <a:srgbClr val="0013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8"/>
            <p:cNvSpPr/>
            <p:nvPr/>
          </p:nvSpPr>
          <p:spPr>
            <a:xfrm>
              <a:off x="10224887" y="1777809"/>
              <a:ext cx="122946" cy="109603"/>
            </a:xfrm>
            <a:custGeom>
              <a:avLst/>
              <a:gdLst/>
              <a:ahLst/>
              <a:cxnLst/>
              <a:rect l="l" t="t" r="r" b="b"/>
              <a:pathLst>
                <a:path w="3050" h="2719" extrusionOk="0">
                  <a:moveTo>
                    <a:pt x="1505" y="1"/>
                  </a:moveTo>
                  <a:cubicBezTo>
                    <a:pt x="264" y="78"/>
                    <a:pt x="0" y="2405"/>
                    <a:pt x="1303" y="2684"/>
                  </a:cubicBezTo>
                  <a:cubicBezTo>
                    <a:pt x="1413" y="2707"/>
                    <a:pt x="1516" y="2718"/>
                    <a:pt x="1612" y="2718"/>
                  </a:cubicBezTo>
                  <a:cubicBezTo>
                    <a:pt x="3050" y="2718"/>
                    <a:pt x="2959" y="263"/>
                    <a:pt x="1505" y="1"/>
                  </a:cubicBezTo>
                  <a:close/>
                </a:path>
              </a:pathLst>
            </a:custGeom>
            <a:solidFill>
              <a:srgbClr val="0013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8"/>
            <p:cNvSpPr/>
            <p:nvPr/>
          </p:nvSpPr>
          <p:spPr>
            <a:xfrm>
              <a:off x="10574360" y="1674418"/>
              <a:ext cx="221342" cy="105330"/>
            </a:xfrm>
            <a:custGeom>
              <a:avLst/>
              <a:gdLst/>
              <a:ahLst/>
              <a:cxnLst/>
              <a:rect l="l" t="t" r="r" b="b"/>
              <a:pathLst>
                <a:path w="5491" h="2613" extrusionOk="0">
                  <a:moveTo>
                    <a:pt x="2501" y="1"/>
                  </a:moveTo>
                  <a:cubicBezTo>
                    <a:pt x="2129" y="1"/>
                    <a:pt x="1759" y="68"/>
                    <a:pt x="1412" y="208"/>
                  </a:cubicBezTo>
                  <a:cubicBezTo>
                    <a:pt x="853" y="426"/>
                    <a:pt x="373" y="813"/>
                    <a:pt x="0" y="1263"/>
                  </a:cubicBezTo>
                  <a:cubicBezTo>
                    <a:pt x="481" y="937"/>
                    <a:pt x="993" y="658"/>
                    <a:pt x="1520" y="488"/>
                  </a:cubicBezTo>
                  <a:cubicBezTo>
                    <a:pt x="1831" y="408"/>
                    <a:pt x="2147" y="363"/>
                    <a:pt x="2459" y="363"/>
                  </a:cubicBezTo>
                  <a:cubicBezTo>
                    <a:pt x="2692" y="363"/>
                    <a:pt x="2923" y="388"/>
                    <a:pt x="3149" y="441"/>
                  </a:cubicBezTo>
                  <a:cubicBezTo>
                    <a:pt x="3661" y="565"/>
                    <a:pt x="4172" y="829"/>
                    <a:pt x="4576" y="1201"/>
                  </a:cubicBezTo>
                  <a:cubicBezTo>
                    <a:pt x="4979" y="1589"/>
                    <a:pt x="5320" y="2054"/>
                    <a:pt x="5491" y="2612"/>
                  </a:cubicBezTo>
                  <a:cubicBezTo>
                    <a:pt x="5475" y="2023"/>
                    <a:pt x="5196" y="1434"/>
                    <a:pt x="4793" y="984"/>
                  </a:cubicBezTo>
                  <a:cubicBezTo>
                    <a:pt x="4390" y="550"/>
                    <a:pt x="3816" y="208"/>
                    <a:pt x="3226" y="84"/>
                  </a:cubicBezTo>
                  <a:cubicBezTo>
                    <a:pt x="2987" y="29"/>
                    <a:pt x="2744" y="1"/>
                    <a:pt x="2501" y="1"/>
                  </a:cubicBezTo>
                  <a:close/>
                </a:path>
              </a:pathLst>
            </a:custGeom>
            <a:solidFill>
              <a:srgbClr val="0013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8"/>
            <p:cNvSpPr/>
            <p:nvPr/>
          </p:nvSpPr>
          <p:spPr>
            <a:xfrm>
              <a:off x="10659733" y="1741572"/>
              <a:ext cx="125001" cy="109603"/>
            </a:xfrm>
            <a:custGeom>
              <a:avLst/>
              <a:gdLst/>
              <a:ahLst/>
              <a:cxnLst/>
              <a:rect l="l" t="t" r="r" b="b"/>
              <a:pathLst>
                <a:path w="3101" h="2719" extrusionOk="0">
                  <a:moveTo>
                    <a:pt x="1673" y="0"/>
                  </a:moveTo>
                  <a:cubicBezTo>
                    <a:pt x="451" y="0"/>
                    <a:pt x="0" y="2267"/>
                    <a:pt x="1279" y="2653"/>
                  </a:cubicBezTo>
                  <a:cubicBezTo>
                    <a:pt x="1427" y="2698"/>
                    <a:pt x="1565" y="2719"/>
                    <a:pt x="1691" y="2719"/>
                  </a:cubicBezTo>
                  <a:cubicBezTo>
                    <a:pt x="3027" y="2719"/>
                    <a:pt x="3101" y="369"/>
                    <a:pt x="1698" y="0"/>
                  </a:cubicBezTo>
                  <a:cubicBezTo>
                    <a:pt x="1689" y="0"/>
                    <a:pt x="1681" y="0"/>
                    <a:pt x="1673" y="0"/>
                  </a:cubicBezTo>
                  <a:close/>
                </a:path>
              </a:pathLst>
            </a:custGeom>
            <a:solidFill>
              <a:srgbClr val="0013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8"/>
            <p:cNvSpPr/>
            <p:nvPr/>
          </p:nvSpPr>
          <p:spPr>
            <a:xfrm>
              <a:off x="9872311" y="964428"/>
              <a:ext cx="1502354" cy="820429"/>
            </a:xfrm>
            <a:custGeom>
              <a:avLst/>
              <a:gdLst/>
              <a:ahLst/>
              <a:cxnLst/>
              <a:rect l="l" t="t" r="r" b="b"/>
              <a:pathLst>
                <a:path w="37270" h="20353" extrusionOk="0">
                  <a:moveTo>
                    <a:pt x="18373" y="0"/>
                  </a:moveTo>
                  <a:cubicBezTo>
                    <a:pt x="17230" y="0"/>
                    <a:pt x="16091" y="138"/>
                    <a:pt x="15075" y="328"/>
                  </a:cubicBezTo>
                  <a:cubicBezTo>
                    <a:pt x="13059" y="684"/>
                    <a:pt x="11834" y="1537"/>
                    <a:pt x="10128" y="2499"/>
                  </a:cubicBezTo>
                  <a:cubicBezTo>
                    <a:pt x="7894" y="3740"/>
                    <a:pt x="6204" y="4391"/>
                    <a:pt x="4886" y="6795"/>
                  </a:cubicBezTo>
                  <a:cubicBezTo>
                    <a:pt x="4033" y="8362"/>
                    <a:pt x="3598" y="8749"/>
                    <a:pt x="2435" y="9835"/>
                  </a:cubicBezTo>
                  <a:cubicBezTo>
                    <a:pt x="1442" y="10750"/>
                    <a:pt x="0" y="11138"/>
                    <a:pt x="109" y="12813"/>
                  </a:cubicBezTo>
                  <a:cubicBezTo>
                    <a:pt x="155" y="13914"/>
                    <a:pt x="1163" y="14829"/>
                    <a:pt x="2249" y="15015"/>
                  </a:cubicBezTo>
                  <a:cubicBezTo>
                    <a:pt x="2435" y="15050"/>
                    <a:pt x="2624" y="15066"/>
                    <a:pt x="2812" y="15066"/>
                  </a:cubicBezTo>
                  <a:cubicBezTo>
                    <a:pt x="3721" y="15066"/>
                    <a:pt x="4637" y="14686"/>
                    <a:pt x="5382" y="14147"/>
                  </a:cubicBezTo>
                  <a:cubicBezTo>
                    <a:pt x="6002" y="13681"/>
                    <a:pt x="6561" y="13092"/>
                    <a:pt x="7290" y="12890"/>
                  </a:cubicBezTo>
                  <a:cubicBezTo>
                    <a:pt x="7540" y="12809"/>
                    <a:pt x="7798" y="12784"/>
                    <a:pt x="8058" y="12784"/>
                  </a:cubicBezTo>
                  <a:cubicBezTo>
                    <a:pt x="8395" y="12784"/>
                    <a:pt x="8734" y="12826"/>
                    <a:pt x="9058" y="12844"/>
                  </a:cubicBezTo>
                  <a:cubicBezTo>
                    <a:pt x="9621" y="12885"/>
                    <a:pt x="10135" y="12906"/>
                    <a:pt x="10608" y="12906"/>
                  </a:cubicBezTo>
                  <a:cubicBezTo>
                    <a:pt x="13912" y="12906"/>
                    <a:pt x="15171" y="11841"/>
                    <a:pt x="16595" y="8734"/>
                  </a:cubicBezTo>
                  <a:cubicBezTo>
                    <a:pt x="17394" y="6983"/>
                    <a:pt x="18903" y="5541"/>
                    <a:pt x="20704" y="5541"/>
                  </a:cubicBezTo>
                  <a:cubicBezTo>
                    <a:pt x="21455" y="5541"/>
                    <a:pt x="22256" y="5792"/>
                    <a:pt x="23078" y="6376"/>
                  </a:cubicBezTo>
                  <a:cubicBezTo>
                    <a:pt x="24707" y="7540"/>
                    <a:pt x="25513" y="10114"/>
                    <a:pt x="26180" y="12006"/>
                  </a:cubicBezTo>
                  <a:cubicBezTo>
                    <a:pt x="26801" y="13821"/>
                    <a:pt x="26428" y="16380"/>
                    <a:pt x="27343" y="18102"/>
                  </a:cubicBezTo>
                  <a:cubicBezTo>
                    <a:pt x="27731" y="18862"/>
                    <a:pt x="28227" y="19529"/>
                    <a:pt x="28801" y="20180"/>
                  </a:cubicBezTo>
                  <a:cubicBezTo>
                    <a:pt x="28873" y="20266"/>
                    <a:pt x="28958" y="20352"/>
                    <a:pt x="29057" y="20352"/>
                  </a:cubicBezTo>
                  <a:cubicBezTo>
                    <a:pt x="29065" y="20352"/>
                    <a:pt x="29072" y="20352"/>
                    <a:pt x="29081" y="20351"/>
                  </a:cubicBezTo>
                  <a:cubicBezTo>
                    <a:pt x="29158" y="20351"/>
                    <a:pt x="29236" y="20289"/>
                    <a:pt x="29298" y="20257"/>
                  </a:cubicBezTo>
                  <a:cubicBezTo>
                    <a:pt x="30166" y="19575"/>
                    <a:pt x="30911" y="18986"/>
                    <a:pt x="31934" y="18660"/>
                  </a:cubicBezTo>
                  <a:cubicBezTo>
                    <a:pt x="33004" y="18334"/>
                    <a:pt x="33718" y="17885"/>
                    <a:pt x="34431" y="17000"/>
                  </a:cubicBezTo>
                  <a:cubicBezTo>
                    <a:pt x="34928" y="16396"/>
                    <a:pt x="35253" y="15837"/>
                    <a:pt x="35501" y="15263"/>
                  </a:cubicBezTo>
                  <a:cubicBezTo>
                    <a:pt x="37270" y="11215"/>
                    <a:pt x="34090" y="7555"/>
                    <a:pt x="30988" y="4748"/>
                  </a:cubicBezTo>
                  <a:cubicBezTo>
                    <a:pt x="30681" y="4465"/>
                    <a:pt x="26887" y="2797"/>
                    <a:pt x="25442" y="2797"/>
                  </a:cubicBezTo>
                  <a:cubicBezTo>
                    <a:pt x="24993" y="2797"/>
                    <a:pt x="24770" y="2958"/>
                    <a:pt x="24950" y="3371"/>
                  </a:cubicBezTo>
                  <a:lnTo>
                    <a:pt x="24950" y="3371"/>
                  </a:lnTo>
                  <a:cubicBezTo>
                    <a:pt x="24560" y="2491"/>
                    <a:pt x="23773" y="1644"/>
                    <a:pt x="23032" y="1150"/>
                  </a:cubicBezTo>
                  <a:cubicBezTo>
                    <a:pt x="21716" y="294"/>
                    <a:pt x="20040" y="0"/>
                    <a:pt x="18373" y="0"/>
                  </a:cubicBezTo>
                  <a:close/>
                </a:path>
              </a:pathLst>
            </a:custGeom>
            <a:solidFill>
              <a:srgbClr val="6846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8"/>
            <p:cNvSpPr/>
            <p:nvPr/>
          </p:nvSpPr>
          <p:spPr>
            <a:xfrm>
              <a:off x="10944067" y="1708640"/>
              <a:ext cx="342111" cy="336468"/>
            </a:xfrm>
            <a:custGeom>
              <a:avLst/>
              <a:gdLst/>
              <a:ahLst/>
              <a:cxnLst/>
              <a:rect l="l" t="t" r="r" b="b"/>
              <a:pathLst>
                <a:path w="8487" h="8347" extrusionOk="0">
                  <a:moveTo>
                    <a:pt x="4634" y="0"/>
                  </a:moveTo>
                  <a:cubicBezTo>
                    <a:pt x="2963" y="0"/>
                    <a:pt x="1346" y="1584"/>
                    <a:pt x="1654" y="3842"/>
                  </a:cubicBezTo>
                  <a:cubicBezTo>
                    <a:pt x="0" y="7131"/>
                    <a:pt x="673" y="8347"/>
                    <a:pt x="2057" y="8347"/>
                  </a:cubicBezTo>
                  <a:cubicBezTo>
                    <a:pt x="4321" y="8347"/>
                    <a:pt x="8487" y="5096"/>
                    <a:pt x="7486" y="2353"/>
                  </a:cubicBezTo>
                  <a:cubicBezTo>
                    <a:pt x="6874" y="696"/>
                    <a:pt x="5742" y="0"/>
                    <a:pt x="4634" y="0"/>
                  </a:cubicBezTo>
                  <a:close/>
                </a:path>
              </a:pathLst>
            </a:custGeom>
            <a:solidFill>
              <a:srgbClr val="FF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8"/>
            <p:cNvSpPr/>
            <p:nvPr/>
          </p:nvSpPr>
          <p:spPr>
            <a:xfrm>
              <a:off x="8292509" y="2687889"/>
              <a:ext cx="1921255" cy="1216636"/>
            </a:xfrm>
            <a:custGeom>
              <a:avLst/>
              <a:gdLst/>
              <a:ahLst/>
              <a:cxnLst/>
              <a:rect l="l" t="t" r="r" b="b"/>
              <a:pathLst>
                <a:path w="47662" h="30182" extrusionOk="0">
                  <a:moveTo>
                    <a:pt x="35383" y="1"/>
                  </a:moveTo>
                  <a:cubicBezTo>
                    <a:pt x="34911" y="1"/>
                    <a:pt x="34440" y="30"/>
                    <a:pt x="33982" y="113"/>
                  </a:cubicBezTo>
                  <a:cubicBezTo>
                    <a:pt x="29096" y="1013"/>
                    <a:pt x="24087" y="4766"/>
                    <a:pt x="19915" y="7217"/>
                  </a:cubicBezTo>
                  <a:cubicBezTo>
                    <a:pt x="15122" y="10040"/>
                    <a:pt x="3924" y="14568"/>
                    <a:pt x="2885" y="16445"/>
                  </a:cubicBezTo>
                  <a:cubicBezTo>
                    <a:pt x="1474" y="19020"/>
                    <a:pt x="0" y="23502"/>
                    <a:pt x="791" y="27565"/>
                  </a:cubicBezTo>
                  <a:cubicBezTo>
                    <a:pt x="1240" y="29835"/>
                    <a:pt x="3915" y="30181"/>
                    <a:pt x="6051" y="30181"/>
                  </a:cubicBezTo>
                  <a:cubicBezTo>
                    <a:pt x="6280" y="30181"/>
                    <a:pt x="6503" y="30177"/>
                    <a:pt x="6716" y="30171"/>
                  </a:cubicBezTo>
                  <a:cubicBezTo>
                    <a:pt x="8577" y="30109"/>
                    <a:pt x="10330" y="29411"/>
                    <a:pt x="12067" y="28698"/>
                  </a:cubicBezTo>
                  <a:cubicBezTo>
                    <a:pt x="16270" y="26930"/>
                    <a:pt x="20287" y="24588"/>
                    <a:pt x="24366" y="22494"/>
                  </a:cubicBezTo>
                  <a:cubicBezTo>
                    <a:pt x="35533" y="16786"/>
                    <a:pt x="40294" y="11637"/>
                    <a:pt x="47661" y="4317"/>
                  </a:cubicBezTo>
                  <a:cubicBezTo>
                    <a:pt x="45738" y="2874"/>
                    <a:pt x="43582" y="1742"/>
                    <a:pt x="41302" y="1013"/>
                  </a:cubicBezTo>
                  <a:cubicBezTo>
                    <a:pt x="39782" y="517"/>
                    <a:pt x="38200" y="191"/>
                    <a:pt x="36603" y="51"/>
                  </a:cubicBezTo>
                  <a:cubicBezTo>
                    <a:pt x="36201" y="23"/>
                    <a:pt x="35791" y="1"/>
                    <a:pt x="35383" y="1"/>
                  </a:cubicBezTo>
                  <a:close/>
                </a:path>
              </a:pathLst>
            </a:custGeom>
            <a:solidFill>
              <a:srgbClr val="FF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8"/>
            <p:cNvSpPr/>
            <p:nvPr/>
          </p:nvSpPr>
          <p:spPr>
            <a:xfrm>
              <a:off x="9042686" y="2873105"/>
              <a:ext cx="485211" cy="713003"/>
            </a:xfrm>
            <a:custGeom>
              <a:avLst/>
              <a:gdLst/>
              <a:ahLst/>
              <a:cxnLst/>
              <a:rect l="l" t="t" r="r" b="b"/>
              <a:pathLst>
                <a:path w="12037" h="17688" extrusionOk="0">
                  <a:moveTo>
                    <a:pt x="2172" y="1"/>
                  </a:moveTo>
                  <a:cubicBezTo>
                    <a:pt x="1552" y="311"/>
                    <a:pt x="1055" y="590"/>
                    <a:pt x="776" y="776"/>
                  </a:cubicBezTo>
                  <a:cubicBezTo>
                    <a:pt x="1" y="1319"/>
                    <a:pt x="373" y="3568"/>
                    <a:pt x="776" y="4809"/>
                  </a:cubicBezTo>
                  <a:cubicBezTo>
                    <a:pt x="1552" y="7213"/>
                    <a:pt x="3661" y="12067"/>
                    <a:pt x="5414" y="13866"/>
                  </a:cubicBezTo>
                  <a:cubicBezTo>
                    <a:pt x="5943" y="14411"/>
                    <a:pt x="9279" y="17688"/>
                    <a:pt x="10175" y="17688"/>
                  </a:cubicBezTo>
                  <a:cubicBezTo>
                    <a:pt x="10197" y="17688"/>
                    <a:pt x="10218" y="17686"/>
                    <a:pt x="10237" y="17682"/>
                  </a:cubicBezTo>
                  <a:cubicBezTo>
                    <a:pt x="10485" y="17620"/>
                    <a:pt x="11462" y="16968"/>
                    <a:pt x="12036" y="16053"/>
                  </a:cubicBezTo>
                  <a:cubicBezTo>
                    <a:pt x="9989" y="14363"/>
                    <a:pt x="8081" y="12532"/>
                    <a:pt x="6903" y="10702"/>
                  </a:cubicBezTo>
                  <a:cubicBezTo>
                    <a:pt x="4793" y="7445"/>
                    <a:pt x="2715" y="3630"/>
                    <a:pt x="21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8"/>
            <p:cNvSpPr/>
            <p:nvPr/>
          </p:nvSpPr>
          <p:spPr>
            <a:xfrm>
              <a:off x="9183362" y="2541409"/>
              <a:ext cx="1014724" cy="920076"/>
            </a:xfrm>
            <a:custGeom>
              <a:avLst/>
              <a:gdLst/>
              <a:ahLst/>
              <a:cxnLst/>
              <a:rect l="l" t="t" r="r" b="b"/>
              <a:pathLst>
                <a:path w="25173" h="22825" extrusionOk="0">
                  <a:moveTo>
                    <a:pt x="17410" y="0"/>
                  </a:moveTo>
                  <a:cubicBezTo>
                    <a:pt x="16420" y="0"/>
                    <a:pt x="15465" y="101"/>
                    <a:pt x="14595" y="320"/>
                  </a:cubicBezTo>
                  <a:cubicBezTo>
                    <a:pt x="11633" y="1080"/>
                    <a:pt x="8128" y="3360"/>
                    <a:pt x="5553" y="4957"/>
                  </a:cubicBezTo>
                  <a:cubicBezTo>
                    <a:pt x="4948" y="5314"/>
                    <a:pt x="2218" y="6524"/>
                    <a:pt x="0" y="7563"/>
                  </a:cubicBezTo>
                  <a:cubicBezTo>
                    <a:pt x="559" y="11177"/>
                    <a:pt x="2637" y="14976"/>
                    <a:pt x="4731" y="18218"/>
                  </a:cubicBezTo>
                  <a:cubicBezTo>
                    <a:pt x="5755" y="19784"/>
                    <a:pt x="7290" y="21351"/>
                    <a:pt x="8996" y="22824"/>
                  </a:cubicBezTo>
                  <a:cubicBezTo>
                    <a:pt x="8981" y="22561"/>
                    <a:pt x="8919" y="22281"/>
                    <a:pt x="8763" y="21987"/>
                  </a:cubicBezTo>
                  <a:cubicBezTo>
                    <a:pt x="8298" y="21180"/>
                    <a:pt x="10935" y="19335"/>
                    <a:pt x="11710" y="18776"/>
                  </a:cubicBezTo>
                  <a:cubicBezTo>
                    <a:pt x="14130" y="17039"/>
                    <a:pt x="11943" y="13968"/>
                    <a:pt x="14176" y="11968"/>
                  </a:cubicBezTo>
                  <a:cubicBezTo>
                    <a:pt x="16596" y="9796"/>
                    <a:pt x="23808" y="7206"/>
                    <a:pt x="25173" y="1886"/>
                  </a:cubicBezTo>
                  <a:cubicBezTo>
                    <a:pt x="22990" y="733"/>
                    <a:pt x="20074" y="0"/>
                    <a:pt x="17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8"/>
            <p:cNvSpPr/>
            <p:nvPr/>
          </p:nvSpPr>
          <p:spPr>
            <a:xfrm>
              <a:off x="9129591" y="2846865"/>
              <a:ext cx="416443" cy="672734"/>
            </a:xfrm>
            <a:custGeom>
              <a:avLst/>
              <a:gdLst/>
              <a:ahLst/>
              <a:cxnLst/>
              <a:rect l="l" t="t" r="r" b="b"/>
              <a:pathLst>
                <a:path w="10331" h="16689" extrusionOk="0">
                  <a:moveTo>
                    <a:pt x="1319" y="0"/>
                  </a:moveTo>
                  <a:cubicBezTo>
                    <a:pt x="854" y="233"/>
                    <a:pt x="404" y="435"/>
                    <a:pt x="1" y="636"/>
                  </a:cubicBezTo>
                  <a:cubicBezTo>
                    <a:pt x="544" y="4265"/>
                    <a:pt x="2622" y="8081"/>
                    <a:pt x="4731" y="11338"/>
                  </a:cubicBezTo>
                  <a:cubicBezTo>
                    <a:pt x="5910" y="13183"/>
                    <a:pt x="7817" y="14998"/>
                    <a:pt x="9865" y="16689"/>
                  </a:cubicBezTo>
                  <a:cubicBezTo>
                    <a:pt x="10144" y="16254"/>
                    <a:pt x="10330" y="15758"/>
                    <a:pt x="10315" y="15246"/>
                  </a:cubicBezTo>
                  <a:cubicBezTo>
                    <a:pt x="8608" y="13773"/>
                    <a:pt x="7073" y="12222"/>
                    <a:pt x="6049" y="10640"/>
                  </a:cubicBezTo>
                  <a:cubicBezTo>
                    <a:pt x="3956" y="7398"/>
                    <a:pt x="1877" y="3599"/>
                    <a:pt x="1319" y="0"/>
                  </a:cubicBezTo>
                  <a:close/>
                </a:path>
              </a:pathLst>
            </a:custGeom>
            <a:solidFill>
              <a:srgbClr val="FCF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8"/>
            <p:cNvSpPr/>
            <p:nvPr/>
          </p:nvSpPr>
          <p:spPr>
            <a:xfrm>
              <a:off x="9002055" y="2600581"/>
              <a:ext cx="2557065" cy="3095969"/>
            </a:xfrm>
            <a:custGeom>
              <a:avLst/>
              <a:gdLst/>
              <a:ahLst/>
              <a:cxnLst/>
              <a:rect l="l" t="t" r="r" b="b"/>
              <a:pathLst>
                <a:path w="63435" h="76804" extrusionOk="0">
                  <a:moveTo>
                    <a:pt x="23018" y="0"/>
                  </a:moveTo>
                  <a:cubicBezTo>
                    <a:pt x="22366" y="0"/>
                    <a:pt x="21710" y="38"/>
                    <a:pt x="21047" y="139"/>
                  </a:cubicBezTo>
                  <a:cubicBezTo>
                    <a:pt x="19202" y="418"/>
                    <a:pt x="17589" y="5257"/>
                    <a:pt x="16999" y="6607"/>
                  </a:cubicBezTo>
                  <a:cubicBezTo>
                    <a:pt x="15123" y="11104"/>
                    <a:pt x="13572" y="15757"/>
                    <a:pt x="12083" y="20410"/>
                  </a:cubicBezTo>
                  <a:cubicBezTo>
                    <a:pt x="9477" y="28677"/>
                    <a:pt x="1" y="68087"/>
                    <a:pt x="683" y="68459"/>
                  </a:cubicBezTo>
                  <a:cubicBezTo>
                    <a:pt x="6375" y="71530"/>
                    <a:pt x="26615" y="75981"/>
                    <a:pt x="47088" y="76570"/>
                  </a:cubicBezTo>
                  <a:cubicBezTo>
                    <a:pt x="47305" y="76570"/>
                    <a:pt x="49647" y="71375"/>
                    <a:pt x="50252" y="69901"/>
                  </a:cubicBezTo>
                  <a:cubicBezTo>
                    <a:pt x="50655" y="70444"/>
                    <a:pt x="52470" y="76012"/>
                    <a:pt x="52888" y="76803"/>
                  </a:cubicBezTo>
                  <a:cubicBezTo>
                    <a:pt x="53555" y="76617"/>
                    <a:pt x="58751" y="75531"/>
                    <a:pt x="60550" y="74244"/>
                  </a:cubicBezTo>
                  <a:cubicBezTo>
                    <a:pt x="60860" y="59401"/>
                    <a:pt x="59759" y="45985"/>
                    <a:pt x="61543" y="33190"/>
                  </a:cubicBezTo>
                  <a:cubicBezTo>
                    <a:pt x="62411" y="26831"/>
                    <a:pt x="63094" y="20441"/>
                    <a:pt x="62923" y="14036"/>
                  </a:cubicBezTo>
                  <a:cubicBezTo>
                    <a:pt x="62877" y="12082"/>
                    <a:pt x="63435" y="9538"/>
                    <a:pt x="62210" y="7971"/>
                  </a:cubicBezTo>
                  <a:cubicBezTo>
                    <a:pt x="60721" y="6033"/>
                    <a:pt x="56890" y="4218"/>
                    <a:pt x="54579" y="3505"/>
                  </a:cubicBezTo>
                  <a:cubicBezTo>
                    <a:pt x="53036" y="3024"/>
                    <a:pt x="51910" y="2706"/>
                    <a:pt x="50905" y="2706"/>
                  </a:cubicBezTo>
                  <a:cubicBezTo>
                    <a:pt x="49445" y="2706"/>
                    <a:pt x="48239" y="3377"/>
                    <a:pt x="46374" y="5195"/>
                  </a:cubicBezTo>
                  <a:cubicBezTo>
                    <a:pt x="43986" y="7522"/>
                    <a:pt x="41427" y="9647"/>
                    <a:pt x="38697" y="11585"/>
                  </a:cubicBezTo>
                  <a:cubicBezTo>
                    <a:pt x="37183" y="12655"/>
                    <a:pt x="35489" y="13711"/>
                    <a:pt x="33643" y="13711"/>
                  </a:cubicBezTo>
                  <a:cubicBezTo>
                    <a:pt x="33617" y="13711"/>
                    <a:pt x="33590" y="13710"/>
                    <a:pt x="33563" y="13710"/>
                  </a:cubicBezTo>
                  <a:cubicBezTo>
                    <a:pt x="31625" y="9243"/>
                    <a:pt x="30337" y="5040"/>
                    <a:pt x="29702" y="248"/>
                  </a:cubicBezTo>
                  <a:cubicBezTo>
                    <a:pt x="29297" y="282"/>
                    <a:pt x="28895" y="296"/>
                    <a:pt x="28494" y="296"/>
                  </a:cubicBezTo>
                  <a:cubicBezTo>
                    <a:pt x="26658" y="296"/>
                    <a:pt x="24852" y="0"/>
                    <a:pt x="230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8"/>
            <p:cNvSpPr/>
            <p:nvPr/>
          </p:nvSpPr>
          <p:spPr>
            <a:xfrm>
              <a:off x="10579963" y="3315730"/>
              <a:ext cx="475215" cy="357026"/>
            </a:xfrm>
            <a:custGeom>
              <a:avLst/>
              <a:gdLst/>
              <a:ahLst/>
              <a:cxnLst/>
              <a:rect l="l" t="t" r="r" b="b"/>
              <a:pathLst>
                <a:path w="11789" h="8857" extrusionOk="0">
                  <a:moveTo>
                    <a:pt x="1180" y="1"/>
                  </a:moveTo>
                  <a:lnTo>
                    <a:pt x="1" y="7057"/>
                  </a:lnTo>
                  <a:lnTo>
                    <a:pt x="10594" y="8857"/>
                  </a:lnTo>
                  <a:lnTo>
                    <a:pt x="11788" y="1598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FCF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8"/>
            <p:cNvSpPr/>
            <p:nvPr/>
          </p:nvSpPr>
          <p:spPr>
            <a:xfrm>
              <a:off x="10569966" y="3305855"/>
              <a:ext cx="495208" cy="375891"/>
            </a:xfrm>
            <a:custGeom>
              <a:avLst/>
              <a:gdLst/>
              <a:ahLst/>
              <a:cxnLst/>
              <a:rect l="l" t="t" r="r" b="b"/>
              <a:pathLst>
                <a:path w="12285" h="9325" extrusionOk="0">
                  <a:moveTo>
                    <a:pt x="1629" y="509"/>
                  </a:moveTo>
                  <a:lnTo>
                    <a:pt x="11742" y="2029"/>
                  </a:lnTo>
                  <a:lnTo>
                    <a:pt x="10640" y="8822"/>
                  </a:lnTo>
                  <a:lnTo>
                    <a:pt x="513" y="7101"/>
                  </a:lnTo>
                  <a:lnTo>
                    <a:pt x="1629" y="509"/>
                  </a:lnTo>
                  <a:close/>
                  <a:moveTo>
                    <a:pt x="1420" y="0"/>
                  </a:moveTo>
                  <a:cubicBezTo>
                    <a:pt x="1376" y="0"/>
                    <a:pt x="1332" y="22"/>
                    <a:pt x="1288" y="44"/>
                  </a:cubicBezTo>
                  <a:cubicBezTo>
                    <a:pt x="1242" y="90"/>
                    <a:pt x="1195" y="137"/>
                    <a:pt x="1195" y="199"/>
                  </a:cubicBezTo>
                  <a:lnTo>
                    <a:pt x="16" y="7256"/>
                  </a:lnTo>
                  <a:cubicBezTo>
                    <a:pt x="1" y="7395"/>
                    <a:pt x="78" y="7504"/>
                    <a:pt x="202" y="7535"/>
                  </a:cubicBezTo>
                  <a:lnTo>
                    <a:pt x="10811" y="9319"/>
                  </a:lnTo>
                  <a:cubicBezTo>
                    <a:pt x="10826" y="9323"/>
                    <a:pt x="10842" y="9324"/>
                    <a:pt x="10857" y="9324"/>
                  </a:cubicBezTo>
                  <a:cubicBezTo>
                    <a:pt x="10903" y="9324"/>
                    <a:pt x="10947" y="9307"/>
                    <a:pt x="10982" y="9272"/>
                  </a:cubicBezTo>
                  <a:cubicBezTo>
                    <a:pt x="11044" y="9241"/>
                    <a:pt x="11059" y="9179"/>
                    <a:pt x="11090" y="9117"/>
                  </a:cubicBezTo>
                  <a:lnTo>
                    <a:pt x="12269" y="1874"/>
                  </a:lnTo>
                  <a:cubicBezTo>
                    <a:pt x="12284" y="1734"/>
                    <a:pt x="12207" y="1610"/>
                    <a:pt x="12067" y="1595"/>
                  </a:cubicBezTo>
                  <a:lnTo>
                    <a:pt x="1474" y="13"/>
                  </a:lnTo>
                  <a:cubicBezTo>
                    <a:pt x="1456" y="4"/>
                    <a:pt x="1438" y="0"/>
                    <a:pt x="14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8"/>
            <p:cNvSpPr/>
            <p:nvPr/>
          </p:nvSpPr>
          <p:spPr>
            <a:xfrm>
              <a:off x="10645625" y="3353862"/>
              <a:ext cx="154468" cy="152573"/>
            </a:xfrm>
            <a:custGeom>
              <a:avLst/>
              <a:gdLst/>
              <a:ahLst/>
              <a:cxnLst/>
              <a:rect l="l" t="t" r="r" b="b"/>
              <a:pathLst>
                <a:path w="3832" h="3785" extrusionOk="0">
                  <a:moveTo>
                    <a:pt x="497" y="1"/>
                  </a:moveTo>
                  <a:lnTo>
                    <a:pt x="0" y="3242"/>
                  </a:lnTo>
                  <a:lnTo>
                    <a:pt x="3319" y="3785"/>
                  </a:lnTo>
                  <a:lnTo>
                    <a:pt x="3831" y="481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rgbClr val="FFB7DB">
                <a:alpha val="6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8"/>
            <p:cNvSpPr/>
            <p:nvPr/>
          </p:nvSpPr>
          <p:spPr>
            <a:xfrm>
              <a:off x="10815686" y="3425006"/>
              <a:ext cx="183007" cy="34586"/>
            </a:xfrm>
            <a:custGeom>
              <a:avLst/>
              <a:gdLst/>
              <a:ahLst/>
              <a:cxnLst/>
              <a:rect l="l" t="t" r="r" b="b"/>
              <a:pathLst>
                <a:path w="4540" h="858" extrusionOk="0">
                  <a:moveTo>
                    <a:pt x="99" y="0"/>
                  </a:moveTo>
                  <a:cubicBezTo>
                    <a:pt x="1" y="0"/>
                    <a:pt x="9" y="175"/>
                    <a:pt x="124" y="190"/>
                  </a:cubicBezTo>
                  <a:cubicBezTo>
                    <a:pt x="1535" y="360"/>
                    <a:pt x="2947" y="624"/>
                    <a:pt x="4374" y="857"/>
                  </a:cubicBezTo>
                  <a:cubicBezTo>
                    <a:pt x="4378" y="857"/>
                    <a:pt x="4382" y="858"/>
                    <a:pt x="4386" y="858"/>
                  </a:cubicBezTo>
                  <a:cubicBezTo>
                    <a:pt x="4487" y="858"/>
                    <a:pt x="4540" y="670"/>
                    <a:pt x="4420" y="655"/>
                  </a:cubicBezTo>
                  <a:cubicBezTo>
                    <a:pt x="2993" y="422"/>
                    <a:pt x="1551" y="174"/>
                    <a:pt x="124" y="4"/>
                  </a:cubicBezTo>
                  <a:cubicBezTo>
                    <a:pt x="115" y="1"/>
                    <a:pt x="107" y="0"/>
                    <a:pt x="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8"/>
            <p:cNvSpPr/>
            <p:nvPr/>
          </p:nvSpPr>
          <p:spPr>
            <a:xfrm>
              <a:off x="10801457" y="3479503"/>
              <a:ext cx="185990" cy="36360"/>
            </a:xfrm>
            <a:custGeom>
              <a:avLst/>
              <a:gdLst/>
              <a:ahLst/>
              <a:cxnLst/>
              <a:rect l="l" t="t" r="r" b="b"/>
              <a:pathLst>
                <a:path w="4614" h="902" extrusionOk="0">
                  <a:moveTo>
                    <a:pt x="152" y="0"/>
                  </a:moveTo>
                  <a:cubicBezTo>
                    <a:pt x="39" y="0"/>
                    <a:pt x="1" y="173"/>
                    <a:pt x="105" y="203"/>
                  </a:cubicBezTo>
                  <a:cubicBezTo>
                    <a:pt x="1563" y="451"/>
                    <a:pt x="3021" y="637"/>
                    <a:pt x="4448" y="901"/>
                  </a:cubicBezTo>
                  <a:cubicBezTo>
                    <a:pt x="4453" y="901"/>
                    <a:pt x="4458" y="902"/>
                    <a:pt x="4463" y="902"/>
                  </a:cubicBezTo>
                  <a:cubicBezTo>
                    <a:pt x="4575" y="902"/>
                    <a:pt x="4613" y="743"/>
                    <a:pt x="4510" y="699"/>
                  </a:cubicBezTo>
                  <a:cubicBezTo>
                    <a:pt x="3052" y="435"/>
                    <a:pt x="1594" y="249"/>
                    <a:pt x="167" y="1"/>
                  </a:cubicBezTo>
                  <a:cubicBezTo>
                    <a:pt x="162" y="0"/>
                    <a:pt x="157" y="0"/>
                    <a:pt x="1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8"/>
            <p:cNvSpPr/>
            <p:nvPr/>
          </p:nvSpPr>
          <p:spPr>
            <a:xfrm>
              <a:off x="10629582" y="3531984"/>
              <a:ext cx="345376" cy="65786"/>
            </a:xfrm>
            <a:custGeom>
              <a:avLst/>
              <a:gdLst/>
              <a:ahLst/>
              <a:cxnLst/>
              <a:rect l="l" t="t" r="r" b="b"/>
              <a:pathLst>
                <a:path w="8568" h="1632" extrusionOk="0">
                  <a:moveTo>
                    <a:pt x="165" y="1"/>
                  </a:moveTo>
                  <a:cubicBezTo>
                    <a:pt x="38" y="1"/>
                    <a:pt x="0" y="173"/>
                    <a:pt x="119" y="188"/>
                  </a:cubicBezTo>
                  <a:cubicBezTo>
                    <a:pt x="2895" y="607"/>
                    <a:pt x="5656" y="1088"/>
                    <a:pt x="8401" y="1630"/>
                  </a:cubicBezTo>
                  <a:cubicBezTo>
                    <a:pt x="8406" y="1631"/>
                    <a:pt x="8411" y="1631"/>
                    <a:pt x="8415" y="1631"/>
                  </a:cubicBezTo>
                  <a:cubicBezTo>
                    <a:pt x="8515" y="1631"/>
                    <a:pt x="8567" y="1473"/>
                    <a:pt x="8463" y="1429"/>
                  </a:cubicBezTo>
                  <a:cubicBezTo>
                    <a:pt x="5703" y="886"/>
                    <a:pt x="2957" y="405"/>
                    <a:pt x="181" y="2"/>
                  </a:cubicBezTo>
                  <a:cubicBezTo>
                    <a:pt x="176" y="1"/>
                    <a:pt x="170" y="1"/>
                    <a:pt x="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8"/>
            <p:cNvSpPr/>
            <p:nvPr/>
          </p:nvSpPr>
          <p:spPr>
            <a:xfrm>
              <a:off x="10790654" y="3278163"/>
              <a:ext cx="90053" cy="124759"/>
            </a:xfrm>
            <a:custGeom>
              <a:avLst/>
              <a:gdLst/>
              <a:ahLst/>
              <a:cxnLst/>
              <a:rect l="l" t="t" r="r" b="b"/>
              <a:pathLst>
                <a:path w="2234" h="3095" extrusionOk="0">
                  <a:moveTo>
                    <a:pt x="701" y="0"/>
                  </a:moveTo>
                  <a:cubicBezTo>
                    <a:pt x="526" y="0"/>
                    <a:pt x="415" y="75"/>
                    <a:pt x="373" y="328"/>
                  </a:cubicBezTo>
                  <a:lnTo>
                    <a:pt x="78" y="2049"/>
                  </a:lnTo>
                  <a:cubicBezTo>
                    <a:pt x="1" y="2515"/>
                    <a:pt x="342" y="2980"/>
                    <a:pt x="838" y="3073"/>
                  </a:cubicBezTo>
                  <a:cubicBezTo>
                    <a:pt x="907" y="3087"/>
                    <a:pt x="975" y="3094"/>
                    <a:pt x="1042" y="3094"/>
                  </a:cubicBezTo>
                  <a:cubicBezTo>
                    <a:pt x="1468" y="3094"/>
                    <a:pt x="1826" y="2804"/>
                    <a:pt x="1893" y="2375"/>
                  </a:cubicBezTo>
                  <a:lnTo>
                    <a:pt x="2156" y="653"/>
                  </a:lnTo>
                  <a:cubicBezTo>
                    <a:pt x="2234" y="188"/>
                    <a:pt x="1753" y="188"/>
                    <a:pt x="1272" y="95"/>
                  </a:cubicBezTo>
                  <a:cubicBezTo>
                    <a:pt x="1039" y="53"/>
                    <a:pt x="847" y="0"/>
                    <a:pt x="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8"/>
            <p:cNvSpPr/>
            <p:nvPr/>
          </p:nvSpPr>
          <p:spPr>
            <a:xfrm>
              <a:off x="10358670" y="2540522"/>
              <a:ext cx="875936" cy="686520"/>
            </a:xfrm>
            <a:custGeom>
              <a:avLst/>
              <a:gdLst/>
              <a:ahLst/>
              <a:cxnLst/>
              <a:rect l="l" t="t" r="r" b="b"/>
              <a:pathLst>
                <a:path w="21730" h="17031" extrusionOk="0">
                  <a:moveTo>
                    <a:pt x="14052" y="1"/>
                  </a:moveTo>
                  <a:cubicBezTo>
                    <a:pt x="14037" y="8236"/>
                    <a:pt x="4839" y="9632"/>
                    <a:pt x="140" y="14750"/>
                  </a:cubicBezTo>
                  <a:lnTo>
                    <a:pt x="1" y="17030"/>
                  </a:lnTo>
                  <a:cubicBezTo>
                    <a:pt x="3443" y="15602"/>
                    <a:pt x="8431" y="14888"/>
                    <a:pt x="11658" y="14888"/>
                  </a:cubicBezTo>
                  <a:cubicBezTo>
                    <a:pt x="11760" y="14888"/>
                    <a:pt x="11860" y="14888"/>
                    <a:pt x="11958" y="14890"/>
                  </a:cubicBezTo>
                  <a:cubicBezTo>
                    <a:pt x="11741" y="14145"/>
                    <a:pt x="11509" y="13199"/>
                    <a:pt x="10997" y="12517"/>
                  </a:cubicBezTo>
                  <a:lnTo>
                    <a:pt x="11012" y="12517"/>
                  </a:lnTo>
                  <a:cubicBezTo>
                    <a:pt x="10687" y="12238"/>
                    <a:pt x="10268" y="11990"/>
                    <a:pt x="9865" y="11819"/>
                  </a:cubicBezTo>
                  <a:cubicBezTo>
                    <a:pt x="10799" y="11512"/>
                    <a:pt x="11711" y="11362"/>
                    <a:pt x="12565" y="11362"/>
                  </a:cubicBezTo>
                  <a:cubicBezTo>
                    <a:pt x="13823" y="11362"/>
                    <a:pt x="14955" y="11687"/>
                    <a:pt x="15851" y="12315"/>
                  </a:cubicBezTo>
                  <a:cubicBezTo>
                    <a:pt x="17309" y="9756"/>
                    <a:pt x="19496" y="6933"/>
                    <a:pt x="21497" y="4747"/>
                  </a:cubicBezTo>
                  <a:cubicBezTo>
                    <a:pt x="21574" y="4669"/>
                    <a:pt x="21652" y="4560"/>
                    <a:pt x="21729" y="4483"/>
                  </a:cubicBezTo>
                  <a:cubicBezTo>
                    <a:pt x="21156" y="3568"/>
                    <a:pt x="20489" y="2653"/>
                    <a:pt x="19636" y="2017"/>
                  </a:cubicBezTo>
                  <a:cubicBezTo>
                    <a:pt x="18286" y="978"/>
                    <a:pt x="15184" y="125"/>
                    <a:pt x="140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8"/>
            <p:cNvSpPr/>
            <p:nvPr/>
          </p:nvSpPr>
          <p:spPr>
            <a:xfrm>
              <a:off x="10367417" y="2744320"/>
              <a:ext cx="496458" cy="385807"/>
            </a:xfrm>
            <a:custGeom>
              <a:avLst/>
              <a:gdLst/>
              <a:ahLst/>
              <a:cxnLst/>
              <a:rect l="l" t="t" r="r" b="b"/>
              <a:pathLst>
                <a:path w="12316" h="9571" extrusionOk="0">
                  <a:moveTo>
                    <a:pt x="12315" y="1"/>
                  </a:moveTo>
                  <a:lnTo>
                    <a:pt x="12315" y="1"/>
                  </a:lnTo>
                  <a:cubicBezTo>
                    <a:pt x="12098" y="249"/>
                    <a:pt x="11881" y="497"/>
                    <a:pt x="11695" y="745"/>
                  </a:cubicBezTo>
                  <a:cubicBezTo>
                    <a:pt x="11478" y="978"/>
                    <a:pt x="11245" y="1242"/>
                    <a:pt x="11012" y="1443"/>
                  </a:cubicBezTo>
                  <a:cubicBezTo>
                    <a:pt x="10764" y="1660"/>
                    <a:pt x="10532" y="1877"/>
                    <a:pt x="10268" y="2095"/>
                  </a:cubicBezTo>
                  <a:cubicBezTo>
                    <a:pt x="10004" y="2281"/>
                    <a:pt x="9772" y="2498"/>
                    <a:pt x="9493" y="2684"/>
                  </a:cubicBezTo>
                  <a:cubicBezTo>
                    <a:pt x="8453" y="3459"/>
                    <a:pt x="7352" y="4157"/>
                    <a:pt x="6235" y="4840"/>
                  </a:cubicBezTo>
                  <a:cubicBezTo>
                    <a:pt x="5134" y="5522"/>
                    <a:pt x="4018" y="6205"/>
                    <a:pt x="2947" y="6980"/>
                  </a:cubicBezTo>
                  <a:lnTo>
                    <a:pt x="2156" y="7554"/>
                  </a:lnTo>
                  <a:lnTo>
                    <a:pt x="1397" y="8174"/>
                  </a:lnTo>
                  <a:lnTo>
                    <a:pt x="683" y="8857"/>
                  </a:lnTo>
                  <a:cubicBezTo>
                    <a:pt x="450" y="9089"/>
                    <a:pt x="218" y="9338"/>
                    <a:pt x="1" y="9570"/>
                  </a:cubicBezTo>
                  <a:cubicBezTo>
                    <a:pt x="233" y="9369"/>
                    <a:pt x="481" y="9136"/>
                    <a:pt x="714" y="8919"/>
                  </a:cubicBezTo>
                  <a:lnTo>
                    <a:pt x="1474" y="8298"/>
                  </a:lnTo>
                  <a:lnTo>
                    <a:pt x="2250" y="7709"/>
                  </a:lnTo>
                  <a:lnTo>
                    <a:pt x="3056" y="7166"/>
                  </a:lnTo>
                  <a:cubicBezTo>
                    <a:pt x="4173" y="6453"/>
                    <a:pt x="5274" y="5770"/>
                    <a:pt x="6391" y="5103"/>
                  </a:cubicBezTo>
                  <a:cubicBezTo>
                    <a:pt x="7507" y="4405"/>
                    <a:pt x="8608" y="3692"/>
                    <a:pt x="9632" y="2870"/>
                  </a:cubicBezTo>
                  <a:cubicBezTo>
                    <a:pt x="9911" y="2668"/>
                    <a:pt x="10144" y="2436"/>
                    <a:pt x="10392" y="2234"/>
                  </a:cubicBezTo>
                  <a:cubicBezTo>
                    <a:pt x="10640" y="2017"/>
                    <a:pt x="10873" y="1784"/>
                    <a:pt x="11106" y="1552"/>
                  </a:cubicBezTo>
                  <a:lnTo>
                    <a:pt x="11741" y="792"/>
                  </a:lnTo>
                  <a:cubicBezTo>
                    <a:pt x="11943" y="544"/>
                    <a:pt x="12114" y="264"/>
                    <a:pt x="12315" y="1"/>
                  </a:cubicBezTo>
                  <a:close/>
                </a:path>
              </a:pathLst>
            </a:custGeom>
            <a:solidFill>
              <a:srgbClr val="E49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8"/>
            <p:cNvSpPr/>
            <p:nvPr/>
          </p:nvSpPr>
          <p:spPr>
            <a:xfrm>
              <a:off x="10756271" y="2721828"/>
              <a:ext cx="500207" cy="362629"/>
            </a:xfrm>
            <a:custGeom>
              <a:avLst/>
              <a:gdLst/>
              <a:ahLst/>
              <a:cxnLst/>
              <a:rect l="l" t="t" r="r" b="b"/>
              <a:pathLst>
                <a:path w="12409" h="8996" extrusionOk="0">
                  <a:moveTo>
                    <a:pt x="11865" y="0"/>
                  </a:moveTo>
                  <a:cubicBezTo>
                    <a:pt x="11788" y="78"/>
                    <a:pt x="11710" y="171"/>
                    <a:pt x="11633" y="249"/>
                  </a:cubicBezTo>
                  <a:cubicBezTo>
                    <a:pt x="9632" y="2435"/>
                    <a:pt x="7445" y="5274"/>
                    <a:pt x="6003" y="7833"/>
                  </a:cubicBezTo>
                  <a:cubicBezTo>
                    <a:pt x="5095" y="7194"/>
                    <a:pt x="3956" y="6865"/>
                    <a:pt x="2693" y="6865"/>
                  </a:cubicBezTo>
                  <a:cubicBezTo>
                    <a:pt x="1841" y="6865"/>
                    <a:pt x="932" y="7015"/>
                    <a:pt x="1" y="7321"/>
                  </a:cubicBezTo>
                  <a:cubicBezTo>
                    <a:pt x="404" y="7476"/>
                    <a:pt x="823" y="7755"/>
                    <a:pt x="1148" y="8019"/>
                  </a:cubicBezTo>
                  <a:cubicBezTo>
                    <a:pt x="1454" y="7976"/>
                    <a:pt x="1761" y="7957"/>
                    <a:pt x="2069" y="7957"/>
                  </a:cubicBezTo>
                  <a:cubicBezTo>
                    <a:pt x="3554" y="7957"/>
                    <a:pt x="5044" y="8418"/>
                    <a:pt x="6406" y="8996"/>
                  </a:cubicBezTo>
                  <a:cubicBezTo>
                    <a:pt x="8345" y="6235"/>
                    <a:pt x="10408" y="3568"/>
                    <a:pt x="12408" y="869"/>
                  </a:cubicBezTo>
                  <a:cubicBezTo>
                    <a:pt x="12238" y="574"/>
                    <a:pt x="12067" y="280"/>
                    <a:pt x="11865" y="0"/>
                  </a:cubicBezTo>
                  <a:close/>
                </a:path>
              </a:pathLst>
            </a:custGeom>
            <a:solidFill>
              <a:srgbClr val="FCF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8"/>
            <p:cNvSpPr/>
            <p:nvPr/>
          </p:nvSpPr>
          <p:spPr>
            <a:xfrm>
              <a:off x="10379308" y="2968757"/>
              <a:ext cx="469531" cy="250769"/>
            </a:xfrm>
            <a:custGeom>
              <a:avLst/>
              <a:gdLst/>
              <a:ahLst/>
              <a:cxnLst/>
              <a:rect l="l" t="t" r="r" b="b"/>
              <a:pathLst>
                <a:path w="11648" h="6221" extrusionOk="0">
                  <a:moveTo>
                    <a:pt x="7073" y="1"/>
                  </a:moveTo>
                  <a:lnTo>
                    <a:pt x="7073" y="1"/>
                  </a:lnTo>
                  <a:cubicBezTo>
                    <a:pt x="7383" y="125"/>
                    <a:pt x="7678" y="280"/>
                    <a:pt x="7957" y="435"/>
                  </a:cubicBezTo>
                  <a:lnTo>
                    <a:pt x="8841" y="900"/>
                  </a:lnTo>
                  <a:cubicBezTo>
                    <a:pt x="9120" y="1055"/>
                    <a:pt x="9399" y="1210"/>
                    <a:pt x="9694" y="1397"/>
                  </a:cubicBezTo>
                  <a:cubicBezTo>
                    <a:pt x="9964" y="1547"/>
                    <a:pt x="10234" y="1711"/>
                    <a:pt x="10476" y="1918"/>
                  </a:cubicBezTo>
                  <a:lnTo>
                    <a:pt x="10476" y="1918"/>
                  </a:lnTo>
                  <a:cubicBezTo>
                    <a:pt x="10705" y="2272"/>
                    <a:pt x="10874" y="2656"/>
                    <a:pt x="11012" y="3056"/>
                  </a:cubicBezTo>
                  <a:cubicBezTo>
                    <a:pt x="11122" y="3413"/>
                    <a:pt x="11220" y="3783"/>
                    <a:pt x="11316" y="4154"/>
                  </a:cubicBezTo>
                  <a:lnTo>
                    <a:pt x="11316" y="4154"/>
                  </a:lnTo>
                  <a:cubicBezTo>
                    <a:pt x="11113" y="4148"/>
                    <a:pt x="10911" y="4146"/>
                    <a:pt x="10710" y="4146"/>
                  </a:cubicBezTo>
                  <a:cubicBezTo>
                    <a:pt x="10465" y="4146"/>
                    <a:pt x="10221" y="4150"/>
                    <a:pt x="9973" y="4157"/>
                  </a:cubicBezTo>
                  <a:cubicBezTo>
                    <a:pt x="9492" y="4188"/>
                    <a:pt x="9011" y="4219"/>
                    <a:pt x="8531" y="4266"/>
                  </a:cubicBezTo>
                  <a:cubicBezTo>
                    <a:pt x="7553" y="4343"/>
                    <a:pt x="6592" y="4467"/>
                    <a:pt x="5615" y="4623"/>
                  </a:cubicBezTo>
                  <a:cubicBezTo>
                    <a:pt x="5134" y="4731"/>
                    <a:pt x="4669" y="4824"/>
                    <a:pt x="4188" y="4917"/>
                  </a:cubicBezTo>
                  <a:cubicBezTo>
                    <a:pt x="3723" y="5010"/>
                    <a:pt x="3226" y="5150"/>
                    <a:pt x="2761" y="5274"/>
                  </a:cubicBezTo>
                  <a:cubicBezTo>
                    <a:pt x="1815" y="5522"/>
                    <a:pt x="884" y="5832"/>
                    <a:pt x="0" y="6220"/>
                  </a:cubicBezTo>
                  <a:cubicBezTo>
                    <a:pt x="931" y="5910"/>
                    <a:pt x="1861" y="5662"/>
                    <a:pt x="2823" y="5429"/>
                  </a:cubicBezTo>
                  <a:cubicBezTo>
                    <a:pt x="3304" y="5320"/>
                    <a:pt x="3769" y="5212"/>
                    <a:pt x="4265" y="5134"/>
                  </a:cubicBezTo>
                  <a:cubicBezTo>
                    <a:pt x="4746" y="5041"/>
                    <a:pt x="5212" y="4964"/>
                    <a:pt x="5692" y="4886"/>
                  </a:cubicBezTo>
                  <a:cubicBezTo>
                    <a:pt x="6669" y="4731"/>
                    <a:pt x="7616" y="4607"/>
                    <a:pt x="8577" y="4514"/>
                  </a:cubicBezTo>
                  <a:cubicBezTo>
                    <a:pt x="9554" y="4436"/>
                    <a:pt x="10516" y="4374"/>
                    <a:pt x="11493" y="4359"/>
                  </a:cubicBezTo>
                  <a:lnTo>
                    <a:pt x="11648" y="4359"/>
                  </a:lnTo>
                  <a:lnTo>
                    <a:pt x="11601" y="4219"/>
                  </a:lnTo>
                  <a:cubicBezTo>
                    <a:pt x="11477" y="3816"/>
                    <a:pt x="11353" y="3413"/>
                    <a:pt x="11198" y="2994"/>
                  </a:cubicBezTo>
                  <a:cubicBezTo>
                    <a:pt x="11052" y="2614"/>
                    <a:pt x="10851" y="2234"/>
                    <a:pt x="10608" y="1919"/>
                  </a:cubicBezTo>
                  <a:lnTo>
                    <a:pt x="10608" y="1919"/>
                  </a:lnTo>
                  <a:lnTo>
                    <a:pt x="10640" y="1908"/>
                  </a:lnTo>
                  <a:lnTo>
                    <a:pt x="10562" y="1862"/>
                  </a:lnTo>
                  <a:lnTo>
                    <a:pt x="10562" y="1862"/>
                  </a:lnTo>
                  <a:cubicBezTo>
                    <a:pt x="10562" y="1862"/>
                    <a:pt x="10562" y="1862"/>
                    <a:pt x="10562" y="1862"/>
                  </a:cubicBezTo>
                  <a:cubicBezTo>
                    <a:pt x="10314" y="1645"/>
                    <a:pt x="10020" y="1490"/>
                    <a:pt x="9725" y="1319"/>
                  </a:cubicBezTo>
                  <a:lnTo>
                    <a:pt x="8856" y="854"/>
                  </a:lnTo>
                  <a:cubicBezTo>
                    <a:pt x="8562" y="699"/>
                    <a:pt x="8251" y="544"/>
                    <a:pt x="7957" y="404"/>
                  </a:cubicBezTo>
                  <a:cubicBezTo>
                    <a:pt x="7678" y="264"/>
                    <a:pt x="7383" y="125"/>
                    <a:pt x="7073" y="1"/>
                  </a:cubicBezTo>
                  <a:close/>
                </a:path>
              </a:pathLst>
            </a:custGeom>
            <a:solidFill>
              <a:srgbClr val="E49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8"/>
            <p:cNvSpPr/>
            <p:nvPr/>
          </p:nvSpPr>
          <p:spPr>
            <a:xfrm>
              <a:off x="9893231" y="2548664"/>
              <a:ext cx="252945" cy="340740"/>
            </a:xfrm>
            <a:custGeom>
              <a:avLst/>
              <a:gdLst/>
              <a:ahLst/>
              <a:cxnLst/>
              <a:rect l="l" t="t" r="r" b="b"/>
              <a:pathLst>
                <a:path w="6275" h="8453" extrusionOk="0">
                  <a:moveTo>
                    <a:pt x="5576" y="0"/>
                  </a:moveTo>
                  <a:lnTo>
                    <a:pt x="5576" y="0"/>
                  </a:lnTo>
                  <a:cubicBezTo>
                    <a:pt x="5080" y="279"/>
                    <a:pt x="4227" y="760"/>
                    <a:pt x="3560" y="1226"/>
                  </a:cubicBezTo>
                  <a:cubicBezTo>
                    <a:pt x="2028" y="2325"/>
                    <a:pt x="1" y="6390"/>
                    <a:pt x="209" y="6390"/>
                  </a:cubicBezTo>
                  <a:cubicBezTo>
                    <a:pt x="209" y="6390"/>
                    <a:pt x="210" y="6390"/>
                    <a:pt x="210" y="6390"/>
                  </a:cubicBezTo>
                  <a:cubicBezTo>
                    <a:pt x="312" y="6380"/>
                    <a:pt x="417" y="6376"/>
                    <a:pt x="525" y="6376"/>
                  </a:cubicBezTo>
                  <a:cubicBezTo>
                    <a:pt x="2600" y="6376"/>
                    <a:pt x="5540" y="8143"/>
                    <a:pt x="5731" y="8453"/>
                  </a:cubicBezTo>
                  <a:lnTo>
                    <a:pt x="6274" y="7755"/>
                  </a:lnTo>
                  <a:cubicBezTo>
                    <a:pt x="5514" y="6933"/>
                    <a:pt x="5018" y="6545"/>
                    <a:pt x="4010" y="6080"/>
                  </a:cubicBezTo>
                  <a:cubicBezTo>
                    <a:pt x="3188" y="5708"/>
                    <a:pt x="2490" y="5491"/>
                    <a:pt x="1621" y="5398"/>
                  </a:cubicBezTo>
                  <a:cubicBezTo>
                    <a:pt x="1839" y="4932"/>
                    <a:pt x="2397" y="3598"/>
                    <a:pt x="3420" y="2234"/>
                  </a:cubicBezTo>
                  <a:cubicBezTo>
                    <a:pt x="3808" y="1737"/>
                    <a:pt x="4770" y="853"/>
                    <a:pt x="5173" y="388"/>
                  </a:cubicBezTo>
                  <a:cubicBezTo>
                    <a:pt x="5266" y="279"/>
                    <a:pt x="5421" y="140"/>
                    <a:pt x="5576" y="0"/>
                  </a:cubicBezTo>
                  <a:close/>
                </a:path>
              </a:pathLst>
            </a:custGeom>
            <a:solidFill>
              <a:srgbClr val="FCF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8"/>
            <p:cNvSpPr/>
            <p:nvPr/>
          </p:nvSpPr>
          <p:spPr>
            <a:xfrm>
              <a:off x="9958571" y="2510492"/>
              <a:ext cx="438936" cy="726547"/>
            </a:xfrm>
            <a:custGeom>
              <a:avLst/>
              <a:gdLst/>
              <a:ahLst/>
              <a:cxnLst/>
              <a:rect l="l" t="t" r="r" b="b"/>
              <a:pathLst>
                <a:path w="10889" h="18024" extrusionOk="0">
                  <a:moveTo>
                    <a:pt x="7934" y="0"/>
                  </a:moveTo>
                  <a:cubicBezTo>
                    <a:pt x="6606" y="0"/>
                    <a:pt x="5357" y="195"/>
                    <a:pt x="4033" y="916"/>
                  </a:cubicBezTo>
                  <a:cubicBezTo>
                    <a:pt x="4017" y="932"/>
                    <a:pt x="3971" y="932"/>
                    <a:pt x="3955" y="947"/>
                  </a:cubicBezTo>
                  <a:cubicBezTo>
                    <a:pt x="3800" y="1087"/>
                    <a:pt x="3645" y="1226"/>
                    <a:pt x="3552" y="1335"/>
                  </a:cubicBezTo>
                  <a:cubicBezTo>
                    <a:pt x="3118" y="1831"/>
                    <a:pt x="2172" y="2684"/>
                    <a:pt x="1799" y="3181"/>
                  </a:cubicBezTo>
                  <a:cubicBezTo>
                    <a:pt x="776" y="4545"/>
                    <a:pt x="218" y="5879"/>
                    <a:pt x="0" y="6345"/>
                  </a:cubicBezTo>
                  <a:cubicBezTo>
                    <a:pt x="869" y="6453"/>
                    <a:pt x="1567" y="6655"/>
                    <a:pt x="2389" y="7027"/>
                  </a:cubicBezTo>
                  <a:cubicBezTo>
                    <a:pt x="3397" y="7492"/>
                    <a:pt x="3893" y="7880"/>
                    <a:pt x="4669" y="8671"/>
                  </a:cubicBezTo>
                  <a:lnTo>
                    <a:pt x="4126" y="9369"/>
                  </a:lnTo>
                  <a:cubicBezTo>
                    <a:pt x="4126" y="9384"/>
                    <a:pt x="4141" y="9384"/>
                    <a:pt x="4141" y="9384"/>
                  </a:cubicBezTo>
                  <a:cubicBezTo>
                    <a:pt x="4141" y="9446"/>
                    <a:pt x="2456" y="11418"/>
                    <a:pt x="2806" y="11418"/>
                  </a:cubicBezTo>
                  <a:cubicBezTo>
                    <a:pt x="2811" y="11418"/>
                    <a:pt x="2817" y="11417"/>
                    <a:pt x="2823" y="11416"/>
                  </a:cubicBezTo>
                  <a:cubicBezTo>
                    <a:pt x="2835" y="11415"/>
                    <a:pt x="2848" y="11415"/>
                    <a:pt x="2862" y="11415"/>
                  </a:cubicBezTo>
                  <a:cubicBezTo>
                    <a:pt x="3473" y="11415"/>
                    <a:pt x="6691" y="12365"/>
                    <a:pt x="7600" y="13122"/>
                  </a:cubicBezTo>
                  <a:cubicBezTo>
                    <a:pt x="8593" y="13960"/>
                    <a:pt x="9958" y="16752"/>
                    <a:pt x="9880" y="18023"/>
                  </a:cubicBezTo>
                  <a:lnTo>
                    <a:pt x="10020" y="16938"/>
                  </a:lnTo>
                  <a:cubicBezTo>
                    <a:pt x="10159" y="15836"/>
                    <a:pt x="10221" y="15123"/>
                    <a:pt x="10221" y="14875"/>
                  </a:cubicBezTo>
                  <a:cubicBezTo>
                    <a:pt x="10190" y="12719"/>
                    <a:pt x="8918" y="8702"/>
                    <a:pt x="8670" y="6515"/>
                  </a:cubicBezTo>
                  <a:cubicBezTo>
                    <a:pt x="8391" y="4065"/>
                    <a:pt x="8469" y="3398"/>
                    <a:pt x="9244" y="1506"/>
                  </a:cubicBezTo>
                  <a:cubicBezTo>
                    <a:pt x="10082" y="1102"/>
                    <a:pt x="10407" y="1056"/>
                    <a:pt x="10888" y="172"/>
                  </a:cubicBezTo>
                  <a:cubicBezTo>
                    <a:pt x="9829" y="95"/>
                    <a:pt x="8862" y="0"/>
                    <a:pt x="79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8"/>
            <p:cNvSpPr/>
            <p:nvPr/>
          </p:nvSpPr>
          <p:spPr>
            <a:xfrm>
              <a:off x="10063574" y="2724932"/>
              <a:ext cx="294505" cy="513953"/>
            </a:xfrm>
            <a:custGeom>
              <a:avLst/>
              <a:gdLst/>
              <a:ahLst/>
              <a:cxnLst/>
              <a:rect l="l" t="t" r="r" b="b"/>
              <a:pathLst>
                <a:path w="7306" h="12750" extrusionOk="0">
                  <a:moveTo>
                    <a:pt x="1381" y="4049"/>
                  </a:moveTo>
                  <a:lnTo>
                    <a:pt x="1381" y="4049"/>
                  </a:lnTo>
                  <a:cubicBezTo>
                    <a:pt x="1373" y="4058"/>
                    <a:pt x="1369" y="4066"/>
                    <a:pt x="1367" y="4077"/>
                  </a:cubicBezTo>
                  <a:lnTo>
                    <a:pt x="1367" y="4077"/>
                  </a:lnTo>
                  <a:lnTo>
                    <a:pt x="1381" y="4049"/>
                  </a:lnTo>
                  <a:close/>
                  <a:moveTo>
                    <a:pt x="5476" y="1"/>
                  </a:moveTo>
                  <a:lnTo>
                    <a:pt x="5476" y="1"/>
                  </a:lnTo>
                  <a:cubicBezTo>
                    <a:pt x="5150" y="327"/>
                    <a:pt x="4840" y="699"/>
                    <a:pt x="4483" y="1025"/>
                  </a:cubicBezTo>
                  <a:cubicBezTo>
                    <a:pt x="4328" y="1195"/>
                    <a:pt x="4158" y="1350"/>
                    <a:pt x="3971" y="1505"/>
                  </a:cubicBezTo>
                  <a:lnTo>
                    <a:pt x="3398" y="1955"/>
                  </a:lnTo>
                  <a:cubicBezTo>
                    <a:pt x="3041" y="2250"/>
                    <a:pt x="2653" y="2560"/>
                    <a:pt x="2312" y="2901"/>
                  </a:cubicBezTo>
                  <a:cubicBezTo>
                    <a:pt x="2141" y="3056"/>
                    <a:pt x="1986" y="3258"/>
                    <a:pt x="1831" y="3444"/>
                  </a:cubicBezTo>
                  <a:cubicBezTo>
                    <a:pt x="1676" y="3646"/>
                    <a:pt x="1536" y="3816"/>
                    <a:pt x="1381" y="4002"/>
                  </a:cubicBezTo>
                  <a:lnTo>
                    <a:pt x="1381" y="4142"/>
                  </a:lnTo>
                  <a:cubicBezTo>
                    <a:pt x="1366" y="4142"/>
                    <a:pt x="1366" y="4127"/>
                    <a:pt x="1366" y="4111"/>
                  </a:cubicBezTo>
                  <a:cubicBezTo>
                    <a:pt x="1366" y="4097"/>
                    <a:pt x="1366" y="4086"/>
                    <a:pt x="1367" y="4077"/>
                  </a:cubicBezTo>
                  <a:lnTo>
                    <a:pt x="1367" y="4077"/>
                  </a:lnTo>
                  <a:lnTo>
                    <a:pt x="1366" y="4080"/>
                  </a:lnTo>
                  <a:lnTo>
                    <a:pt x="1304" y="4158"/>
                  </a:lnTo>
                  <a:lnTo>
                    <a:pt x="1180" y="4313"/>
                  </a:lnTo>
                  <a:lnTo>
                    <a:pt x="916" y="4654"/>
                  </a:lnTo>
                  <a:cubicBezTo>
                    <a:pt x="745" y="4855"/>
                    <a:pt x="575" y="5073"/>
                    <a:pt x="420" y="5305"/>
                  </a:cubicBezTo>
                  <a:lnTo>
                    <a:pt x="187" y="5662"/>
                  </a:lnTo>
                  <a:cubicBezTo>
                    <a:pt x="141" y="5708"/>
                    <a:pt x="110" y="5786"/>
                    <a:pt x="63" y="5848"/>
                  </a:cubicBezTo>
                  <a:lnTo>
                    <a:pt x="16" y="5972"/>
                  </a:lnTo>
                  <a:cubicBezTo>
                    <a:pt x="16" y="5988"/>
                    <a:pt x="1" y="6019"/>
                    <a:pt x="1" y="6050"/>
                  </a:cubicBezTo>
                  <a:lnTo>
                    <a:pt x="1" y="6143"/>
                  </a:lnTo>
                  <a:cubicBezTo>
                    <a:pt x="1" y="6189"/>
                    <a:pt x="32" y="6267"/>
                    <a:pt x="110" y="6298"/>
                  </a:cubicBezTo>
                  <a:cubicBezTo>
                    <a:pt x="141" y="6313"/>
                    <a:pt x="172" y="6313"/>
                    <a:pt x="187" y="6313"/>
                  </a:cubicBezTo>
                  <a:lnTo>
                    <a:pt x="327" y="6313"/>
                  </a:lnTo>
                  <a:lnTo>
                    <a:pt x="513" y="6329"/>
                  </a:lnTo>
                  <a:cubicBezTo>
                    <a:pt x="637" y="6360"/>
                    <a:pt x="776" y="6375"/>
                    <a:pt x="901" y="6406"/>
                  </a:cubicBezTo>
                  <a:cubicBezTo>
                    <a:pt x="1971" y="6655"/>
                    <a:pt x="3025" y="6996"/>
                    <a:pt x="4002" y="7430"/>
                  </a:cubicBezTo>
                  <a:cubicBezTo>
                    <a:pt x="4266" y="7539"/>
                    <a:pt x="4499" y="7663"/>
                    <a:pt x="4731" y="7802"/>
                  </a:cubicBezTo>
                  <a:cubicBezTo>
                    <a:pt x="4933" y="7942"/>
                    <a:pt x="5135" y="8128"/>
                    <a:pt x="5305" y="8330"/>
                  </a:cubicBezTo>
                  <a:cubicBezTo>
                    <a:pt x="5662" y="8764"/>
                    <a:pt x="5941" y="9198"/>
                    <a:pt x="6220" y="9679"/>
                  </a:cubicBezTo>
                  <a:cubicBezTo>
                    <a:pt x="6484" y="10144"/>
                    <a:pt x="6717" y="10656"/>
                    <a:pt x="6918" y="11152"/>
                  </a:cubicBezTo>
                  <a:cubicBezTo>
                    <a:pt x="7104" y="11664"/>
                    <a:pt x="7259" y="12207"/>
                    <a:pt x="7290" y="12750"/>
                  </a:cubicBezTo>
                  <a:cubicBezTo>
                    <a:pt x="7306" y="12192"/>
                    <a:pt x="7166" y="11649"/>
                    <a:pt x="6918" y="11121"/>
                  </a:cubicBezTo>
                  <a:cubicBezTo>
                    <a:pt x="6732" y="10594"/>
                    <a:pt x="6531" y="10082"/>
                    <a:pt x="6267" y="9586"/>
                  </a:cubicBezTo>
                  <a:cubicBezTo>
                    <a:pt x="6019" y="9105"/>
                    <a:pt x="5755" y="8624"/>
                    <a:pt x="5398" y="8175"/>
                  </a:cubicBezTo>
                  <a:cubicBezTo>
                    <a:pt x="5228" y="7942"/>
                    <a:pt x="5026" y="7725"/>
                    <a:pt x="4778" y="7570"/>
                  </a:cubicBezTo>
                  <a:cubicBezTo>
                    <a:pt x="4545" y="7415"/>
                    <a:pt x="4297" y="7290"/>
                    <a:pt x="4049" y="7166"/>
                  </a:cubicBezTo>
                  <a:cubicBezTo>
                    <a:pt x="3537" y="6934"/>
                    <a:pt x="3010" y="6748"/>
                    <a:pt x="2498" y="6562"/>
                  </a:cubicBezTo>
                  <a:cubicBezTo>
                    <a:pt x="1971" y="6391"/>
                    <a:pt x="1443" y="6220"/>
                    <a:pt x="901" y="6096"/>
                  </a:cubicBezTo>
                  <a:cubicBezTo>
                    <a:pt x="761" y="6081"/>
                    <a:pt x="637" y="6050"/>
                    <a:pt x="497" y="6019"/>
                  </a:cubicBezTo>
                  <a:cubicBezTo>
                    <a:pt x="420" y="6019"/>
                    <a:pt x="358" y="6003"/>
                    <a:pt x="280" y="6003"/>
                  </a:cubicBezTo>
                  <a:lnTo>
                    <a:pt x="248" y="6003"/>
                  </a:lnTo>
                  <a:cubicBezTo>
                    <a:pt x="253" y="5990"/>
                    <a:pt x="257" y="5980"/>
                    <a:pt x="265" y="5972"/>
                  </a:cubicBezTo>
                  <a:cubicBezTo>
                    <a:pt x="296" y="5910"/>
                    <a:pt x="327" y="5848"/>
                    <a:pt x="358" y="5786"/>
                  </a:cubicBezTo>
                  <a:cubicBezTo>
                    <a:pt x="435" y="5677"/>
                    <a:pt x="513" y="5584"/>
                    <a:pt x="590" y="5460"/>
                  </a:cubicBezTo>
                  <a:cubicBezTo>
                    <a:pt x="745" y="5228"/>
                    <a:pt x="901" y="5011"/>
                    <a:pt x="1071" y="4809"/>
                  </a:cubicBezTo>
                  <a:lnTo>
                    <a:pt x="1335" y="4468"/>
                  </a:lnTo>
                  <a:lnTo>
                    <a:pt x="1459" y="4313"/>
                  </a:lnTo>
                  <a:lnTo>
                    <a:pt x="1521" y="4235"/>
                  </a:lnTo>
                  <a:lnTo>
                    <a:pt x="1567" y="4204"/>
                  </a:lnTo>
                  <a:lnTo>
                    <a:pt x="1583" y="4189"/>
                  </a:lnTo>
                  <a:cubicBezTo>
                    <a:pt x="1591" y="4172"/>
                    <a:pt x="1595" y="4155"/>
                    <a:pt x="1597" y="4140"/>
                  </a:cubicBezTo>
                  <a:lnTo>
                    <a:pt x="1597" y="4140"/>
                  </a:lnTo>
                  <a:cubicBezTo>
                    <a:pt x="1886" y="3788"/>
                    <a:pt x="2146" y="3377"/>
                    <a:pt x="2451" y="3041"/>
                  </a:cubicBezTo>
                  <a:cubicBezTo>
                    <a:pt x="2777" y="2684"/>
                    <a:pt x="3134" y="2374"/>
                    <a:pt x="3506" y="2064"/>
                  </a:cubicBezTo>
                  <a:cubicBezTo>
                    <a:pt x="3677" y="1909"/>
                    <a:pt x="3863" y="1754"/>
                    <a:pt x="4049" y="1598"/>
                  </a:cubicBezTo>
                  <a:cubicBezTo>
                    <a:pt x="4220" y="1443"/>
                    <a:pt x="4390" y="1273"/>
                    <a:pt x="4545" y="1102"/>
                  </a:cubicBezTo>
                  <a:cubicBezTo>
                    <a:pt x="4871" y="730"/>
                    <a:pt x="5166" y="358"/>
                    <a:pt x="5476" y="1"/>
                  </a:cubicBezTo>
                  <a:close/>
                </a:path>
              </a:pathLst>
            </a:custGeom>
            <a:solidFill>
              <a:srgbClr val="E49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8"/>
            <p:cNvSpPr/>
            <p:nvPr/>
          </p:nvSpPr>
          <p:spPr>
            <a:xfrm>
              <a:off x="10046725" y="2986251"/>
              <a:ext cx="320747" cy="2608984"/>
            </a:xfrm>
            <a:custGeom>
              <a:avLst/>
              <a:gdLst/>
              <a:ahLst/>
              <a:cxnLst/>
              <a:rect l="l" t="t" r="r" b="b"/>
              <a:pathLst>
                <a:path w="7957" h="64723" extrusionOk="0">
                  <a:moveTo>
                    <a:pt x="7569" y="1"/>
                  </a:moveTo>
                  <a:lnTo>
                    <a:pt x="7569" y="1"/>
                  </a:lnTo>
                  <a:cubicBezTo>
                    <a:pt x="7631" y="342"/>
                    <a:pt x="7708" y="683"/>
                    <a:pt x="7740" y="1009"/>
                  </a:cubicBezTo>
                  <a:cubicBezTo>
                    <a:pt x="7786" y="1350"/>
                    <a:pt x="7817" y="1692"/>
                    <a:pt x="7833" y="2017"/>
                  </a:cubicBezTo>
                  <a:cubicBezTo>
                    <a:pt x="7895" y="2700"/>
                    <a:pt x="7910" y="3382"/>
                    <a:pt x="7879" y="4064"/>
                  </a:cubicBezTo>
                  <a:cubicBezTo>
                    <a:pt x="7864" y="4731"/>
                    <a:pt x="7740" y="5398"/>
                    <a:pt x="7662" y="6081"/>
                  </a:cubicBezTo>
                  <a:lnTo>
                    <a:pt x="7398" y="8097"/>
                  </a:lnTo>
                  <a:cubicBezTo>
                    <a:pt x="7042" y="10780"/>
                    <a:pt x="6669" y="13479"/>
                    <a:pt x="6313" y="16177"/>
                  </a:cubicBezTo>
                  <a:lnTo>
                    <a:pt x="4095" y="32338"/>
                  </a:lnTo>
                  <a:cubicBezTo>
                    <a:pt x="3381" y="37736"/>
                    <a:pt x="2652" y="43118"/>
                    <a:pt x="1970" y="48515"/>
                  </a:cubicBezTo>
                  <a:lnTo>
                    <a:pt x="931" y="56611"/>
                  </a:lnTo>
                  <a:cubicBezTo>
                    <a:pt x="605" y="59310"/>
                    <a:pt x="295" y="62024"/>
                    <a:pt x="0" y="64722"/>
                  </a:cubicBezTo>
                  <a:cubicBezTo>
                    <a:pt x="357" y="62024"/>
                    <a:pt x="698" y="59325"/>
                    <a:pt x="1055" y="56657"/>
                  </a:cubicBezTo>
                  <a:lnTo>
                    <a:pt x="2156" y="48577"/>
                  </a:lnTo>
                  <a:lnTo>
                    <a:pt x="4374" y="32400"/>
                  </a:lnTo>
                  <a:cubicBezTo>
                    <a:pt x="5087" y="27019"/>
                    <a:pt x="5816" y="21621"/>
                    <a:pt x="6514" y="16240"/>
                  </a:cubicBezTo>
                  <a:cubicBezTo>
                    <a:pt x="6855" y="13525"/>
                    <a:pt x="7197" y="10827"/>
                    <a:pt x="7522" y="8128"/>
                  </a:cubicBezTo>
                  <a:lnTo>
                    <a:pt x="7755" y="6096"/>
                  </a:lnTo>
                  <a:cubicBezTo>
                    <a:pt x="7817" y="5414"/>
                    <a:pt x="7910" y="4731"/>
                    <a:pt x="7941" y="4064"/>
                  </a:cubicBezTo>
                  <a:cubicBezTo>
                    <a:pt x="7957" y="3382"/>
                    <a:pt x="7910" y="2700"/>
                    <a:pt x="7864" y="2017"/>
                  </a:cubicBezTo>
                  <a:cubicBezTo>
                    <a:pt x="7833" y="1692"/>
                    <a:pt x="7802" y="1350"/>
                    <a:pt x="7755" y="1009"/>
                  </a:cubicBezTo>
                  <a:cubicBezTo>
                    <a:pt x="7724" y="668"/>
                    <a:pt x="7646" y="342"/>
                    <a:pt x="7569" y="1"/>
                  </a:cubicBezTo>
                  <a:close/>
                </a:path>
              </a:pathLst>
            </a:custGeom>
            <a:solidFill>
              <a:srgbClr val="E49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8"/>
            <p:cNvSpPr/>
            <p:nvPr/>
          </p:nvSpPr>
          <p:spPr>
            <a:xfrm>
              <a:off x="9506554" y="2989395"/>
              <a:ext cx="30676" cy="278260"/>
            </a:xfrm>
            <a:custGeom>
              <a:avLst/>
              <a:gdLst/>
              <a:ahLst/>
              <a:cxnLst/>
              <a:rect l="l" t="t" r="r" b="b"/>
              <a:pathLst>
                <a:path w="761" h="6903" extrusionOk="0">
                  <a:moveTo>
                    <a:pt x="203" y="1"/>
                  </a:moveTo>
                  <a:cubicBezTo>
                    <a:pt x="110" y="574"/>
                    <a:pt x="47" y="1148"/>
                    <a:pt x="47" y="1753"/>
                  </a:cubicBezTo>
                  <a:cubicBezTo>
                    <a:pt x="1" y="2327"/>
                    <a:pt x="1" y="2916"/>
                    <a:pt x="47" y="3490"/>
                  </a:cubicBezTo>
                  <a:cubicBezTo>
                    <a:pt x="110" y="4080"/>
                    <a:pt x="203" y="4653"/>
                    <a:pt x="342" y="5212"/>
                  </a:cubicBezTo>
                  <a:cubicBezTo>
                    <a:pt x="482" y="5786"/>
                    <a:pt x="606" y="6344"/>
                    <a:pt x="761" y="6902"/>
                  </a:cubicBezTo>
                  <a:cubicBezTo>
                    <a:pt x="730" y="6328"/>
                    <a:pt x="652" y="5755"/>
                    <a:pt x="559" y="5181"/>
                  </a:cubicBezTo>
                  <a:cubicBezTo>
                    <a:pt x="482" y="4622"/>
                    <a:pt x="373" y="4064"/>
                    <a:pt x="342" y="3475"/>
                  </a:cubicBezTo>
                  <a:cubicBezTo>
                    <a:pt x="280" y="2916"/>
                    <a:pt x="280" y="2327"/>
                    <a:pt x="265" y="1753"/>
                  </a:cubicBezTo>
                  <a:cubicBezTo>
                    <a:pt x="249" y="1164"/>
                    <a:pt x="249" y="590"/>
                    <a:pt x="203" y="1"/>
                  </a:cubicBezTo>
                  <a:close/>
                </a:path>
              </a:pathLst>
            </a:custGeom>
            <a:solidFill>
              <a:srgbClr val="E49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8"/>
            <p:cNvSpPr/>
            <p:nvPr/>
          </p:nvSpPr>
          <p:spPr>
            <a:xfrm>
              <a:off x="9370916" y="2735573"/>
              <a:ext cx="397658" cy="1124770"/>
            </a:xfrm>
            <a:custGeom>
              <a:avLst/>
              <a:gdLst/>
              <a:ahLst/>
              <a:cxnLst/>
              <a:rect l="l" t="t" r="r" b="b"/>
              <a:pathLst>
                <a:path w="9865" h="27903" extrusionOk="0">
                  <a:moveTo>
                    <a:pt x="9864" y="1"/>
                  </a:moveTo>
                  <a:lnTo>
                    <a:pt x="9864" y="1"/>
                  </a:lnTo>
                  <a:cubicBezTo>
                    <a:pt x="9539" y="528"/>
                    <a:pt x="9198" y="1024"/>
                    <a:pt x="8887" y="1598"/>
                  </a:cubicBezTo>
                  <a:lnTo>
                    <a:pt x="8438" y="2405"/>
                  </a:lnTo>
                  <a:lnTo>
                    <a:pt x="8205" y="2808"/>
                  </a:lnTo>
                  <a:cubicBezTo>
                    <a:pt x="8127" y="2947"/>
                    <a:pt x="8065" y="3087"/>
                    <a:pt x="7988" y="3227"/>
                  </a:cubicBezTo>
                  <a:cubicBezTo>
                    <a:pt x="7724" y="3769"/>
                    <a:pt x="7429" y="4328"/>
                    <a:pt x="7181" y="4886"/>
                  </a:cubicBezTo>
                  <a:cubicBezTo>
                    <a:pt x="6902" y="5444"/>
                    <a:pt x="6654" y="6018"/>
                    <a:pt x="6421" y="6592"/>
                  </a:cubicBezTo>
                  <a:cubicBezTo>
                    <a:pt x="5444" y="8888"/>
                    <a:pt x="4653" y="11230"/>
                    <a:pt x="3924" y="13587"/>
                  </a:cubicBezTo>
                  <a:cubicBezTo>
                    <a:pt x="3195" y="15960"/>
                    <a:pt x="2528" y="18348"/>
                    <a:pt x="1877" y="20721"/>
                  </a:cubicBezTo>
                  <a:lnTo>
                    <a:pt x="931" y="24320"/>
                  </a:lnTo>
                  <a:lnTo>
                    <a:pt x="0" y="27902"/>
                  </a:lnTo>
                  <a:cubicBezTo>
                    <a:pt x="388" y="26724"/>
                    <a:pt x="745" y="25529"/>
                    <a:pt x="1086" y="24351"/>
                  </a:cubicBezTo>
                  <a:lnTo>
                    <a:pt x="2110" y="20783"/>
                  </a:lnTo>
                  <a:cubicBezTo>
                    <a:pt x="2792" y="18395"/>
                    <a:pt x="3475" y="16038"/>
                    <a:pt x="4203" y="13665"/>
                  </a:cubicBezTo>
                  <a:cubicBezTo>
                    <a:pt x="4932" y="11307"/>
                    <a:pt x="5723" y="8965"/>
                    <a:pt x="6638" y="6670"/>
                  </a:cubicBezTo>
                  <a:cubicBezTo>
                    <a:pt x="6871" y="6096"/>
                    <a:pt x="7104" y="5522"/>
                    <a:pt x="7352" y="4964"/>
                  </a:cubicBezTo>
                  <a:cubicBezTo>
                    <a:pt x="7585" y="4390"/>
                    <a:pt x="7879" y="3847"/>
                    <a:pt x="8127" y="3273"/>
                  </a:cubicBezTo>
                  <a:cubicBezTo>
                    <a:pt x="8189" y="3118"/>
                    <a:pt x="8236" y="2994"/>
                    <a:pt x="8314" y="2854"/>
                  </a:cubicBezTo>
                  <a:lnTo>
                    <a:pt x="8531" y="2451"/>
                  </a:lnTo>
                  <a:lnTo>
                    <a:pt x="8965" y="1629"/>
                  </a:lnTo>
                  <a:cubicBezTo>
                    <a:pt x="9089" y="1334"/>
                    <a:pt x="9244" y="1086"/>
                    <a:pt x="9399" y="823"/>
                  </a:cubicBezTo>
                  <a:lnTo>
                    <a:pt x="9864" y="1"/>
                  </a:lnTo>
                  <a:close/>
                </a:path>
              </a:pathLst>
            </a:custGeom>
            <a:solidFill>
              <a:srgbClr val="E49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8"/>
            <p:cNvSpPr/>
            <p:nvPr/>
          </p:nvSpPr>
          <p:spPr>
            <a:xfrm>
              <a:off x="8318750" y="2609933"/>
              <a:ext cx="674628" cy="1142264"/>
            </a:xfrm>
            <a:custGeom>
              <a:avLst/>
              <a:gdLst/>
              <a:ahLst/>
              <a:cxnLst/>
              <a:rect l="l" t="t" r="r" b="b"/>
              <a:pathLst>
                <a:path w="16736" h="28337" extrusionOk="0">
                  <a:moveTo>
                    <a:pt x="10470" y="0"/>
                  </a:moveTo>
                  <a:cubicBezTo>
                    <a:pt x="10454" y="16"/>
                    <a:pt x="9601" y="1613"/>
                    <a:pt x="9586" y="1629"/>
                  </a:cubicBezTo>
                  <a:cubicBezTo>
                    <a:pt x="8035" y="4513"/>
                    <a:pt x="6096" y="8872"/>
                    <a:pt x="4607" y="12051"/>
                  </a:cubicBezTo>
                  <a:cubicBezTo>
                    <a:pt x="3010" y="15448"/>
                    <a:pt x="513" y="20380"/>
                    <a:pt x="156" y="24102"/>
                  </a:cubicBezTo>
                  <a:cubicBezTo>
                    <a:pt x="1" y="25669"/>
                    <a:pt x="1319" y="26072"/>
                    <a:pt x="2436" y="27173"/>
                  </a:cubicBezTo>
                  <a:cubicBezTo>
                    <a:pt x="3242" y="27995"/>
                    <a:pt x="4452" y="28259"/>
                    <a:pt x="5584" y="28321"/>
                  </a:cubicBezTo>
                  <a:cubicBezTo>
                    <a:pt x="5783" y="28331"/>
                    <a:pt x="5983" y="28337"/>
                    <a:pt x="6183" y="28337"/>
                  </a:cubicBezTo>
                  <a:cubicBezTo>
                    <a:pt x="7481" y="28337"/>
                    <a:pt x="8785" y="28098"/>
                    <a:pt x="9834" y="27359"/>
                  </a:cubicBezTo>
                  <a:cubicBezTo>
                    <a:pt x="10997" y="26553"/>
                    <a:pt x="12548" y="24971"/>
                    <a:pt x="13075" y="23652"/>
                  </a:cubicBezTo>
                  <a:cubicBezTo>
                    <a:pt x="14564" y="19930"/>
                    <a:pt x="16177" y="3319"/>
                    <a:pt x="16736" y="3087"/>
                  </a:cubicBezTo>
                  <a:lnTo>
                    <a:pt x="16736" y="3087"/>
                  </a:lnTo>
                  <a:cubicBezTo>
                    <a:pt x="16714" y="3095"/>
                    <a:pt x="16693" y="3099"/>
                    <a:pt x="16672" y="3099"/>
                  </a:cubicBezTo>
                  <a:cubicBezTo>
                    <a:pt x="16429" y="3099"/>
                    <a:pt x="16212" y="2588"/>
                    <a:pt x="15890" y="2588"/>
                  </a:cubicBezTo>
                  <a:cubicBezTo>
                    <a:pt x="15877" y="2588"/>
                    <a:pt x="15864" y="2589"/>
                    <a:pt x="15852" y="2590"/>
                  </a:cubicBezTo>
                  <a:cubicBezTo>
                    <a:pt x="15806" y="2597"/>
                    <a:pt x="15754" y="2600"/>
                    <a:pt x="15696" y="2600"/>
                  </a:cubicBezTo>
                  <a:cubicBezTo>
                    <a:pt x="14576" y="2600"/>
                    <a:pt x="11296" y="1342"/>
                    <a:pt x="10470" y="0"/>
                  </a:cubicBezTo>
                  <a:close/>
                </a:path>
              </a:pathLst>
            </a:custGeom>
            <a:solidFill>
              <a:srgbClr val="FF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8"/>
            <p:cNvSpPr/>
            <p:nvPr/>
          </p:nvSpPr>
          <p:spPr>
            <a:xfrm>
              <a:off x="8867023" y="2863109"/>
              <a:ext cx="101339" cy="658988"/>
            </a:xfrm>
            <a:custGeom>
              <a:avLst/>
              <a:gdLst/>
              <a:ahLst/>
              <a:cxnLst/>
              <a:rect l="l" t="t" r="r" b="b"/>
              <a:pathLst>
                <a:path w="2514" h="16348" extrusionOk="0">
                  <a:moveTo>
                    <a:pt x="2513" y="1"/>
                  </a:moveTo>
                  <a:cubicBezTo>
                    <a:pt x="2312" y="1350"/>
                    <a:pt x="2094" y="2715"/>
                    <a:pt x="1877" y="4111"/>
                  </a:cubicBezTo>
                  <a:cubicBezTo>
                    <a:pt x="1660" y="5460"/>
                    <a:pt x="1428" y="6825"/>
                    <a:pt x="1195" y="8174"/>
                  </a:cubicBezTo>
                  <a:cubicBezTo>
                    <a:pt x="962" y="9539"/>
                    <a:pt x="730" y="10888"/>
                    <a:pt x="528" y="12253"/>
                  </a:cubicBezTo>
                  <a:lnTo>
                    <a:pt x="233" y="14285"/>
                  </a:lnTo>
                  <a:cubicBezTo>
                    <a:pt x="156" y="14967"/>
                    <a:pt x="63" y="15665"/>
                    <a:pt x="1" y="16348"/>
                  </a:cubicBezTo>
                  <a:cubicBezTo>
                    <a:pt x="109" y="15665"/>
                    <a:pt x="218" y="14983"/>
                    <a:pt x="326" y="14300"/>
                  </a:cubicBezTo>
                  <a:lnTo>
                    <a:pt x="683" y="12269"/>
                  </a:lnTo>
                  <a:lnTo>
                    <a:pt x="1397" y="8205"/>
                  </a:lnTo>
                  <a:cubicBezTo>
                    <a:pt x="1614" y="6825"/>
                    <a:pt x="1846" y="5460"/>
                    <a:pt x="2032" y="4111"/>
                  </a:cubicBezTo>
                  <a:cubicBezTo>
                    <a:pt x="2234" y="2730"/>
                    <a:pt x="2389" y="1381"/>
                    <a:pt x="2513" y="1"/>
                  </a:cubicBezTo>
                  <a:close/>
                </a:path>
              </a:pathLst>
            </a:custGeom>
            <a:solidFill>
              <a:srgbClr val="EFA3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8"/>
            <p:cNvSpPr/>
            <p:nvPr/>
          </p:nvSpPr>
          <p:spPr>
            <a:xfrm>
              <a:off x="8631985" y="2104910"/>
              <a:ext cx="690188" cy="699822"/>
            </a:xfrm>
            <a:custGeom>
              <a:avLst/>
              <a:gdLst/>
              <a:ahLst/>
              <a:cxnLst/>
              <a:rect l="l" t="t" r="r" b="b"/>
              <a:pathLst>
                <a:path w="17122" h="17361" extrusionOk="0">
                  <a:moveTo>
                    <a:pt x="8268" y="0"/>
                  </a:moveTo>
                  <a:cubicBezTo>
                    <a:pt x="7996" y="0"/>
                    <a:pt x="7727" y="44"/>
                    <a:pt x="7476" y="137"/>
                  </a:cubicBezTo>
                  <a:cubicBezTo>
                    <a:pt x="6979" y="339"/>
                    <a:pt x="6530" y="680"/>
                    <a:pt x="6126" y="1052"/>
                  </a:cubicBezTo>
                  <a:cubicBezTo>
                    <a:pt x="5397" y="1672"/>
                    <a:pt x="4699" y="2324"/>
                    <a:pt x="4002" y="2975"/>
                  </a:cubicBezTo>
                  <a:cubicBezTo>
                    <a:pt x="2993" y="3906"/>
                    <a:pt x="1722" y="4914"/>
                    <a:pt x="1256" y="6232"/>
                  </a:cubicBezTo>
                  <a:cubicBezTo>
                    <a:pt x="1163" y="6465"/>
                    <a:pt x="1101" y="6713"/>
                    <a:pt x="1055" y="6977"/>
                  </a:cubicBezTo>
                  <a:cubicBezTo>
                    <a:pt x="869" y="9024"/>
                    <a:pt x="1349" y="11087"/>
                    <a:pt x="1411" y="13134"/>
                  </a:cubicBezTo>
                  <a:cubicBezTo>
                    <a:pt x="1473" y="14499"/>
                    <a:pt x="0" y="14964"/>
                    <a:pt x="1318" y="16034"/>
                  </a:cubicBezTo>
                  <a:cubicBezTo>
                    <a:pt x="2264" y="16794"/>
                    <a:pt x="3691" y="17244"/>
                    <a:pt x="4901" y="17337"/>
                  </a:cubicBezTo>
                  <a:cubicBezTo>
                    <a:pt x="5064" y="17352"/>
                    <a:pt x="5288" y="17361"/>
                    <a:pt x="5551" y="17361"/>
                  </a:cubicBezTo>
                  <a:cubicBezTo>
                    <a:pt x="6691" y="17361"/>
                    <a:pt x="8538" y="17189"/>
                    <a:pt x="9042" y="16546"/>
                  </a:cubicBezTo>
                  <a:cubicBezTo>
                    <a:pt x="9182" y="16391"/>
                    <a:pt x="9306" y="13258"/>
                    <a:pt x="9942" y="12219"/>
                  </a:cubicBezTo>
                  <a:cubicBezTo>
                    <a:pt x="10360" y="11537"/>
                    <a:pt x="11027" y="11304"/>
                    <a:pt x="11570" y="10777"/>
                  </a:cubicBezTo>
                  <a:cubicBezTo>
                    <a:pt x="11973" y="10420"/>
                    <a:pt x="12191" y="9877"/>
                    <a:pt x="12439" y="9381"/>
                  </a:cubicBezTo>
                  <a:cubicBezTo>
                    <a:pt x="12842" y="8636"/>
                    <a:pt x="13059" y="7799"/>
                    <a:pt x="13493" y="7039"/>
                  </a:cubicBezTo>
                  <a:cubicBezTo>
                    <a:pt x="14300" y="5643"/>
                    <a:pt x="15680" y="5255"/>
                    <a:pt x="16518" y="3875"/>
                  </a:cubicBezTo>
                  <a:cubicBezTo>
                    <a:pt x="17121" y="2883"/>
                    <a:pt x="16519" y="2476"/>
                    <a:pt x="15778" y="2476"/>
                  </a:cubicBezTo>
                  <a:cubicBezTo>
                    <a:pt x="15452" y="2476"/>
                    <a:pt x="15100" y="2554"/>
                    <a:pt x="14812" y="2696"/>
                  </a:cubicBezTo>
                  <a:cubicBezTo>
                    <a:pt x="14036" y="3084"/>
                    <a:pt x="13276" y="3487"/>
                    <a:pt x="12516" y="3875"/>
                  </a:cubicBezTo>
                  <a:cubicBezTo>
                    <a:pt x="11787" y="4247"/>
                    <a:pt x="11276" y="4961"/>
                    <a:pt x="10469" y="5193"/>
                  </a:cubicBezTo>
                  <a:cubicBezTo>
                    <a:pt x="10717" y="3952"/>
                    <a:pt x="11400" y="2370"/>
                    <a:pt x="10624" y="1207"/>
                  </a:cubicBezTo>
                  <a:cubicBezTo>
                    <a:pt x="10123" y="480"/>
                    <a:pt x="9174" y="0"/>
                    <a:pt x="82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8"/>
            <p:cNvSpPr/>
            <p:nvPr/>
          </p:nvSpPr>
          <p:spPr>
            <a:xfrm>
              <a:off x="8697002" y="2703690"/>
              <a:ext cx="285113" cy="59457"/>
            </a:xfrm>
            <a:custGeom>
              <a:avLst/>
              <a:gdLst/>
              <a:ahLst/>
              <a:cxnLst/>
              <a:rect l="l" t="t" r="r" b="b"/>
              <a:pathLst>
                <a:path w="7073" h="1475" extrusionOk="0">
                  <a:moveTo>
                    <a:pt x="0" y="1"/>
                  </a:moveTo>
                  <a:lnTo>
                    <a:pt x="0" y="1"/>
                  </a:lnTo>
                  <a:cubicBezTo>
                    <a:pt x="233" y="233"/>
                    <a:pt x="512" y="388"/>
                    <a:pt x="776" y="543"/>
                  </a:cubicBezTo>
                  <a:cubicBezTo>
                    <a:pt x="1055" y="699"/>
                    <a:pt x="1349" y="838"/>
                    <a:pt x="1629" y="931"/>
                  </a:cubicBezTo>
                  <a:cubicBezTo>
                    <a:pt x="2218" y="1164"/>
                    <a:pt x="2838" y="1303"/>
                    <a:pt x="3459" y="1397"/>
                  </a:cubicBezTo>
                  <a:cubicBezTo>
                    <a:pt x="3769" y="1428"/>
                    <a:pt x="4095" y="1474"/>
                    <a:pt x="4405" y="1474"/>
                  </a:cubicBezTo>
                  <a:cubicBezTo>
                    <a:pt x="4715" y="1474"/>
                    <a:pt x="5056" y="1459"/>
                    <a:pt x="5366" y="1397"/>
                  </a:cubicBezTo>
                  <a:cubicBezTo>
                    <a:pt x="5677" y="1334"/>
                    <a:pt x="5987" y="1257"/>
                    <a:pt x="6266" y="1148"/>
                  </a:cubicBezTo>
                  <a:cubicBezTo>
                    <a:pt x="6561" y="1024"/>
                    <a:pt x="6855" y="869"/>
                    <a:pt x="7072" y="652"/>
                  </a:cubicBezTo>
                  <a:lnTo>
                    <a:pt x="7072" y="652"/>
                  </a:lnTo>
                  <a:cubicBezTo>
                    <a:pt x="6809" y="838"/>
                    <a:pt x="6530" y="931"/>
                    <a:pt x="6250" y="993"/>
                  </a:cubicBezTo>
                  <a:cubicBezTo>
                    <a:pt x="5940" y="1071"/>
                    <a:pt x="5646" y="1102"/>
                    <a:pt x="5335" y="1148"/>
                  </a:cubicBezTo>
                  <a:cubicBezTo>
                    <a:pt x="5139" y="1174"/>
                    <a:pt x="4941" y="1184"/>
                    <a:pt x="4743" y="1184"/>
                  </a:cubicBezTo>
                  <a:cubicBezTo>
                    <a:pt x="4331" y="1184"/>
                    <a:pt x="3919" y="1139"/>
                    <a:pt x="3521" y="1086"/>
                  </a:cubicBezTo>
                  <a:cubicBezTo>
                    <a:pt x="3211" y="1040"/>
                    <a:pt x="2900" y="1009"/>
                    <a:pt x="2606" y="931"/>
                  </a:cubicBezTo>
                  <a:cubicBezTo>
                    <a:pt x="2311" y="854"/>
                    <a:pt x="2001" y="776"/>
                    <a:pt x="1706" y="699"/>
                  </a:cubicBezTo>
                  <a:cubicBezTo>
                    <a:pt x="1427" y="621"/>
                    <a:pt x="1132" y="528"/>
                    <a:pt x="838" y="404"/>
                  </a:cubicBezTo>
                  <a:cubicBezTo>
                    <a:pt x="543" y="311"/>
                    <a:pt x="264" y="171"/>
                    <a:pt x="0" y="1"/>
                  </a:cubicBezTo>
                  <a:close/>
                </a:path>
              </a:pathLst>
            </a:custGeom>
            <a:solidFill>
              <a:srgbClr val="86C8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8"/>
            <p:cNvSpPr/>
            <p:nvPr/>
          </p:nvSpPr>
          <p:spPr>
            <a:xfrm>
              <a:off x="8858276" y="2580387"/>
              <a:ext cx="48815" cy="8747"/>
            </a:xfrm>
            <a:custGeom>
              <a:avLst/>
              <a:gdLst/>
              <a:ahLst/>
              <a:cxnLst/>
              <a:rect l="l" t="t" r="r" b="b"/>
              <a:pathLst>
                <a:path w="1211" h="217" extrusionOk="0">
                  <a:moveTo>
                    <a:pt x="829" y="0"/>
                  </a:moveTo>
                  <a:cubicBezTo>
                    <a:pt x="748" y="0"/>
                    <a:pt x="668" y="8"/>
                    <a:pt x="590" y="20"/>
                  </a:cubicBezTo>
                  <a:cubicBezTo>
                    <a:pt x="388" y="35"/>
                    <a:pt x="202" y="66"/>
                    <a:pt x="1" y="190"/>
                  </a:cubicBezTo>
                  <a:cubicBezTo>
                    <a:pt x="128" y="209"/>
                    <a:pt x="244" y="216"/>
                    <a:pt x="360" y="216"/>
                  </a:cubicBezTo>
                  <a:cubicBezTo>
                    <a:pt x="441" y="216"/>
                    <a:pt x="522" y="212"/>
                    <a:pt x="605" y="206"/>
                  </a:cubicBezTo>
                  <a:cubicBezTo>
                    <a:pt x="823" y="190"/>
                    <a:pt x="1009" y="144"/>
                    <a:pt x="1210" y="66"/>
                  </a:cubicBezTo>
                  <a:cubicBezTo>
                    <a:pt x="1087" y="19"/>
                    <a:pt x="957" y="0"/>
                    <a:pt x="829" y="0"/>
                  </a:cubicBezTo>
                  <a:close/>
                </a:path>
              </a:pathLst>
            </a:custGeom>
            <a:solidFill>
              <a:srgbClr val="86C8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8"/>
            <p:cNvSpPr/>
            <p:nvPr/>
          </p:nvSpPr>
          <p:spPr>
            <a:xfrm>
              <a:off x="9068322" y="1976609"/>
              <a:ext cx="215094" cy="783183"/>
            </a:xfrm>
            <a:custGeom>
              <a:avLst/>
              <a:gdLst/>
              <a:ahLst/>
              <a:cxnLst/>
              <a:rect l="l" t="t" r="r" b="b"/>
              <a:pathLst>
                <a:path w="5336" h="19429" extrusionOk="0">
                  <a:moveTo>
                    <a:pt x="683" y="1"/>
                  </a:moveTo>
                  <a:cubicBezTo>
                    <a:pt x="311" y="1"/>
                    <a:pt x="1" y="311"/>
                    <a:pt x="1" y="683"/>
                  </a:cubicBezTo>
                  <a:cubicBezTo>
                    <a:pt x="1" y="1025"/>
                    <a:pt x="280" y="1319"/>
                    <a:pt x="606" y="1366"/>
                  </a:cubicBezTo>
                  <a:cubicBezTo>
                    <a:pt x="590" y="2839"/>
                    <a:pt x="590" y="8686"/>
                    <a:pt x="590" y="9152"/>
                  </a:cubicBezTo>
                  <a:cubicBezTo>
                    <a:pt x="590" y="11788"/>
                    <a:pt x="652" y="14239"/>
                    <a:pt x="652" y="16875"/>
                  </a:cubicBezTo>
                  <a:lnTo>
                    <a:pt x="652" y="17480"/>
                  </a:lnTo>
                  <a:cubicBezTo>
                    <a:pt x="652" y="18581"/>
                    <a:pt x="1474" y="19295"/>
                    <a:pt x="2544" y="19419"/>
                  </a:cubicBezTo>
                  <a:cubicBezTo>
                    <a:pt x="2603" y="19425"/>
                    <a:pt x="2662" y="19428"/>
                    <a:pt x="2720" y="19428"/>
                  </a:cubicBezTo>
                  <a:cubicBezTo>
                    <a:pt x="3799" y="19428"/>
                    <a:pt x="4762" y="18368"/>
                    <a:pt x="4762" y="17279"/>
                  </a:cubicBezTo>
                  <a:lnTo>
                    <a:pt x="4654" y="1366"/>
                  </a:lnTo>
                  <a:lnTo>
                    <a:pt x="4669" y="1366"/>
                  </a:lnTo>
                  <a:cubicBezTo>
                    <a:pt x="5041" y="1366"/>
                    <a:pt x="5336" y="1056"/>
                    <a:pt x="5336" y="683"/>
                  </a:cubicBezTo>
                  <a:cubicBezTo>
                    <a:pt x="5336" y="311"/>
                    <a:pt x="5026" y="1"/>
                    <a:pt x="46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8"/>
            <p:cNvSpPr/>
            <p:nvPr/>
          </p:nvSpPr>
          <p:spPr>
            <a:xfrm>
              <a:off x="9123343" y="2248569"/>
              <a:ext cx="103839" cy="458325"/>
            </a:xfrm>
            <a:custGeom>
              <a:avLst/>
              <a:gdLst/>
              <a:ahLst/>
              <a:cxnLst/>
              <a:rect l="l" t="t" r="r" b="b"/>
              <a:pathLst>
                <a:path w="2576" h="11370" extrusionOk="0">
                  <a:moveTo>
                    <a:pt x="1" y="1"/>
                  </a:moveTo>
                  <a:lnTo>
                    <a:pt x="1" y="10159"/>
                  </a:lnTo>
                  <a:cubicBezTo>
                    <a:pt x="1" y="10919"/>
                    <a:pt x="636" y="11354"/>
                    <a:pt x="1272" y="11369"/>
                  </a:cubicBezTo>
                  <a:cubicBezTo>
                    <a:pt x="1285" y="11369"/>
                    <a:pt x="1297" y="11370"/>
                    <a:pt x="1310" y="11370"/>
                  </a:cubicBezTo>
                  <a:cubicBezTo>
                    <a:pt x="1949" y="11370"/>
                    <a:pt x="2575" y="10981"/>
                    <a:pt x="2575" y="10159"/>
                  </a:cubicBezTo>
                  <a:lnTo>
                    <a:pt x="25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8"/>
            <p:cNvSpPr/>
            <p:nvPr/>
          </p:nvSpPr>
          <p:spPr>
            <a:xfrm>
              <a:off x="9152728" y="2634924"/>
              <a:ext cx="20034" cy="24428"/>
            </a:xfrm>
            <a:custGeom>
              <a:avLst/>
              <a:gdLst/>
              <a:ahLst/>
              <a:cxnLst/>
              <a:rect l="l" t="t" r="r" b="b"/>
              <a:pathLst>
                <a:path w="497" h="606" extrusionOk="0">
                  <a:moveTo>
                    <a:pt x="1" y="1"/>
                  </a:moveTo>
                  <a:cubicBezTo>
                    <a:pt x="1" y="156"/>
                    <a:pt x="63" y="264"/>
                    <a:pt x="140" y="373"/>
                  </a:cubicBezTo>
                  <a:cubicBezTo>
                    <a:pt x="218" y="481"/>
                    <a:pt x="342" y="574"/>
                    <a:pt x="497" y="605"/>
                  </a:cubicBezTo>
                  <a:cubicBezTo>
                    <a:pt x="435" y="466"/>
                    <a:pt x="373" y="373"/>
                    <a:pt x="295" y="264"/>
                  </a:cubicBezTo>
                  <a:cubicBezTo>
                    <a:pt x="218" y="171"/>
                    <a:pt x="140" y="78"/>
                    <a:pt x="1" y="1"/>
                  </a:cubicBezTo>
                  <a:close/>
                </a:path>
              </a:pathLst>
            </a:custGeom>
            <a:solidFill>
              <a:srgbClr val="C63E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8"/>
            <p:cNvSpPr/>
            <p:nvPr/>
          </p:nvSpPr>
          <p:spPr>
            <a:xfrm>
              <a:off x="9155872" y="2665034"/>
              <a:ext cx="22533" cy="16285"/>
            </a:xfrm>
            <a:custGeom>
              <a:avLst/>
              <a:gdLst/>
              <a:ahLst/>
              <a:cxnLst/>
              <a:rect l="l" t="t" r="r" b="b"/>
              <a:pathLst>
                <a:path w="559" h="404" extrusionOk="0">
                  <a:moveTo>
                    <a:pt x="61" y="0"/>
                  </a:moveTo>
                  <a:cubicBezTo>
                    <a:pt x="40" y="0"/>
                    <a:pt x="19" y="4"/>
                    <a:pt x="0" y="14"/>
                  </a:cubicBezTo>
                  <a:cubicBezTo>
                    <a:pt x="78" y="107"/>
                    <a:pt x="124" y="184"/>
                    <a:pt x="233" y="277"/>
                  </a:cubicBezTo>
                  <a:cubicBezTo>
                    <a:pt x="303" y="334"/>
                    <a:pt x="413" y="403"/>
                    <a:pt x="526" y="403"/>
                  </a:cubicBezTo>
                  <a:cubicBezTo>
                    <a:pt x="537" y="403"/>
                    <a:pt x="548" y="403"/>
                    <a:pt x="558" y="401"/>
                  </a:cubicBezTo>
                  <a:cubicBezTo>
                    <a:pt x="512" y="277"/>
                    <a:pt x="434" y="200"/>
                    <a:pt x="357" y="122"/>
                  </a:cubicBezTo>
                  <a:cubicBezTo>
                    <a:pt x="295" y="91"/>
                    <a:pt x="264" y="45"/>
                    <a:pt x="202" y="29"/>
                  </a:cubicBezTo>
                  <a:cubicBezTo>
                    <a:pt x="159" y="18"/>
                    <a:pt x="109" y="0"/>
                    <a:pt x="61" y="0"/>
                  </a:cubicBezTo>
                  <a:close/>
                </a:path>
              </a:pathLst>
            </a:custGeom>
            <a:solidFill>
              <a:srgbClr val="C63E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8"/>
            <p:cNvSpPr/>
            <p:nvPr/>
          </p:nvSpPr>
          <p:spPr>
            <a:xfrm>
              <a:off x="9204604" y="2270456"/>
              <a:ext cx="9433" cy="26282"/>
            </a:xfrm>
            <a:custGeom>
              <a:avLst/>
              <a:gdLst/>
              <a:ahLst/>
              <a:cxnLst/>
              <a:rect l="l" t="t" r="r" b="b"/>
              <a:pathLst>
                <a:path w="234" h="652" extrusionOk="0">
                  <a:moveTo>
                    <a:pt x="171" y="1"/>
                  </a:moveTo>
                  <a:cubicBezTo>
                    <a:pt x="109" y="109"/>
                    <a:pt x="78" y="202"/>
                    <a:pt x="16" y="295"/>
                  </a:cubicBezTo>
                  <a:cubicBezTo>
                    <a:pt x="1" y="357"/>
                    <a:pt x="1" y="419"/>
                    <a:pt x="1" y="466"/>
                  </a:cubicBezTo>
                  <a:cubicBezTo>
                    <a:pt x="16" y="528"/>
                    <a:pt x="16" y="590"/>
                    <a:pt x="63" y="652"/>
                  </a:cubicBezTo>
                  <a:cubicBezTo>
                    <a:pt x="140" y="543"/>
                    <a:pt x="187" y="466"/>
                    <a:pt x="218" y="357"/>
                  </a:cubicBezTo>
                  <a:cubicBezTo>
                    <a:pt x="233" y="295"/>
                    <a:pt x="233" y="233"/>
                    <a:pt x="233" y="187"/>
                  </a:cubicBezTo>
                  <a:cubicBezTo>
                    <a:pt x="233" y="125"/>
                    <a:pt x="218" y="63"/>
                    <a:pt x="171" y="1"/>
                  </a:cubicBezTo>
                  <a:close/>
                </a:path>
              </a:pathLst>
            </a:custGeom>
            <a:solidFill>
              <a:srgbClr val="C63E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8"/>
            <p:cNvSpPr/>
            <p:nvPr/>
          </p:nvSpPr>
          <p:spPr>
            <a:xfrm>
              <a:off x="9118345" y="2024213"/>
              <a:ext cx="130080" cy="16205"/>
            </a:xfrm>
            <a:custGeom>
              <a:avLst/>
              <a:gdLst/>
              <a:ahLst/>
              <a:cxnLst/>
              <a:rect l="l" t="t" r="r" b="b"/>
              <a:pathLst>
                <a:path w="3227" h="402" extrusionOk="0">
                  <a:moveTo>
                    <a:pt x="2068" y="0"/>
                  </a:moveTo>
                  <a:cubicBezTo>
                    <a:pt x="1464" y="0"/>
                    <a:pt x="864" y="14"/>
                    <a:pt x="264" y="14"/>
                  </a:cubicBezTo>
                  <a:cubicBezTo>
                    <a:pt x="0" y="14"/>
                    <a:pt x="0" y="402"/>
                    <a:pt x="264" y="402"/>
                  </a:cubicBezTo>
                  <a:cubicBezTo>
                    <a:pt x="864" y="402"/>
                    <a:pt x="1464" y="388"/>
                    <a:pt x="2068" y="388"/>
                  </a:cubicBezTo>
                  <a:cubicBezTo>
                    <a:pt x="2370" y="388"/>
                    <a:pt x="2673" y="392"/>
                    <a:pt x="2978" y="402"/>
                  </a:cubicBezTo>
                  <a:cubicBezTo>
                    <a:pt x="3226" y="402"/>
                    <a:pt x="3226" y="14"/>
                    <a:pt x="2978" y="14"/>
                  </a:cubicBezTo>
                  <a:cubicBezTo>
                    <a:pt x="2673" y="4"/>
                    <a:pt x="2370" y="0"/>
                    <a:pt x="2068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8"/>
            <p:cNvSpPr/>
            <p:nvPr/>
          </p:nvSpPr>
          <p:spPr>
            <a:xfrm>
              <a:off x="9102705" y="2691758"/>
              <a:ext cx="75944" cy="59457"/>
            </a:xfrm>
            <a:custGeom>
              <a:avLst/>
              <a:gdLst/>
              <a:ahLst/>
              <a:cxnLst/>
              <a:rect l="l" t="t" r="r" b="b"/>
              <a:pathLst>
                <a:path w="1884" h="1475" extrusionOk="0">
                  <a:moveTo>
                    <a:pt x="233" y="0"/>
                  </a:moveTo>
                  <a:cubicBezTo>
                    <a:pt x="116" y="0"/>
                    <a:pt x="1" y="95"/>
                    <a:pt x="47" y="235"/>
                  </a:cubicBezTo>
                  <a:cubicBezTo>
                    <a:pt x="280" y="917"/>
                    <a:pt x="931" y="1227"/>
                    <a:pt x="1583" y="1460"/>
                  </a:cubicBezTo>
                  <a:cubicBezTo>
                    <a:pt x="1607" y="1470"/>
                    <a:pt x="1630" y="1474"/>
                    <a:pt x="1652" y="1474"/>
                  </a:cubicBezTo>
                  <a:cubicBezTo>
                    <a:pt x="1831" y="1474"/>
                    <a:pt x="1884" y="1157"/>
                    <a:pt x="1676" y="1088"/>
                  </a:cubicBezTo>
                  <a:cubicBezTo>
                    <a:pt x="1195" y="917"/>
                    <a:pt x="606" y="684"/>
                    <a:pt x="420" y="142"/>
                  </a:cubicBezTo>
                  <a:cubicBezTo>
                    <a:pt x="388" y="42"/>
                    <a:pt x="310" y="0"/>
                    <a:pt x="233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8"/>
            <p:cNvSpPr/>
            <p:nvPr/>
          </p:nvSpPr>
          <p:spPr>
            <a:xfrm>
              <a:off x="9236488" y="2087900"/>
              <a:ext cx="17575" cy="170713"/>
            </a:xfrm>
            <a:custGeom>
              <a:avLst/>
              <a:gdLst/>
              <a:ahLst/>
              <a:cxnLst/>
              <a:rect l="l" t="t" r="r" b="b"/>
              <a:pathLst>
                <a:path w="436" h="4235" extrusionOk="0">
                  <a:moveTo>
                    <a:pt x="195" y="1"/>
                  </a:moveTo>
                  <a:cubicBezTo>
                    <a:pt x="98" y="1"/>
                    <a:pt x="1" y="63"/>
                    <a:pt x="1" y="187"/>
                  </a:cubicBezTo>
                  <a:cubicBezTo>
                    <a:pt x="47" y="1474"/>
                    <a:pt x="1" y="2777"/>
                    <a:pt x="1" y="4049"/>
                  </a:cubicBezTo>
                  <a:cubicBezTo>
                    <a:pt x="1" y="4173"/>
                    <a:pt x="98" y="4235"/>
                    <a:pt x="195" y="4235"/>
                  </a:cubicBezTo>
                  <a:cubicBezTo>
                    <a:pt x="292" y="4235"/>
                    <a:pt x="389" y="4173"/>
                    <a:pt x="389" y="4049"/>
                  </a:cubicBezTo>
                  <a:cubicBezTo>
                    <a:pt x="389" y="2777"/>
                    <a:pt x="435" y="1474"/>
                    <a:pt x="389" y="187"/>
                  </a:cubicBezTo>
                  <a:cubicBezTo>
                    <a:pt x="389" y="63"/>
                    <a:pt x="292" y="1"/>
                    <a:pt x="1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8"/>
            <p:cNvSpPr/>
            <p:nvPr/>
          </p:nvSpPr>
          <p:spPr>
            <a:xfrm>
              <a:off x="9235239" y="2276100"/>
              <a:ext cx="19429" cy="15640"/>
            </a:xfrm>
            <a:custGeom>
              <a:avLst/>
              <a:gdLst/>
              <a:ahLst/>
              <a:cxnLst/>
              <a:rect l="l" t="t" r="r" b="b"/>
              <a:pathLst>
                <a:path w="482" h="388" extrusionOk="0">
                  <a:moveTo>
                    <a:pt x="233" y="0"/>
                  </a:moveTo>
                  <a:cubicBezTo>
                    <a:pt x="1" y="0"/>
                    <a:pt x="1" y="388"/>
                    <a:pt x="233" y="388"/>
                  </a:cubicBezTo>
                  <a:cubicBezTo>
                    <a:pt x="482" y="388"/>
                    <a:pt x="482" y="0"/>
                    <a:pt x="233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8"/>
            <p:cNvSpPr/>
            <p:nvPr/>
          </p:nvSpPr>
          <p:spPr>
            <a:xfrm>
              <a:off x="9236488" y="2312982"/>
              <a:ext cx="15681" cy="124437"/>
            </a:xfrm>
            <a:custGeom>
              <a:avLst/>
              <a:gdLst/>
              <a:ahLst/>
              <a:cxnLst/>
              <a:rect l="l" t="t" r="r" b="b"/>
              <a:pathLst>
                <a:path w="389" h="3087" extrusionOk="0">
                  <a:moveTo>
                    <a:pt x="195" y="0"/>
                  </a:moveTo>
                  <a:cubicBezTo>
                    <a:pt x="98" y="0"/>
                    <a:pt x="1" y="62"/>
                    <a:pt x="1" y="186"/>
                  </a:cubicBezTo>
                  <a:lnTo>
                    <a:pt x="1" y="2900"/>
                  </a:lnTo>
                  <a:cubicBezTo>
                    <a:pt x="1" y="3025"/>
                    <a:pt x="98" y="3087"/>
                    <a:pt x="195" y="3087"/>
                  </a:cubicBezTo>
                  <a:cubicBezTo>
                    <a:pt x="292" y="3087"/>
                    <a:pt x="389" y="3025"/>
                    <a:pt x="389" y="2900"/>
                  </a:cubicBezTo>
                  <a:lnTo>
                    <a:pt x="389" y="186"/>
                  </a:lnTo>
                  <a:cubicBezTo>
                    <a:pt x="389" y="62"/>
                    <a:pt x="292" y="0"/>
                    <a:pt x="195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8"/>
            <p:cNvSpPr/>
            <p:nvPr/>
          </p:nvSpPr>
          <p:spPr>
            <a:xfrm>
              <a:off x="8657581" y="2041385"/>
              <a:ext cx="587115" cy="524232"/>
            </a:xfrm>
            <a:custGeom>
              <a:avLst/>
              <a:gdLst/>
              <a:ahLst/>
              <a:cxnLst/>
              <a:rect l="l" t="t" r="r" b="b"/>
              <a:pathLst>
                <a:path w="14565" h="13005" extrusionOk="0">
                  <a:moveTo>
                    <a:pt x="8365" y="0"/>
                  </a:moveTo>
                  <a:cubicBezTo>
                    <a:pt x="8128" y="0"/>
                    <a:pt x="7882" y="41"/>
                    <a:pt x="7601" y="131"/>
                  </a:cubicBezTo>
                  <a:cubicBezTo>
                    <a:pt x="7244" y="240"/>
                    <a:pt x="6965" y="457"/>
                    <a:pt x="6655" y="674"/>
                  </a:cubicBezTo>
                  <a:cubicBezTo>
                    <a:pt x="6468" y="782"/>
                    <a:pt x="6313" y="876"/>
                    <a:pt x="6143" y="938"/>
                  </a:cubicBezTo>
                  <a:cubicBezTo>
                    <a:pt x="5755" y="1139"/>
                    <a:pt x="5305" y="1217"/>
                    <a:pt x="4902" y="1387"/>
                  </a:cubicBezTo>
                  <a:cubicBezTo>
                    <a:pt x="3816" y="1868"/>
                    <a:pt x="3211" y="3016"/>
                    <a:pt x="2560" y="4008"/>
                  </a:cubicBezTo>
                  <a:cubicBezTo>
                    <a:pt x="1474" y="5652"/>
                    <a:pt x="249" y="7312"/>
                    <a:pt x="78" y="9359"/>
                  </a:cubicBezTo>
                  <a:cubicBezTo>
                    <a:pt x="1" y="10181"/>
                    <a:pt x="792" y="13004"/>
                    <a:pt x="1971" y="13004"/>
                  </a:cubicBezTo>
                  <a:cubicBezTo>
                    <a:pt x="3010" y="13004"/>
                    <a:pt x="1971" y="10104"/>
                    <a:pt x="2870" y="10011"/>
                  </a:cubicBezTo>
                  <a:cubicBezTo>
                    <a:pt x="3013" y="9995"/>
                    <a:pt x="3157" y="9989"/>
                    <a:pt x="3302" y="9989"/>
                  </a:cubicBezTo>
                  <a:cubicBezTo>
                    <a:pt x="3881" y="9989"/>
                    <a:pt x="4474" y="10088"/>
                    <a:pt x="5057" y="10088"/>
                  </a:cubicBezTo>
                  <a:cubicBezTo>
                    <a:pt x="5445" y="10073"/>
                    <a:pt x="6050" y="10011"/>
                    <a:pt x="6298" y="9669"/>
                  </a:cubicBezTo>
                  <a:cubicBezTo>
                    <a:pt x="6903" y="8894"/>
                    <a:pt x="4980" y="8289"/>
                    <a:pt x="4530" y="8134"/>
                  </a:cubicBezTo>
                  <a:cubicBezTo>
                    <a:pt x="3863" y="7901"/>
                    <a:pt x="3025" y="7824"/>
                    <a:pt x="2467" y="7359"/>
                  </a:cubicBezTo>
                  <a:cubicBezTo>
                    <a:pt x="2105" y="7072"/>
                    <a:pt x="2264" y="7003"/>
                    <a:pt x="2527" y="7003"/>
                  </a:cubicBezTo>
                  <a:cubicBezTo>
                    <a:pt x="2692" y="7003"/>
                    <a:pt x="2897" y="7030"/>
                    <a:pt x="3041" y="7048"/>
                  </a:cubicBezTo>
                  <a:cubicBezTo>
                    <a:pt x="4189" y="7141"/>
                    <a:pt x="5383" y="7684"/>
                    <a:pt x="6515" y="7979"/>
                  </a:cubicBezTo>
                  <a:cubicBezTo>
                    <a:pt x="7351" y="8203"/>
                    <a:pt x="8571" y="8793"/>
                    <a:pt x="9585" y="8793"/>
                  </a:cubicBezTo>
                  <a:cubicBezTo>
                    <a:pt x="9907" y="8793"/>
                    <a:pt x="10208" y="8733"/>
                    <a:pt x="10470" y="8584"/>
                  </a:cubicBezTo>
                  <a:cubicBezTo>
                    <a:pt x="10858" y="8367"/>
                    <a:pt x="10780" y="7855"/>
                    <a:pt x="10532" y="7374"/>
                  </a:cubicBezTo>
                  <a:cubicBezTo>
                    <a:pt x="10268" y="6909"/>
                    <a:pt x="6530" y="5606"/>
                    <a:pt x="5972" y="5342"/>
                  </a:cubicBezTo>
                  <a:cubicBezTo>
                    <a:pt x="5662" y="5203"/>
                    <a:pt x="3816" y="4660"/>
                    <a:pt x="3708" y="4319"/>
                  </a:cubicBezTo>
                  <a:cubicBezTo>
                    <a:pt x="3772" y="4303"/>
                    <a:pt x="3846" y="4296"/>
                    <a:pt x="3928" y="4296"/>
                  </a:cubicBezTo>
                  <a:cubicBezTo>
                    <a:pt x="4674" y="4296"/>
                    <a:pt x="6067" y="4880"/>
                    <a:pt x="6655" y="5048"/>
                  </a:cubicBezTo>
                  <a:cubicBezTo>
                    <a:pt x="7585" y="5327"/>
                    <a:pt x="8485" y="5668"/>
                    <a:pt x="9446" y="5885"/>
                  </a:cubicBezTo>
                  <a:cubicBezTo>
                    <a:pt x="10214" y="6077"/>
                    <a:pt x="10958" y="6366"/>
                    <a:pt x="11742" y="6366"/>
                  </a:cubicBezTo>
                  <a:cubicBezTo>
                    <a:pt x="11844" y="6366"/>
                    <a:pt x="11948" y="6361"/>
                    <a:pt x="12052" y="6350"/>
                  </a:cubicBezTo>
                  <a:cubicBezTo>
                    <a:pt x="12409" y="6304"/>
                    <a:pt x="12827" y="6226"/>
                    <a:pt x="13060" y="5947"/>
                  </a:cubicBezTo>
                  <a:cubicBezTo>
                    <a:pt x="13401" y="5559"/>
                    <a:pt x="13107" y="5280"/>
                    <a:pt x="13091" y="4861"/>
                  </a:cubicBezTo>
                  <a:cubicBezTo>
                    <a:pt x="13111" y="4860"/>
                    <a:pt x="13131" y="4859"/>
                    <a:pt x="13152" y="4859"/>
                  </a:cubicBezTo>
                  <a:cubicBezTo>
                    <a:pt x="13372" y="4859"/>
                    <a:pt x="13637" y="4962"/>
                    <a:pt x="13882" y="4962"/>
                  </a:cubicBezTo>
                  <a:cubicBezTo>
                    <a:pt x="13974" y="4962"/>
                    <a:pt x="14063" y="4947"/>
                    <a:pt x="14146" y="4908"/>
                  </a:cubicBezTo>
                  <a:cubicBezTo>
                    <a:pt x="14564" y="4722"/>
                    <a:pt x="14502" y="4319"/>
                    <a:pt x="14409" y="3946"/>
                  </a:cubicBezTo>
                  <a:cubicBezTo>
                    <a:pt x="14208" y="3233"/>
                    <a:pt x="13711" y="2845"/>
                    <a:pt x="13138" y="2395"/>
                  </a:cubicBezTo>
                  <a:cubicBezTo>
                    <a:pt x="12005" y="1480"/>
                    <a:pt x="10578" y="751"/>
                    <a:pt x="9524" y="286"/>
                  </a:cubicBezTo>
                  <a:cubicBezTo>
                    <a:pt x="9095" y="105"/>
                    <a:pt x="8742" y="0"/>
                    <a:pt x="83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8"/>
            <p:cNvSpPr/>
            <p:nvPr/>
          </p:nvSpPr>
          <p:spPr>
            <a:xfrm>
              <a:off x="8743236" y="2322333"/>
              <a:ext cx="337032" cy="256372"/>
            </a:xfrm>
            <a:custGeom>
              <a:avLst/>
              <a:gdLst/>
              <a:ahLst/>
              <a:cxnLst/>
              <a:rect l="l" t="t" r="r" b="b"/>
              <a:pathLst>
                <a:path w="8361" h="6360" extrusionOk="0">
                  <a:moveTo>
                    <a:pt x="294" y="189"/>
                  </a:moveTo>
                  <a:cubicBezTo>
                    <a:pt x="291" y="203"/>
                    <a:pt x="284" y="210"/>
                    <a:pt x="280" y="214"/>
                  </a:cubicBezTo>
                  <a:lnTo>
                    <a:pt x="280" y="214"/>
                  </a:lnTo>
                  <a:cubicBezTo>
                    <a:pt x="281" y="198"/>
                    <a:pt x="286" y="191"/>
                    <a:pt x="294" y="189"/>
                  </a:cubicBezTo>
                  <a:close/>
                  <a:moveTo>
                    <a:pt x="280" y="1"/>
                  </a:moveTo>
                  <a:cubicBezTo>
                    <a:pt x="233" y="1"/>
                    <a:pt x="202" y="1"/>
                    <a:pt x="156" y="16"/>
                  </a:cubicBezTo>
                  <a:cubicBezTo>
                    <a:pt x="125" y="32"/>
                    <a:pt x="47" y="78"/>
                    <a:pt x="32" y="171"/>
                  </a:cubicBezTo>
                  <a:cubicBezTo>
                    <a:pt x="1" y="264"/>
                    <a:pt x="47" y="311"/>
                    <a:pt x="63" y="342"/>
                  </a:cubicBezTo>
                  <a:cubicBezTo>
                    <a:pt x="78" y="389"/>
                    <a:pt x="109" y="420"/>
                    <a:pt x="125" y="451"/>
                  </a:cubicBezTo>
                  <a:cubicBezTo>
                    <a:pt x="156" y="497"/>
                    <a:pt x="218" y="544"/>
                    <a:pt x="264" y="575"/>
                  </a:cubicBezTo>
                  <a:cubicBezTo>
                    <a:pt x="357" y="637"/>
                    <a:pt x="451" y="714"/>
                    <a:pt x="544" y="776"/>
                  </a:cubicBezTo>
                  <a:cubicBezTo>
                    <a:pt x="931" y="1009"/>
                    <a:pt x="1381" y="1117"/>
                    <a:pt x="1815" y="1242"/>
                  </a:cubicBezTo>
                  <a:cubicBezTo>
                    <a:pt x="2017" y="1304"/>
                    <a:pt x="2219" y="1350"/>
                    <a:pt x="2436" y="1412"/>
                  </a:cubicBezTo>
                  <a:cubicBezTo>
                    <a:pt x="2622" y="1474"/>
                    <a:pt x="2839" y="1552"/>
                    <a:pt x="3025" y="1629"/>
                  </a:cubicBezTo>
                  <a:cubicBezTo>
                    <a:pt x="3227" y="1707"/>
                    <a:pt x="3444" y="1800"/>
                    <a:pt x="3614" y="1893"/>
                  </a:cubicBezTo>
                  <a:cubicBezTo>
                    <a:pt x="3785" y="2002"/>
                    <a:pt x="3956" y="2110"/>
                    <a:pt x="4080" y="2265"/>
                  </a:cubicBezTo>
                  <a:cubicBezTo>
                    <a:pt x="4188" y="2405"/>
                    <a:pt x="4219" y="2560"/>
                    <a:pt x="4095" y="2715"/>
                  </a:cubicBezTo>
                  <a:cubicBezTo>
                    <a:pt x="3987" y="2855"/>
                    <a:pt x="3801" y="2948"/>
                    <a:pt x="3614" y="3010"/>
                  </a:cubicBezTo>
                  <a:cubicBezTo>
                    <a:pt x="3413" y="3041"/>
                    <a:pt x="3211" y="3087"/>
                    <a:pt x="2994" y="3087"/>
                  </a:cubicBezTo>
                  <a:cubicBezTo>
                    <a:pt x="2777" y="3087"/>
                    <a:pt x="2560" y="3056"/>
                    <a:pt x="2358" y="3041"/>
                  </a:cubicBezTo>
                  <a:cubicBezTo>
                    <a:pt x="2068" y="3021"/>
                    <a:pt x="1778" y="2988"/>
                    <a:pt x="1487" y="2988"/>
                  </a:cubicBezTo>
                  <a:cubicBezTo>
                    <a:pt x="1328" y="2988"/>
                    <a:pt x="1168" y="2998"/>
                    <a:pt x="1009" y="3025"/>
                  </a:cubicBezTo>
                  <a:cubicBezTo>
                    <a:pt x="916" y="3041"/>
                    <a:pt x="807" y="3056"/>
                    <a:pt x="683" y="3118"/>
                  </a:cubicBezTo>
                  <a:cubicBezTo>
                    <a:pt x="590" y="3180"/>
                    <a:pt x="466" y="3258"/>
                    <a:pt x="420" y="3366"/>
                  </a:cubicBezTo>
                  <a:cubicBezTo>
                    <a:pt x="280" y="3599"/>
                    <a:pt x="342" y="3863"/>
                    <a:pt x="388" y="4064"/>
                  </a:cubicBezTo>
                  <a:cubicBezTo>
                    <a:pt x="528" y="4514"/>
                    <a:pt x="854" y="4840"/>
                    <a:pt x="1133" y="5181"/>
                  </a:cubicBezTo>
                  <a:cubicBezTo>
                    <a:pt x="1273" y="5352"/>
                    <a:pt x="1381" y="5522"/>
                    <a:pt x="1474" y="5724"/>
                  </a:cubicBezTo>
                  <a:cubicBezTo>
                    <a:pt x="1552" y="5910"/>
                    <a:pt x="1614" y="6143"/>
                    <a:pt x="1583" y="6360"/>
                  </a:cubicBezTo>
                  <a:cubicBezTo>
                    <a:pt x="1629" y="6127"/>
                    <a:pt x="1598" y="5910"/>
                    <a:pt x="1521" y="5693"/>
                  </a:cubicBezTo>
                  <a:cubicBezTo>
                    <a:pt x="1443" y="5491"/>
                    <a:pt x="1319" y="5290"/>
                    <a:pt x="1195" y="5119"/>
                  </a:cubicBezTo>
                  <a:cubicBezTo>
                    <a:pt x="931" y="4747"/>
                    <a:pt x="621" y="4421"/>
                    <a:pt x="528" y="4018"/>
                  </a:cubicBezTo>
                  <a:cubicBezTo>
                    <a:pt x="466" y="3801"/>
                    <a:pt x="451" y="3584"/>
                    <a:pt x="544" y="3428"/>
                  </a:cubicBezTo>
                  <a:cubicBezTo>
                    <a:pt x="637" y="3273"/>
                    <a:pt x="854" y="3196"/>
                    <a:pt x="1055" y="3180"/>
                  </a:cubicBezTo>
                  <a:cubicBezTo>
                    <a:pt x="1174" y="3162"/>
                    <a:pt x="1296" y="3155"/>
                    <a:pt x="1420" y="3155"/>
                  </a:cubicBezTo>
                  <a:cubicBezTo>
                    <a:pt x="1719" y="3155"/>
                    <a:pt x="2031" y="3198"/>
                    <a:pt x="2327" y="3242"/>
                  </a:cubicBezTo>
                  <a:cubicBezTo>
                    <a:pt x="2544" y="3258"/>
                    <a:pt x="2761" y="3289"/>
                    <a:pt x="2994" y="3289"/>
                  </a:cubicBezTo>
                  <a:cubicBezTo>
                    <a:pt x="3227" y="3273"/>
                    <a:pt x="3428" y="3258"/>
                    <a:pt x="3661" y="3196"/>
                  </a:cubicBezTo>
                  <a:cubicBezTo>
                    <a:pt x="3894" y="3134"/>
                    <a:pt x="4126" y="3025"/>
                    <a:pt x="4281" y="2808"/>
                  </a:cubicBezTo>
                  <a:cubicBezTo>
                    <a:pt x="4359" y="2715"/>
                    <a:pt x="4421" y="2575"/>
                    <a:pt x="4421" y="2420"/>
                  </a:cubicBezTo>
                  <a:cubicBezTo>
                    <a:pt x="4421" y="2281"/>
                    <a:pt x="4359" y="2157"/>
                    <a:pt x="4281" y="2048"/>
                  </a:cubicBezTo>
                  <a:cubicBezTo>
                    <a:pt x="4126" y="1862"/>
                    <a:pt x="3940" y="1722"/>
                    <a:pt x="3739" y="1614"/>
                  </a:cubicBezTo>
                  <a:cubicBezTo>
                    <a:pt x="3552" y="1490"/>
                    <a:pt x="3351" y="1397"/>
                    <a:pt x="3149" y="1319"/>
                  </a:cubicBezTo>
                  <a:cubicBezTo>
                    <a:pt x="2948" y="1226"/>
                    <a:pt x="2730" y="1164"/>
                    <a:pt x="2529" y="1086"/>
                  </a:cubicBezTo>
                  <a:cubicBezTo>
                    <a:pt x="2312" y="1009"/>
                    <a:pt x="2095" y="947"/>
                    <a:pt x="1877" y="885"/>
                  </a:cubicBezTo>
                  <a:cubicBezTo>
                    <a:pt x="1459" y="776"/>
                    <a:pt x="1024" y="683"/>
                    <a:pt x="683" y="466"/>
                  </a:cubicBezTo>
                  <a:cubicBezTo>
                    <a:pt x="590" y="404"/>
                    <a:pt x="513" y="342"/>
                    <a:pt x="435" y="295"/>
                  </a:cubicBezTo>
                  <a:lnTo>
                    <a:pt x="326" y="187"/>
                  </a:lnTo>
                  <a:lnTo>
                    <a:pt x="451" y="187"/>
                  </a:lnTo>
                  <a:cubicBezTo>
                    <a:pt x="544" y="187"/>
                    <a:pt x="652" y="187"/>
                    <a:pt x="761" y="218"/>
                  </a:cubicBezTo>
                  <a:cubicBezTo>
                    <a:pt x="1614" y="249"/>
                    <a:pt x="2451" y="544"/>
                    <a:pt x="3289" y="792"/>
                  </a:cubicBezTo>
                  <a:cubicBezTo>
                    <a:pt x="3692" y="931"/>
                    <a:pt x="4111" y="1071"/>
                    <a:pt x="4545" y="1164"/>
                  </a:cubicBezTo>
                  <a:cubicBezTo>
                    <a:pt x="4948" y="1273"/>
                    <a:pt x="5352" y="1428"/>
                    <a:pt x="5786" y="1567"/>
                  </a:cubicBezTo>
                  <a:cubicBezTo>
                    <a:pt x="6205" y="1707"/>
                    <a:pt x="6639" y="1815"/>
                    <a:pt x="7089" y="1862"/>
                  </a:cubicBezTo>
                  <a:cubicBezTo>
                    <a:pt x="7198" y="1878"/>
                    <a:pt x="7311" y="1887"/>
                    <a:pt x="7424" y="1887"/>
                  </a:cubicBezTo>
                  <a:cubicBezTo>
                    <a:pt x="7745" y="1887"/>
                    <a:pt x="8074" y="1817"/>
                    <a:pt x="8360" y="1645"/>
                  </a:cubicBezTo>
                  <a:lnTo>
                    <a:pt x="8360" y="1645"/>
                  </a:lnTo>
                  <a:cubicBezTo>
                    <a:pt x="8027" y="1811"/>
                    <a:pt x="7663" y="1851"/>
                    <a:pt x="7319" y="1851"/>
                  </a:cubicBezTo>
                  <a:cubicBezTo>
                    <a:pt x="7246" y="1851"/>
                    <a:pt x="7174" y="1849"/>
                    <a:pt x="7104" y="1846"/>
                  </a:cubicBezTo>
                  <a:cubicBezTo>
                    <a:pt x="6670" y="1769"/>
                    <a:pt x="6251" y="1645"/>
                    <a:pt x="5848" y="1490"/>
                  </a:cubicBezTo>
                  <a:cubicBezTo>
                    <a:pt x="5429" y="1335"/>
                    <a:pt x="5026" y="1180"/>
                    <a:pt x="4607" y="1040"/>
                  </a:cubicBezTo>
                  <a:cubicBezTo>
                    <a:pt x="4173" y="931"/>
                    <a:pt x="3770" y="792"/>
                    <a:pt x="3366" y="652"/>
                  </a:cubicBezTo>
                  <a:cubicBezTo>
                    <a:pt x="2544" y="373"/>
                    <a:pt x="1691" y="94"/>
                    <a:pt x="807" y="16"/>
                  </a:cubicBezTo>
                  <a:cubicBezTo>
                    <a:pt x="699" y="16"/>
                    <a:pt x="590" y="1"/>
                    <a:pt x="466" y="1"/>
                  </a:cubicBezTo>
                  <a:close/>
                </a:path>
              </a:pathLst>
            </a:custGeom>
            <a:solidFill>
              <a:srgbClr val="86C8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8"/>
            <p:cNvSpPr/>
            <p:nvPr/>
          </p:nvSpPr>
          <p:spPr>
            <a:xfrm>
              <a:off x="8807004" y="2216081"/>
              <a:ext cx="275761" cy="123832"/>
            </a:xfrm>
            <a:custGeom>
              <a:avLst/>
              <a:gdLst/>
              <a:ahLst/>
              <a:cxnLst/>
              <a:rect l="l" t="t" r="r" b="b"/>
              <a:pathLst>
                <a:path w="6841" h="3072" extrusionOk="0">
                  <a:moveTo>
                    <a:pt x="1" y="0"/>
                  </a:moveTo>
                  <a:cubicBezTo>
                    <a:pt x="47" y="140"/>
                    <a:pt x="202" y="233"/>
                    <a:pt x="342" y="310"/>
                  </a:cubicBezTo>
                  <a:cubicBezTo>
                    <a:pt x="482" y="388"/>
                    <a:pt x="637" y="465"/>
                    <a:pt x="761" y="543"/>
                  </a:cubicBezTo>
                  <a:cubicBezTo>
                    <a:pt x="1055" y="667"/>
                    <a:pt x="1350" y="791"/>
                    <a:pt x="1645" y="900"/>
                  </a:cubicBezTo>
                  <a:lnTo>
                    <a:pt x="2079" y="1086"/>
                  </a:lnTo>
                  <a:cubicBezTo>
                    <a:pt x="2219" y="1132"/>
                    <a:pt x="2358" y="1225"/>
                    <a:pt x="2513" y="1272"/>
                  </a:cubicBezTo>
                  <a:lnTo>
                    <a:pt x="3382" y="1629"/>
                  </a:lnTo>
                  <a:lnTo>
                    <a:pt x="5150" y="2280"/>
                  </a:lnTo>
                  <a:lnTo>
                    <a:pt x="6018" y="2637"/>
                  </a:lnTo>
                  <a:cubicBezTo>
                    <a:pt x="6158" y="2683"/>
                    <a:pt x="6313" y="2745"/>
                    <a:pt x="6453" y="2823"/>
                  </a:cubicBezTo>
                  <a:cubicBezTo>
                    <a:pt x="6530" y="2869"/>
                    <a:pt x="6608" y="2900"/>
                    <a:pt x="6654" y="2947"/>
                  </a:cubicBezTo>
                  <a:cubicBezTo>
                    <a:pt x="6716" y="2978"/>
                    <a:pt x="6794" y="3025"/>
                    <a:pt x="6840" y="3071"/>
                  </a:cubicBezTo>
                  <a:cubicBezTo>
                    <a:pt x="6763" y="2947"/>
                    <a:pt x="6623" y="2869"/>
                    <a:pt x="6484" y="2761"/>
                  </a:cubicBezTo>
                  <a:cubicBezTo>
                    <a:pt x="6360" y="2668"/>
                    <a:pt x="6220" y="2590"/>
                    <a:pt x="6080" y="2513"/>
                  </a:cubicBezTo>
                  <a:cubicBezTo>
                    <a:pt x="5786" y="2358"/>
                    <a:pt x="5522" y="2218"/>
                    <a:pt x="5227" y="2094"/>
                  </a:cubicBezTo>
                  <a:cubicBezTo>
                    <a:pt x="4638" y="1815"/>
                    <a:pt x="4064" y="1582"/>
                    <a:pt x="3475" y="1350"/>
                  </a:cubicBezTo>
                  <a:lnTo>
                    <a:pt x="2606" y="1024"/>
                  </a:lnTo>
                  <a:cubicBezTo>
                    <a:pt x="2451" y="962"/>
                    <a:pt x="2312" y="900"/>
                    <a:pt x="2157" y="853"/>
                  </a:cubicBezTo>
                  <a:cubicBezTo>
                    <a:pt x="2001" y="791"/>
                    <a:pt x="1877" y="729"/>
                    <a:pt x="1722" y="698"/>
                  </a:cubicBezTo>
                  <a:cubicBezTo>
                    <a:pt x="1428" y="590"/>
                    <a:pt x="1117" y="496"/>
                    <a:pt x="823" y="403"/>
                  </a:cubicBezTo>
                  <a:cubicBezTo>
                    <a:pt x="668" y="372"/>
                    <a:pt x="513" y="310"/>
                    <a:pt x="388" y="248"/>
                  </a:cubicBezTo>
                  <a:cubicBezTo>
                    <a:pt x="311" y="233"/>
                    <a:pt x="233" y="186"/>
                    <a:pt x="171" y="155"/>
                  </a:cubicBezTo>
                  <a:cubicBezTo>
                    <a:pt x="94" y="109"/>
                    <a:pt x="32" y="62"/>
                    <a:pt x="1" y="0"/>
                  </a:cubicBezTo>
                  <a:close/>
                </a:path>
              </a:pathLst>
            </a:custGeom>
            <a:solidFill>
              <a:srgbClr val="86C8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8"/>
            <p:cNvSpPr/>
            <p:nvPr/>
          </p:nvSpPr>
          <p:spPr>
            <a:xfrm>
              <a:off x="8805149" y="2150418"/>
              <a:ext cx="439540" cy="153460"/>
            </a:xfrm>
            <a:custGeom>
              <a:avLst/>
              <a:gdLst/>
              <a:ahLst/>
              <a:cxnLst/>
              <a:rect l="l" t="t" r="r" b="b"/>
              <a:pathLst>
                <a:path w="10904" h="3807" extrusionOk="0">
                  <a:moveTo>
                    <a:pt x="9864" y="1"/>
                  </a:moveTo>
                  <a:lnTo>
                    <a:pt x="9864" y="1"/>
                  </a:lnTo>
                  <a:cubicBezTo>
                    <a:pt x="10097" y="218"/>
                    <a:pt x="10314" y="450"/>
                    <a:pt x="10454" y="699"/>
                  </a:cubicBezTo>
                  <a:cubicBezTo>
                    <a:pt x="10609" y="947"/>
                    <a:pt x="10702" y="1257"/>
                    <a:pt x="10717" y="1552"/>
                  </a:cubicBezTo>
                  <a:cubicBezTo>
                    <a:pt x="10717" y="1707"/>
                    <a:pt x="10717" y="1846"/>
                    <a:pt x="10640" y="1955"/>
                  </a:cubicBezTo>
                  <a:cubicBezTo>
                    <a:pt x="10562" y="2048"/>
                    <a:pt x="10454" y="2125"/>
                    <a:pt x="10314" y="2156"/>
                  </a:cubicBezTo>
                  <a:cubicBezTo>
                    <a:pt x="10279" y="2160"/>
                    <a:pt x="10245" y="2162"/>
                    <a:pt x="10212" y="2162"/>
                  </a:cubicBezTo>
                  <a:cubicBezTo>
                    <a:pt x="10111" y="2162"/>
                    <a:pt x="10012" y="2145"/>
                    <a:pt x="9895" y="2110"/>
                  </a:cubicBezTo>
                  <a:cubicBezTo>
                    <a:pt x="9740" y="2094"/>
                    <a:pt x="9585" y="2032"/>
                    <a:pt x="9399" y="2032"/>
                  </a:cubicBezTo>
                  <a:lnTo>
                    <a:pt x="9290" y="2032"/>
                  </a:lnTo>
                  <a:lnTo>
                    <a:pt x="9290" y="2156"/>
                  </a:lnTo>
                  <a:cubicBezTo>
                    <a:pt x="9290" y="2405"/>
                    <a:pt x="9399" y="2637"/>
                    <a:pt x="9399" y="2808"/>
                  </a:cubicBezTo>
                  <a:cubicBezTo>
                    <a:pt x="9399" y="2901"/>
                    <a:pt x="9383" y="2979"/>
                    <a:pt x="9321" y="3056"/>
                  </a:cubicBezTo>
                  <a:cubicBezTo>
                    <a:pt x="9290" y="3165"/>
                    <a:pt x="9213" y="3211"/>
                    <a:pt x="9135" y="3273"/>
                  </a:cubicBezTo>
                  <a:cubicBezTo>
                    <a:pt x="8980" y="3397"/>
                    <a:pt x="8763" y="3444"/>
                    <a:pt x="8546" y="3490"/>
                  </a:cubicBezTo>
                  <a:cubicBezTo>
                    <a:pt x="8381" y="3512"/>
                    <a:pt x="8232" y="3534"/>
                    <a:pt x="8083" y="3534"/>
                  </a:cubicBezTo>
                  <a:cubicBezTo>
                    <a:pt x="8020" y="3534"/>
                    <a:pt x="7958" y="3530"/>
                    <a:pt x="7895" y="3521"/>
                  </a:cubicBezTo>
                  <a:cubicBezTo>
                    <a:pt x="7460" y="3506"/>
                    <a:pt x="7042" y="3397"/>
                    <a:pt x="6592" y="3273"/>
                  </a:cubicBezTo>
                  <a:cubicBezTo>
                    <a:pt x="6375" y="3211"/>
                    <a:pt x="6173" y="3165"/>
                    <a:pt x="5940" y="3103"/>
                  </a:cubicBezTo>
                  <a:cubicBezTo>
                    <a:pt x="5708" y="3041"/>
                    <a:pt x="5491" y="3010"/>
                    <a:pt x="5273" y="2947"/>
                  </a:cubicBezTo>
                  <a:cubicBezTo>
                    <a:pt x="4855" y="2823"/>
                    <a:pt x="4405" y="2699"/>
                    <a:pt x="3971" y="2560"/>
                  </a:cubicBezTo>
                  <a:lnTo>
                    <a:pt x="3319" y="2358"/>
                  </a:lnTo>
                  <a:cubicBezTo>
                    <a:pt x="3087" y="2312"/>
                    <a:pt x="2869" y="2250"/>
                    <a:pt x="2652" y="2172"/>
                  </a:cubicBezTo>
                  <a:cubicBezTo>
                    <a:pt x="2234" y="2017"/>
                    <a:pt x="1799" y="1877"/>
                    <a:pt x="1350" y="1769"/>
                  </a:cubicBezTo>
                  <a:cubicBezTo>
                    <a:pt x="1117" y="1707"/>
                    <a:pt x="915" y="1660"/>
                    <a:pt x="683" y="1629"/>
                  </a:cubicBezTo>
                  <a:cubicBezTo>
                    <a:pt x="566" y="1604"/>
                    <a:pt x="446" y="1588"/>
                    <a:pt x="323" y="1588"/>
                  </a:cubicBezTo>
                  <a:cubicBezTo>
                    <a:pt x="216" y="1588"/>
                    <a:pt x="108" y="1600"/>
                    <a:pt x="0" y="1629"/>
                  </a:cubicBezTo>
                  <a:cubicBezTo>
                    <a:pt x="58" y="1618"/>
                    <a:pt x="117" y="1613"/>
                    <a:pt x="174" y="1613"/>
                  </a:cubicBezTo>
                  <a:cubicBezTo>
                    <a:pt x="348" y="1613"/>
                    <a:pt x="520" y="1656"/>
                    <a:pt x="683" y="1691"/>
                  </a:cubicBezTo>
                  <a:cubicBezTo>
                    <a:pt x="915" y="1738"/>
                    <a:pt x="1117" y="1800"/>
                    <a:pt x="1334" y="1877"/>
                  </a:cubicBezTo>
                  <a:cubicBezTo>
                    <a:pt x="1768" y="2017"/>
                    <a:pt x="2187" y="2188"/>
                    <a:pt x="2621" y="2343"/>
                  </a:cubicBezTo>
                  <a:cubicBezTo>
                    <a:pt x="3490" y="2637"/>
                    <a:pt x="4327" y="2947"/>
                    <a:pt x="5211" y="3196"/>
                  </a:cubicBezTo>
                  <a:cubicBezTo>
                    <a:pt x="5429" y="3273"/>
                    <a:pt x="5661" y="3320"/>
                    <a:pt x="5878" y="3366"/>
                  </a:cubicBezTo>
                  <a:cubicBezTo>
                    <a:pt x="6095" y="3428"/>
                    <a:pt x="6328" y="3490"/>
                    <a:pt x="6530" y="3552"/>
                  </a:cubicBezTo>
                  <a:cubicBezTo>
                    <a:pt x="6980" y="3661"/>
                    <a:pt x="7445" y="3785"/>
                    <a:pt x="7910" y="3801"/>
                  </a:cubicBezTo>
                  <a:cubicBezTo>
                    <a:pt x="7972" y="3804"/>
                    <a:pt x="8033" y="3806"/>
                    <a:pt x="8094" y="3806"/>
                  </a:cubicBezTo>
                  <a:cubicBezTo>
                    <a:pt x="8275" y="3806"/>
                    <a:pt x="8449" y="3789"/>
                    <a:pt x="8624" y="3754"/>
                  </a:cubicBezTo>
                  <a:cubicBezTo>
                    <a:pt x="8872" y="3707"/>
                    <a:pt x="9120" y="3645"/>
                    <a:pt x="9321" y="3490"/>
                  </a:cubicBezTo>
                  <a:cubicBezTo>
                    <a:pt x="9446" y="3413"/>
                    <a:pt x="9523" y="3320"/>
                    <a:pt x="9601" y="3196"/>
                  </a:cubicBezTo>
                  <a:cubicBezTo>
                    <a:pt x="9647" y="3103"/>
                    <a:pt x="9709" y="2947"/>
                    <a:pt x="9694" y="2808"/>
                  </a:cubicBezTo>
                  <a:cubicBezTo>
                    <a:pt x="9656" y="2596"/>
                    <a:pt x="9579" y="2424"/>
                    <a:pt x="9550" y="2268"/>
                  </a:cubicBezTo>
                  <a:lnTo>
                    <a:pt x="9550" y="2268"/>
                  </a:lnTo>
                  <a:cubicBezTo>
                    <a:pt x="9740" y="2286"/>
                    <a:pt x="9951" y="2357"/>
                    <a:pt x="10185" y="2357"/>
                  </a:cubicBezTo>
                  <a:cubicBezTo>
                    <a:pt x="10242" y="2357"/>
                    <a:pt x="10301" y="2353"/>
                    <a:pt x="10361" y="2343"/>
                  </a:cubicBezTo>
                  <a:cubicBezTo>
                    <a:pt x="10547" y="2312"/>
                    <a:pt x="10702" y="2203"/>
                    <a:pt x="10795" y="2048"/>
                  </a:cubicBezTo>
                  <a:cubicBezTo>
                    <a:pt x="10903" y="1893"/>
                    <a:pt x="10903" y="1707"/>
                    <a:pt x="10872" y="1552"/>
                  </a:cubicBezTo>
                  <a:cubicBezTo>
                    <a:pt x="10826" y="1226"/>
                    <a:pt x="10702" y="916"/>
                    <a:pt x="10531" y="652"/>
                  </a:cubicBezTo>
                  <a:cubicBezTo>
                    <a:pt x="10361" y="388"/>
                    <a:pt x="10128" y="187"/>
                    <a:pt x="9864" y="1"/>
                  </a:cubicBezTo>
                  <a:close/>
                </a:path>
              </a:pathLst>
            </a:custGeom>
            <a:solidFill>
              <a:srgbClr val="86C8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8"/>
            <p:cNvSpPr/>
            <p:nvPr/>
          </p:nvSpPr>
          <p:spPr>
            <a:xfrm>
              <a:off x="8917045" y="2112932"/>
              <a:ext cx="268868" cy="124437"/>
            </a:xfrm>
            <a:custGeom>
              <a:avLst/>
              <a:gdLst/>
              <a:ahLst/>
              <a:cxnLst/>
              <a:rect l="l" t="t" r="r" b="b"/>
              <a:pathLst>
                <a:path w="6670" h="3087" extrusionOk="0">
                  <a:moveTo>
                    <a:pt x="296" y="78"/>
                  </a:moveTo>
                  <a:lnTo>
                    <a:pt x="296" y="78"/>
                  </a:lnTo>
                  <a:cubicBezTo>
                    <a:pt x="301" y="78"/>
                    <a:pt x="305" y="80"/>
                    <a:pt x="307" y="83"/>
                  </a:cubicBezTo>
                  <a:lnTo>
                    <a:pt x="307" y="83"/>
                  </a:lnTo>
                  <a:cubicBezTo>
                    <a:pt x="303" y="81"/>
                    <a:pt x="299" y="79"/>
                    <a:pt x="296" y="78"/>
                  </a:cubicBezTo>
                  <a:close/>
                  <a:moveTo>
                    <a:pt x="279" y="260"/>
                  </a:moveTo>
                  <a:cubicBezTo>
                    <a:pt x="256" y="282"/>
                    <a:pt x="244" y="272"/>
                    <a:pt x="233" y="295"/>
                  </a:cubicBezTo>
                  <a:cubicBezTo>
                    <a:pt x="233" y="264"/>
                    <a:pt x="249" y="264"/>
                    <a:pt x="264" y="264"/>
                  </a:cubicBezTo>
                  <a:lnTo>
                    <a:pt x="279" y="260"/>
                  </a:lnTo>
                  <a:close/>
                  <a:moveTo>
                    <a:pt x="342" y="0"/>
                  </a:moveTo>
                  <a:cubicBezTo>
                    <a:pt x="311" y="0"/>
                    <a:pt x="249" y="0"/>
                    <a:pt x="218" y="16"/>
                  </a:cubicBezTo>
                  <a:lnTo>
                    <a:pt x="156" y="31"/>
                  </a:lnTo>
                  <a:lnTo>
                    <a:pt x="109" y="31"/>
                  </a:lnTo>
                  <a:cubicBezTo>
                    <a:pt x="78" y="62"/>
                    <a:pt x="62" y="31"/>
                    <a:pt x="16" y="109"/>
                  </a:cubicBezTo>
                  <a:cubicBezTo>
                    <a:pt x="0" y="155"/>
                    <a:pt x="0" y="171"/>
                    <a:pt x="0" y="186"/>
                  </a:cubicBezTo>
                  <a:cubicBezTo>
                    <a:pt x="0" y="202"/>
                    <a:pt x="16" y="233"/>
                    <a:pt x="16" y="248"/>
                  </a:cubicBezTo>
                  <a:lnTo>
                    <a:pt x="31" y="264"/>
                  </a:lnTo>
                  <a:lnTo>
                    <a:pt x="78" y="310"/>
                  </a:lnTo>
                  <a:cubicBezTo>
                    <a:pt x="140" y="341"/>
                    <a:pt x="171" y="357"/>
                    <a:pt x="218" y="388"/>
                  </a:cubicBezTo>
                  <a:cubicBezTo>
                    <a:pt x="311" y="450"/>
                    <a:pt x="388" y="481"/>
                    <a:pt x="466" y="527"/>
                  </a:cubicBezTo>
                  <a:cubicBezTo>
                    <a:pt x="636" y="605"/>
                    <a:pt x="791" y="683"/>
                    <a:pt x="962" y="760"/>
                  </a:cubicBezTo>
                  <a:lnTo>
                    <a:pt x="1226" y="869"/>
                  </a:lnTo>
                  <a:lnTo>
                    <a:pt x="1350" y="931"/>
                  </a:lnTo>
                  <a:lnTo>
                    <a:pt x="1427" y="946"/>
                  </a:lnTo>
                  <a:cubicBezTo>
                    <a:pt x="1457" y="946"/>
                    <a:pt x="1472" y="960"/>
                    <a:pt x="1527" y="962"/>
                  </a:cubicBezTo>
                  <a:lnTo>
                    <a:pt x="1527" y="962"/>
                  </a:lnTo>
                  <a:lnTo>
                    <a:pt x="2668" y="1427"/>
                  </a:lnTo>
                  <a:lnTo>
                    <a:pt x="3862" y="1892"/>
                  </a:lnTo>
                  <a:cubicBezTo>
                    <a:pt x="4250" y="2047"/>
                    <a:pt x="4653" y="2202"/>
                    <a:pt x="5041" y="2358"/>
                  </a:cubicBezTo>
                  <a:cubicBezTo>
                    <a:pt x="5429" y="2513"/>
                    <a:pt x="5832" y="2668"/>
                    <a:pt x="6220" y="2854"/>
                  </a:cubicBezTo>
                  <a:cubicBezTo>
                    <a:pt x="5848" y="2621"/>
                    <a:pt x="5460" y="2466"/>
                    <a:pt x="5072" y="2264"/>
                  </a:cubicBezTo>
                  <a:cubicBezTo>
                    <a:pt x="4684" y="2078"/>
                    <a:pt x="4297" y="1892"/>
                    <a:pt x="3909" y="1722"/>
                  </a:cubicBezTo>
                  <a:cubicBezTo>
                    <a:pt x="3133" y="1380"/>
                    <a:pt x="2358" y="1024"/>
                    <a:pt x="1582" y="698"/>
                  </a:cubicBezTo>
                  <a:lnTo>
                    <a:pt x="1551" y="683"/>
                  </a:lnTo>
                  <a:cubicBezTo>
                    <a:pt x="1551" y="683"/>
                    <a:pt x="1536" y="651"/>
                    <a:pt x="1505" y="651"/>
                  </a:cubicBezTo>
                  <a:lnTo>
                    <a:pt x="1458" y="636"/>
                  </a:lnTo>
                  <a:lnTo>
                    <a:pt x="1334" y="574"/>
                  </a:lnTo>
                  <a:lnTo>
                    <a:pt x="1086" y="465"/>
                  </a:lnTo>
                  <a:cubicBezTo>
                    <a:pt x="1080" y="462"/>
                    <a:pt x="1073" y="459"/>
                    <a:pt x="1067" y="456"/>
                  </a:cubicBezTo>
                  <a:lnTo>
                    <a:pt x="1067" y="456"/>
                  </a:lnTo>
                  <a:cubicBezTo>
                    <a:pt x="1657" y="636"/>
                    <a:pt x="2221" y="875"/>
                    <a:pt x="2808" y="1101"/>
                  </a:cubicBezTo>
                  <a:lnTo>
                    <a:pt x="3816" y="1505"/>
                  </a:lnTo>
                  <a:cubicBezTo>
                    <a:pt x="4141" y="1660"/>
                    <a:pt x="4483" y="1815"/>
                    <a:pt x="4793" y="2001"/>
                  </a:cubicBezTo>
                  <a:cubicBezTo>
                    <a:pt x="5103" y="2171"/>
                    <a:pt x="5429" y="2342"/>
                    <a:pt x="5739" y="2513"/>
                  </a:cubicBezTo>
                  <a:cubicBezTo>
                    <a:pt x="6049" y="2714"/>
                    <a:pt x="6359" y="2885"/>
                    <a:pt x="6670" y="3086"/>
                  </a:cubicBezTo>
                  <a:cubicBezTo>
                    <a:pt x="6375" y="2854"/>
                    <a:pt x="6065" y="2637"/>
                    <a:pt x="5739" y="2497"/>
                  </a:cubicBezTo>
                  <a:cubicBezTo>
                    <a:pt x="5444" y="2280"/>
                    <a:pt x="5134" y="2094"/>
                    <a:pt x="4824" y="1892"/>
                  </a:cubicBezTo>
                  <a:cubicBezTo>
                    <a:pt x="4514" y="1706"/>
                    <a:pt x="4204" y="1520"/>
                    <a:pt x="3878" y="1349"/>
                  </a:cubicBezTo>
                  <a:cubicBezTo>
                    <a:pt x="3552" y="1194"/>
                    <a:pt x="3211" y="1070"/>
                    <a:pt x="2885" y="915"/>
                  </a:cubicBezTo>
                  <a:cubicBezTo>
                    <a:pt x="2234" y="620"/>
                    <a:pt x="1536" y="326"/>
                    <a:pt x="838" y="140"/>
                  </a:cubicBezTo>
                  <a:cubicBezTo>
                    <a:pt x="729" y="93"/>
                    <a:pt x="652" y="78"/>
                    <a:pt x="559" y="62"/>
                  </a:cubicBezTo>
                  <a:lnTo>
                    <a:pt x="419" y="16"/>
                  </a:lnTo>
                  <a:cubicBezTo>
                    <a:pt x="404" y="16"/>
                    <a:pt x="388" y="0"/>
                    <a:pt x="342" y="0"/>
                  </a:cubicBezTo>
                  <a:close/>
                </a:path>
              </a:pathLst>
            </a:custGeom>
            <a:solidFill>
              <a:srgbClr val="86C8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8"/>
            <p:cNvSpPr/>
            <p:nvPr/>
          </p:nvSpPr>
          <p:spPr>
            <a:xfrm>
              <a:off x="11197002" y="2905231"/>
              <a:ext cx="664631" cy="2296340"/>
            </a:xfrm>
            <a:custGeom>
              <a:avLst/>
              <a:gdLst/>
              <a:ahLst/>
              <a:cxnLst/>
              <a:rect l="l" t="t" r="r" b="b"/>
              <a:pathLst>
                <a:path w="16488" h="56967" extrusionOk="0">
                  <a:moveTo>
                    <a:pt x="4986" y="0"/>
                  </a:moveTo>
                  <a:cubicBezTo>
                    <a:pt x="4819" y="0"/>
                    <a:pt x="4651" y="13"/>
                    <a:pt x="4483" y="41"/>
                  </a:cubicBezTo>
                  <a:cubicBezTo>
                    <a:pt x="699" y="662"/>
                    <a:pt x="1" y="4942"/>
                    <a:pt x="311" y="8013"/>
                  </a:cubicBezTo>
                  <a:cubicBezTo>
                    <a:pt x="776" y="12620"/>
                    <a:pt x="1149" y="17319"/>
                    <a:pt x="1521" y="21972"/>
                  </a:cubicBezTo>
                  <a:cubicBezTo>
                    <a:pt x="1784" y="25663"/>
                    <a:pt x="2157" y="29385"/>
                    <a:pt x="2560" y="33092"/>
                  </a:cubicBezTo>
                  <a:cubicBezTo>
                    <a:pt x="3227" y="39001"/>
                    <a:pt x="3940" y="44864"/>
                    <a:pt x="4157" y="50680"/>
                  </a:cubicBezTo>
                  <a:cubicBezTo>
                    <a:pt x="4278" y="54278"/>
                    <a:pt x="6681" y="56966"/>
                    <a:pt x="9594" y="56966"/>
                  </a:cubicBezTo>
                  <a:cubicBezTo>
                    <a:pt x="10812" y="56966"/>
                    <a:pt x="12119" y="56496"/>
                    <a:pt x="13386" y="55426"/>
                  </a:cubicBezTo>
                  <a:cubicBezTo>
                    <a:pt x="15417" y="53704"/>
                    <a:pt x="15557" y="48695"/>
                    <a:pt x="15743" y="46275"/>
                  </a:cubicBezTo>
                  <a:cubicBezTo>
                    <a:pt x="16488" y="37311"/>
                    <a:pt x="15681" y="28734"/>
                    <a:pt x="14735" y="19847"/>
                  </a:cubicBezTo>
                  <a:cubicBezTo>
                    <a:pt x="14084" y="13690"/>
                    <a:pt x="13649" y="3562"/>
                    <a:pt x="6903" y="491"/>
                  </a:cubicBezTo>
                  <a:cubicBezTo>
                    <a:pt x="6295" y="206"/>
                    <a:pt x="5649" y="0"/>
                    <a:pt x="4986" y="0"/>
                  </a:cubicBezTo>
                  <a:close/>
                </a:path>
              </a:pathLst>
            </a:custGeom>
            <a:solidFill>
              <a:srgbClr val="FF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8"/>
            <p:cNvSpPr/>
            <p:nvPr/>
          </p:nvSpPr>
          <p:spPr>
            <a:xfrm>
              <a:off x="11121383" y="2822236"/>
              <a:ext cx="774637" cy="1017989"/>
            </a:xfrm>
            <a:custGeom>
              <a:avLst/>
              <a:gdLst/>
              <a:ahLst/>
              <a:cxnLst/>
              <a:rect l="l" t="t" r="r" b="b"/>
              <a:pathLst>
                <a:path w="19217" h="25254" extrusionOk="0">
                  <a:moveTo>
                    <a:pt x="5800" y="0"/>
                  </a:moveTo>
                  <a:cubicBezTo>
                    <a:pt x="1516" y="0"/>
                    <a:pt x="451" y="5046"/>
                    <a:pt x="465" y="8723"/>
                  </a:cubicBezTo>
                  <a:cubicBezTo>
                    <a:pt x="465" y="10243"/>
                    <a:pt x="124" y="18618"/>
                    <a:pt x="0" y="23969"/>
                  </a:cubicBezTo>
                  <a:cubicBezTo>
                    <a:pt x="2033" y="24861"/>
                    <a:pt x="4341" y="25254"/>
                    <a:pt x="6727" y="25254"/>
                  </a:cubicBezTo>
                  <a:cubicBezTo>
                    <a:pt x="11021" y="25254"/>
                    <a:pt x="15567" y="23980"/>
                    <a:pt x="19217" y="22046"/>
                  </a:cubicBezTo>
                  <a:cubicBezTo>
                    <a:pt x="17759" y="16679"/>
                    <a:pt x="15060" y="7637"/>
                    <a:pt x="14129" y="5761"/>
                  </a:cubicBezTo>
                  <a:cubicBezTo>
                    <a:pt x="12609" y="2705"/>
                    <a:pt x="9399" y="301"/>
                    <a:pt x="6297" y="22"/>
                  </a:cubicBezTo>
                  <a:cubicBezTo>
                    <a:pt x="6127" y="7"/>
                    <a:pt x="5961" y="0"/>
                    <a:pt x="58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8"/>
            <p:cNvSpPr/>
            <p:nvPr/>
          </p:nvSpPr>
          <p:spPr>
            <a:xfrm>
              <a:off x="11120738" y="3710832"/>
              <a:ext cx="792172" cy="199817"/>
            </a:xfrm>
            <a:custGeom>
              <a:avLst/>
              <a:gdLst/>
              <a:ahLst/>
              <a:cxnLst/>
              <a:rect l="l" t="t" r="r" b="b"/>
              <a:pathLst>
                <a:path w="19652" h="4957" extrusionOk="0">
                  <a:moveTo>
                    <a:pt x="19233" y="1"/>
                  </a:moveTo>
                  <a:cubicBezTo>
                    <a:pt x="15583" y="1935"/>
                    <a:pt x="11037" y="3209"/>
                    <a:pt x="6743" y="3209"/>
                  </a:cubicBezTo>
                  <a:cubicBezTo>
                    <a:pt x="4357" y="3209"/>
                    <a:pt x="2049" y="2816"/>
                    <a:pt x="16" y="1924"/>
                  </a:cubicBezTo>
                  <a:cubicBezTo>
                    <a:pt x="1" y="2529"/>
                    <a:pt x="1" y="3087"/>
                    <a:pt x="1" y="3583"/>
                  </a:cubicBezTo>
                  <a:cubicBezTo>
                    <a:pt x="2082" y="4538"/>
                    <a:pt x="4456" y="4956"/>
                    <a:pt x="6909" y="4956"/>
                  </a:cubicBezTo>
                  <a:cubicBezTo>
                    <a:pt x="11310" y="4956"/>
                    <a:pt x="15967" y="3610"/>
                    <a:pt x="19651" y="1598"/>
                  </a:cubicBezTo>
                  <a:cubicBezTo>
                    <a:pt x="19543" y="1102"/>
                    <a:pt x="19388" y="590"/>
                    <a:pt x="19233" y="1"/>
                  </a:cubicBezTo>
                  <a:close/>
                </a:path>
              </a:pathLst>
            </a:custGeom>
            <a:solidFill>
              <a:srgbClr val="FCF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8"/>
            <p:cNvSpPr/>
            <p:nvPr/>
          </p:nvSpPr>
          <p:spPr>
            <a:xfrm>
              <a:off x="11118884" y="3775245"/>
              <a:ext cx="817769" cy="254800"/>
            </a:xfrm>
            <a:custGeom>
              <a:avLst/>
              <a:gdLst/>
              <a:ahLst/>
              <a:cxnLst/>
              <a:rect l="l" t="t" r="r" b="b"/>
              <a:pathLst>
                <a:path w="20287" h="6321" extrusionOk="0">
                  <a:moveTo>
                    <a:pt x="19682" y="0"/>
                  </a:moveTo>
                  <a:cubicBezTo>
                    <a:pt x="16007" y="2012"/>
                    <a:pt x="11347" y="3358"/>
                    <a:pt x="6943" y="3358"/>
                  </a:cubicBezTo>
                  <a:cubicBezTo>
                    <a:pt x="4488" y="3358"/>
                    <a:pt x="2113" y="2940"/>
                    <a:pt x="31" y="1985"/>
                  </a:cubicBezTo>
                  <a:lnTo>
                    <a:pt x="31" y="1985"/>
                  </a:lnTo>
                  <a:cubicBezTo>
                    <a:pt x="0" y="3381"/>
                    <a:pt x="31" y="4374"/>
                    <a:pt x="109" y="4699"/>
                  </a:cubicBezTo>
                  <a:cubicBezTo>
                    <a:pt x="1349" y="5398"/>
                    <a:pt x="4170" y="6321"/>
                    <a:pt x="8013" y="6321"/>
                  </a:cubicBezTo>
                  <a:cubicBezTo>
                    <a:pt x="9118" y="6321"/>
                    <a:pt x="10309" y="6245"/>
                    <a:pt x="11570" y="6064"/>
                  </a:cubicBezTo>
                  <a:cubicBezTo>
                    <a:pt x="18069" y="5118"/>
                    <a:pt x="20070" y="2714"/>
                    <a:pt x="20240" y="2420"/>
                  </a:cubicBezTo>
                  <a:cubicBezTo>
                    <a:pt x="20287" y="2358"/>
                    <a:pt x="20070" y="1427"/>
                    <a:pt x="19682" y="0"/>
                  </a:cubicBezTo>
                  <a:close/>
                </a:path>
              </a:pathLst>
            </a:custGeom>
            <a:solidFill>
              <a:srgbClr val="FFB7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8"/>
            <p:cNvSpPr/>
            <p:nvPr/>
          </p:nvSpPr>
          <p:spPr>
            <a:xfrm>
              <a:off x="11116385" y="2882497"/>
              <a:ext cx="310750" cy="1119127"/>
            </a:xfrm>
            <a:custGeom>
              <a:avLst/>
              <a:gdLst/>
              <a:ahLst/>
              <a:cxnLst/>
              <a:rect l="l" t="t" r="r" b="b"/>
              <a:pathLst>
                <a:path w="7709" h="27763" extrusionOk="0">
                  <a:moveTo>
                    <a:pt x="7708" y="0"/>
                  </a:moveTo>
                  <a:cubicBezTo>
                    <a:pt x="7088" y="16"/>
                    <a:pt x="6468" y="140"/>
                    <a:pt x="5847" y="373"/>
                  </a:cubicBezTo>
                  <a:cubicBezTo>
                    <a:pt x="5258" y="605"/>
                    <a:pt x="4700" y="915"/>
                    <a:pt x="4234" y="1334"/>
                  </a:cubicBezTo>
                  <a:cubicBezTo>
                    <a:pt x="3769" y="1768"/>
                    <a:pt x="3366" y="2249"/>
                    <a:pt x="3009" y="2777"/>
                  </a:cubicBezTo>
                  <a:cubicBezTo>
                    <a:pt x="2668" y="3304"/>
                    <a:pt x="2373" y="3862"/>
                    <a:pt x="2125" y="4436"/>
                  </a:cubicBezTo>
                  <a:cubicBezTo>
                    <a:pt x="1613" y="5584"/>
                    <a:pt x="1287" y="6809"/>
                    <a:pt x="1039" y="8019"/>
                  </a:cubicBezTo>
                  <a:cubicBezTo>
                    <a:pt x="776" y="9244"/>
                    <a:pt x="621" y="10485"/>
                    <a:pt x="496" y="11726"/>
                  </a:cubicBezTo>
                  <a:cubicBezTo>
                    <a:pt x="233" y="14207"/>
                    <a:pt x="202" y="16720"/>
                    <a:pt x="155" y="19201"/>
                  </a:cubicBezTo>
                  <a:cubicBezTo>
                    <a:pt x="124" y="21667"/>
                    <a:pt x="186" y="24180"/>
                    <a:pt x="0" y="26661"/>
                  </a:cubicBezTo>
                  <a:lnTo>
                    <a:pt x="0" y="26677"/>
                  </a:lnTo>
                  <a:lnTo>
                    <a:pt x="31" y="26692"/>
                  </a:lnTo>
                  <a:cubicBezTo>
                    <a:pt x="652" y="27080"/>
                    <a:pt x="1287" y="27452"/>
                    <a:pt x="1939" y="27763"/>
                  </a:cubicBezTo>
                  <a:cubicBezTo>
                    <a:pt x="1314" y="27427"/>
                    <a:pt x="705" y="27048"/>
                    <a:pt x="110" y="26638"/>
                  </a:cubicBezTo>
                  <a:lnTo>
                    <a:pt x="110" y="26638"/>
                  </a:lnTo>
                  <a:cubicBezTo>
                    <a:pt x="157" y="26025"/>
                    <a:pt x="218" y="25413"/>
                    <a:pt x="264" y="24800"/>
                  </a:cubicBezTo>
                  <a:cubicBezTo>
                    <a:pt x="295" y="24180"/>
                    <a:pt x="310" y="23559"/>
                    <a:pt x="341" y="22939"/>
                  </a:cubicBezTo>
                  <a:lnTo>
                    <a:pt x="434" y="19201"/>
                  </a:lnTo>
                  <a:cubicBezTo>
                    <a:pt x="481" y="16720"/>
                    <a:pt x="574" y="14238"/>
                    <a:pt x="807" y="11757"/>
                  </a:cubicBezTo>
                  <a:cubicBezTo>
                    <a:pt x="1055" y="9291"/>
                    <a:pt x="1443" y="6809"/>
                    <a:pt x="2358" y="4498"/>
                  </a:cubicBezTo>
                  <a:cubicBezTo>
                    <a:pt x="2590" y="3924"/>
                    <a:pt x="2854" y="3381"/>
                    <a:pt x="3195" y="2854"/>
                  </a:cubicBezTo>
                  <a:cubicBezTo>
                    <a:pt x="3521" y="2327"/>
                    <a:pt x="3909" y="1862"/>
                    <a:pt x="4358" y="1443"/>
                  </a:cubicBezTo>
                  <a:cubicBezTo>
                    <a:pt x="4824" y="1009"/>
                    <a:pt x="5335" y="683"/>
                    <a:pt x="5909" y="435"/>
                  </a:cubicBezTo>
                  <a:cubicBezTo>
                    <a:pt x="6468" y="202"/>
                    <a:pt x="7088" y="62"/>
                    <a:pt x="7708" y="0"/>
                  </a:cubicBezTo>
                  <a:close/>
                </a:path>
              </a:pathLst>
            </a:custGeom>
            <a:solidFill>
              <a:srgbClr val="E49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8"/>
            <p:cNvSpPr/>
            <p:nvPr/>
          </p:nvSpPr>
          <p:spPr>
            <a:xfrm>
              <a:off x="9547829" y="3326976"/>
              <a:ext cx="1496106" cy="1453659"/>
            </a:xfrm>
            <a:custGeom>
              <a:avLst/>
              <a:gdLst/>
              <a:ahLst/>
              <a:cxnLst/>
              <a:rect l="l" t="t" r="r" b="b"/>
              <a:pathLst>
                <a:path w="37115" h="36062" extrusionOk="0">
                  <a:moveTo>
                    <a:pt x="869" y="1"/>
                  </a:moveTo>
                  <a:cubicBezTo>
                    <a:pt x="792" y="78"/>
                    <a:pt x="1" y="606"/>
                    <a:pt x="32" y="683"/>
                  </a:cubicBezTo>
                  <a:cubicBezTo>
                    <a:pt x="2653" y="4964"/>
                    <a:pt x="3071" y="14657"/>
                    <a:pt x="3273" y="18643"/>
                  </a:cubicBezTo>
                  <a:cubicBezTo>
                    <a:pt x="4188" y="23172"/>
                    <a:pt x="5150" y="30446"/>
                    <a:pt x="5910" y="31594"/>
                  </a:cubicBezTo>
                  <a:cubicBezTo>
                    <a:pt x="7017" y="33316"/>
                    <a:pt x="34483" y="36061"/>
                    <a:pt x="36920" y="36061"/>
                  </a:cubicBezTo>
                  <a:cubicBezTo>
                    <a:pt x="36940" y="36061"/>
                    <a:pt x="36959" y="36061"/>
                    <a:pt x="36975" y="36060"/>
                  </a:cubicBezTo>
                  <a:cubicBezTo>
                    <a:pt x="37115" y="34308"/>
                    <a:pt x="35347" y="9989"/>
                    <a:pt x="34758" y="4840"/>
                  </a:cubicBezTo>
                  <a:cubicBezTo>
                    <a:pt x="33393" y="4095"/>
                    <a:pt x="3056" y="280"/>
                    <a:pt x="8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8"/>
            <p:cNvSpPr/>
            <p:nvPr/>
          </p:nvSpPr>
          <p:spPr>
            <a:xfrm>
              <a:off x="9548474" y="3353862"/>
              <a:ext cx="1461076" cy="1455997"/>
            </a:xfrm>
            <a:custGeom>
              <a:avLst/>
              <a:gdLst/>
              <a:ahLst/>
              <a:cxnLst/>
              <a:rect l="l" t="t" r="r" b="b"/>
              <a:pathLst>
                <a:path w="36246" h="36120" extrusionOk="0">
                  <a:moveTo>
                    <a:pt x="0" y="1"/>
                  </a:moveTo>
                  <a:cubicBezTo>
                    <a:pt x="807" y="4886"/>
                    <a:pt x="3955" y="34416"/>
                    <a:pt x="4513" y="35207"/>
                  </a:cubicBezTo>
                  <a:cubicBezTo>
                    <a:pt x="5048" y="35970"/>
                    <a:pt x="16963" y="36119"/>
                    <a:pt x="26034" y="36119"/>
                  </a:cubicBezTo>
                  <a:cubicBezTo>
                    <a:pt x="31163" y="36119"/>
                    <a:pt x="35382" y="36072"/>
                    <a:pt x="36122" y="36060"/>
                  </a:cubicBezTo>
                  <a:cubicBezTo>
                    <a:pt x="36246" y="34292"/>
                    <a:pt x="34493" y="9989"/>
                    <a:pt x="33889" y="4824"/>
                  </a:cubicBezTo>
                  <a:cubicBezTo>
                    <a:pt x="32524" y="4095"/>
                    <a:pt x="2187" y="264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8"/>
            <p:cNvSpPr/>
            <p:nvPr/>
          </p:nvSpPr>
          <p:spPr>
            <a:xfrm>
              <a:off x="9957321" y="3370106"/>
              <a:ext cx="567726" cy="177606"/>
            </a:xfrm>
            <a:custGeom>
              <a:avLst/>
              <a:gdLst/>
              <a:ahLst/>
              <a:cxnLst/>
              <a:rect l="l" t="t" r="r" b="b"/>
              <a:pathLst>
                <a:path w="14084" h="4406" extrusionOk="0">
                  <a:moveTo>
                    <a:pt x="1722" y="1"/>
                  </a:moveTo>
                  <a:cubicBezTo>
                    <a:pt x="1241" y="16"/>
                    <a:pt x="171" y="94"/>
                    <a:pt x="78" y="714"/>
                  </a:cubicBezTo>
                  <a:cubicBezTo>
                    <a:pt x="31" y="916"/>
                    <a:pt x="0" y="2529"/>
                    <a:pt x="171" y="2560"/>
                  </a:cubicBezTo>
                  <a:cubicBezTo>
                    <a:pt x="2978" y="2994"/>
                    <a:pt x="9306" y="4049"/>
                    <a:pt x="12082" y="4406"/>
                  </a:cubicBezTo>
                  <a:cubicBezTo>
                    <a:pt x="12129" y="3816"/>
                    <a:pt x="12051" y="2948"/>
                    <a:pt x="12113" y="2622"/>
                  </a:cubicBezTo>
                  <a:cubicBezTo>
                    <a:pt x="12191" y="2188"/>
                    <a:pt x="12268" y="2250"/>
                    <a:pt x="12656" y="2188"/>
                  </a:cubicBezTo>
                  <a:cubicBezTo>
                    <a:pt x="12842" y="2157"/>
                    <a:pt x="13757" y="2002"/>
                    <a:pt x="14052" y="2002"/>
                  </a:cubicBezTo>
                  <a:cubicBezTo>
                    <a:pt x="14083" y="2002"/>
                    <a:pt x="13912" y="1645"/>
                    <a:pt x="13897" y="1629"/>
                  </a:cubicBezTo>
                  <a:cubicBezTo>
                    <a:pt x="13819" y="1521"/>
                    <a:pt x="12842" y="1412"/>
                    <a:pt x="12703" y="1381"/>
                  </a:cubicBezTo>
                  <a:cubicBezTo>
                    <a:pt x="12455" y="1288"/>
                    <a:pt x="9368" y="900"/>
                    <a:pt x="17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8"/>
            <p:cNvSpPr/>
            <p:nvPr/>
          </p:nvSpPr>
          <p:spPr>
            <a:xfrm>
              <a:off x="10005449" y="3416380"/>
              <a:ext cx="407655" cy="54418"/>
            </a:xfrm>
            <a:custGeom>
              <a:avLst/>
              <a:gdLst/>
              <a:ahLst/>
              <a:cxnLst/>
              <a:rect l="l" t="t" r="r" b="b"/>
              <a:pathLst>
                <a:path w="10113" h="1350" extrusionOk="0">
                  <a:moveTo>
                    <a:pt x="1" y="1"/>
                  </a:moveTo>
                  <a:cubicBezTo>
                    <a:pt x="838" y="140"/>
                    <a:pt x="1676" y="264"/>
                    <a:pt x="2544" y="419"/>
                  </a:cubicBezTo>
                  <a:cubicBezTo>
                    <a:pt x="3382" y="559"/>
                    <a:pt x="4235" y="667"/>
                    <a:pt x="5057" y="792"/>
                  </a:cubicBezTo>
                  <a:cubicBezTo>
                    <a:pt x="5894" y="885"/>
                    <a:pt x="6732" y="1009"/>
                    <a:pt x="7585" y="1102"/>
                  </a:cubicBezTo>
                  <a:lnTo>
                    <a:pt x="8841" y="1241"/>
                  </a:lnTo>
                  <a:lnTo>
                    <a:pt x="10113" y="1350"/>
                  </a:lnTo>
                  <a:cubicBezTo>
                    <a:pt x="9694" y="1272"/>
                    <a:pt x="9291" y="1226"/>
                    <a:pt x="8857" y="1148"/>
                  </a:cubicBezTo>
                  <a:lnTo>
                    <a:pt x="7600" y="947"/>
                  </a:lnTo>
                  <a:cubicBezTo>
                    <a:pt x="6763" y="807"/>
                    <a:pt x="5910" y="699"/>
                    <a:pt x="5072" y="574"/>
                  </a:cubicBezTo>
                  <a:cubicBezTo>
                    <a:pt x="4235" y="481"/>
                    <a:pt x="3397" y="373"/>
                    <a:pt x="2544" y="264"/>
                  </a:cubicBezTo>
                  <a:cubicBezTo>
                    <a:pt x="1691" y="171"/>
                    <a:pt x="854" y="78"/>
                    <a:pt x="1" y="1"/>
                  </a:cubicBezTo>
                  <a:close/>
                </a:path>
              </a:pathLst>
            </a:custGeom>
            <a:solidFill>
              <a:srgbClr val="A5A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8"/>
            <p:cNvSpPr/>
            <p:nvPr/>
          </p:nvSpPr>
          <p:spPr>
            <a:xfrm>
              <a:off x="10337428" y="4232219"/>
              <a:ext cx="1394847" cy="986144"/>
            </a:xfrm>
            <a:custGeom>
              <a:avLst/>
              <a:gdLst/>
              <a:ahLst/>
              <a:cxnLst/>
              <a:rect l="l" t="t" r="r" b="b"/>
              <a:pathLst>
                <a:path w="34603" h="24464" extrusionOk="0">
                  <a:moveTo>
                    <a:pt x="4808" y="1"/>
                  </a:moveTo>
                  <a:lnTo>
                    <a:pt x="0" y="7057"/>
                  </a:lnTo>
                  <a:cubicBezTo>
                    <a:pt x="434" y="7306"/>
                    <a:pt x="853" y="7554"/>
                    <a:pt x="1256" y="7848"/>
                  </a:cubicBezTo>
                  <a:cubicBezTo>
                    <a:pt x="2792" y="8903"/>
                    <a:pt x="8530" y="13711"/>
                    <a:pt x="10081" y="14843"/>
                  </a:cubicBezTo>
                  <a:cubicBezTo>
                    <a:pt x="13168" y="17139"/>
                    <a:pt x="16332" y="19341"/>
                    <a:pt x="19775" y="21063"/>
                  </a:cubicBezTo>
                  <a:cubicBezTo>
                    <a:pt x="21388" y="21869"/>
                    <a:pt x="27886" y="23761"/>
                    <a:pt x="29623" y="24211"/>
                  </a:cubicBezTo>
                  <a:cubicBezTo>
                    <a:pt x="30277" y="24385"/>
                    <a:pt x="30751" y="24464"/>
                    <a:pt x="31118" y="24464"/>
                  </a:cubicBezTo>
                  <a:cubicBezTo>
                    <a:pt x="32484" y="24464"/>
                    <a:pt x="32377" y="23372"/>
                    <a:pt x="34602" y="22040"/>
                  </a:cubicBezTo>
                  <a:lnTo>
                    <a:pt x="25343" y="8298"/>
                  </a:lnTo>
                  <a:cubicBezTo>
                    <a:pt x="25312" y="8252"/>
                    <a:pt x="25265" y="8221"/>
                    <a:pt x="25203" y="8205"/>
                  </a:cubicBezTo>
                  <a:cubicBezTo>
                    <a:pt x="23265" y="7709"/>
                    <a:pt x="22318" y="7445"/>
                    <a:pt x="21124" y="7057"/>
                  </a:cubicBezTo>
                  <a:cubicBezTo>
                    <a:pt x="18999" y="6375"/>
                    <a:pt x="17262" y="5538"/>
                    <a:pt x="15122" y="4886"/>
                  </a:cubicBezTo>
                  <a:cubicBezTo>
                    <a:pt x="13447" y="4359"/>
                    <a:pt x="7879" y="2156"/>
                    <a:pt x="6902" y="1474"/>
                  </a:cubicBezTo>
                  <a:cubicBezTo>
                    <a:pt x="6328" y="1071"/>
                    <a:pt x="5754" y="652"/>
                    <a:pt x="5180" y="311"/>
                  </a:cubicBezTo>
                  <a:cubicBezTo>
                    <a:pt x="5041" y="218"/>
                    <a:pt x="4901" y="125"/>
                    <a:pt x="4808" y="1"/>
                  </a:cubicBezTo>
                  <a:close/>
                </a:path>
              </a:pathLst>
            </a:custGeom>
            <a:solidFill>
              <a:srgbClr val="FECB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8"/>
            <p:cNvSpPr/>
            <p:nvPr/>
          </p:nvSpPr>
          <p:spPr>
            <a:xfrm>
              <a:off x="11358920" y="4566697"/>
              <a:ext cx="168214" cy="82555"/>
            </a:xfrm>
            <a:custGeom>
              <a:avLst/>
              <a:gdLst/>
              <a:ahLst/>
              <a:cxnLst/>
              <a:rect l="l" t="t" r="r" b="b"/>
              <a:pathLst>
                <a:path w="4173" h="2048" extrusionOk="0">
                  <a:moveTo>
                    <a:pt x="1" y="0"/>
                  </a:moveTo>
                  <a:lnTo>
                    <a:pt x="1" y="0"/>
                  </a:lnTo>
                  <a:cubicBezTo>
                    <a:pt x="358" y="171"/>
                    <a:pt x="699" y="341"/>
                    <a:pt x="1071" y="528"/>
                  </a:cubicBezTo>
                  <a:lnTo>
                    <a:pt x="2110" y="1024"/>
                  </a:lnTo>
                  <a:cubicBezTo>
                    <a:pt x="2467" y="1179"/>
                    <a:pt x="2793" y="1350"/>
                    <a:pt x="3149" y="1520"/>
                  </a:cubicBezTo>
                  <a:cubicBezTo>
                    <a:pt x="3475" y="1706"/>
                    <a:pt x="3816" y="1877"/>
                    <a:pt x="4173" y="2047"/>
                  </a:cubicBezTo>
                  <a:cubicBezTo>
                    <a:pt x="3878" y="1784"/>
                    <a:pt x="3568" y="1551"/>
                    <a:pt x="3242" y="1334"/>
                  </a:cubicBezTo>
                  <a:cubicBezTo>
                    <a:pt x="2901" y="1117"/>
                    <a:pt x="2560" y="931"/>
                    <a:pt x="2219" y="745"/>
                  </a:cubicBezTo>
                  <a:cubicBezTo>
                    <a:pt x="1846" y="605"/>
                    <a:pt x="1490" y="450"/>
                    <a:pt x="1133" y="310"/>
                  </a:cubicBezTo>
                  <a:cubicBezTo>
                    <a:pt x="761" y="186"/>
                    <a:pt x="389" y="78"/>
                    <a:pt x="1" y="0"/>
                  </a:cubicBezTo>
                  <a:close/>
                </a:path>
              </a:pathLst>
            </a:custGeom>
            <a:solidFill>
              <a:srgbClr val="DDA3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8"/>
            <p:cNvSpPr/>
            <p:nvPr/>
          </p:nvSpPr>
          <p:spPr>
            <a:xfrm>
              <a:off x="9695358" y="3722118"/>
              <a:ext cx="957846" cy="900364"/>
            </a:xfrm>
            <a:custGeom>
              <a:avLst/>
              <a:gdLst/>
              <a:ahLst/>
              <a:cxnLst/>
              <a:rect l="l" t="t" r="r" b="b"/>
              <a:pathLst>
                <a:path w="23762" h="22336" extrusionOk="0">
                  <a:moveTo>
                    <a:pt x="11192" y="0"/>
                  </a:moveTo>
                  <a:cubicBezTo>
                    <a:pt x="10841" y="0"/>
                    <a:pt x="10534" y="321"/>
                    <a:pt x="10423" y="667"/>
                  </a:cubicBezTo>
                  <a:cubicBezTo>
                    <a:pt x="10098" y="2016"/>
                    <a:pt x="10873" y="3722"/>
                    <a:pt x="11586" y="4808"/>
                  </a:cubicBezTo>
                  <a:cubicBezTo>
                    <a:pt x="11974" y="5382"/>
                    <a:pt x="12471" y="5971"/>
                    <a:pt x="12703" y="6622"/>
                  </a:cubicBezTo>
                  <a:cubicBezTo>
                    <a:pt x="12911" y="7238"/>
                    <a:pt x="12755" y="7426"/>
                    <a:pt x="12431" y="7426"/>
                  </a:cubicBezTo>
                  <a:cubicBezTo>
                    <a:pt x="12200" y="7426"/>
                    <a:pt x="11885" y="7330"/>
                    <a:pt x="11555" y="7227"/>
                  </a:cubicBezTo>
                  <a:cubicBezTo>
                    <a:pt x="10113" y="6793"/>
                    <a:pt x="8919" y="5785"/>
                    <a:pt x="7771" y="4854"/>
                  </a:cubicBezTo>
                  <a:cubicBezTo>
                    <a:pt x="6499" y="3800"/>
                    <a:pt x="5072" y="2807"/>
                    <a:pt x="3909" y="1644"/>
                  </a:cubicBezTo>
                  <a:cubicBezTo>
                    <a:pt x="3646" y="1365"/>
                    <a:pt x="3366" y="1054"/>
                    <a:pt x="3056" y="822"/>
                  </a:cubicBezTo>
                  <a:cubicBezTo>
                    <a:pt x="2707" y="577"/>
                    <a:pt x="2271" y="455"/>
                    <a:pt x="1839" y="455"/>
                  </a:cubicBezTo>
                  <a:cubicBezTo>
                    <a:pt x="1695" y="455"/>
                    <a:pt x="1552" y="469"/>
                    <a:pt x="1412" y="496"/>
                  </a:cubicBezTo>
                  <a:cubicBezTo>
                    <a:pt x="1" y="791"/>
                    <a:pt x="2079" y="2760"/>
                    <a:pt x="2079" y="3210"/>
                  </a:cubicBezTo>
                  <a:cubicBezTo>
                    <a:pt x="2079" y="3350"/>
                    <a:pt x="2033" y="3489"/>
                    <a:pt x="2002" y="3613"/>
                  </a:cubicBezTo>
                  <a:cubicBezTo>
                    <a:pt x="1846" y="4296"/>
                    <a:pt x="2203" y="4978"/>
                    <a:pt x="2436" y="5599"/>
                  </a:cubicBezTo>
                  <a:cubicBezTo>
                    <a:pt x="2746" y="6374"/>
                    <a:pt x="2746" y="7150"/>
                    <a:pt x="2979" y="7925"/>
                  </a:cubicBezTo>
                  <a:cubicBezTo>
                    <a:pt x="3180" y="8530"/>
                    <a:pt x="3832" y="8856"/>
                    <a:pt x="4064" y="9461"/>
                  </a:cubicBezTo>
                  <a:cubicBezTo>
                    <a:pt x="4188" y="9740"/>
                    <a:pt x="4188" y="10050"/>
                    <a:pt x="4219" y="10360"/>
                  </a:cubicBezTo>
                  <a:cubicBezTo>
                    <a:pt x="4344" y="11337"/>
                    <a:pt x="4840" y="12035"/>
                    <a:pt x="5491" y="12733"/>
                  </a:cubicBezTo>
                  <a:cubicBezTo>
                    <a:pt x="6003" y="13307"/>
                    <a:pt x="6391" y="13989"/>
                    <a:pt x="6980" y="14532"/>
                  </a:cubicBezTo>
                  <a:cubicBezTo>
                    <a:pt x="8764" y="16176"/>
                    <a:pt x="10966" y="17200"/>
                    <a:pt x="13122" y="18239"/>
                  </a:cubicBezTo>
                  <a:cubicBezTo>
                    <a:pt x="14208" y="18751"/>
                    <a:pt x="15293" y="19294"/>
                    <a:pt x="16317" y="19914"/>
                  </a:cubicBezTo>
                  <a:cubicBezTo>
                    <a:pt x="16829" y="20224"/>
                    <a:pt x="17216" y="20503"/>
                    <a:pt x="17527" y="21000"/>
                  </a:cubicBezTo>
                  <a:cubicBezTo>
                    <a:pt x="17906" y="21640"/>
                    <a:pt x="18159" y="22335"/>
                    <a:pt x="18722" y="22335"/>
                  </a:cubicBezTo>
                  <a:cubicBezTo>
                    <a:pt x="18895" y="22335"/>
                    <a:pt x="19097" y="22270"/>
                    <a:pt x="19341" y="22116"/>
                  </a:cubicBezTo>
                  <a:cubicBezTo>
                    <a:pt x="20241" y="21527"/>
                    <a:pt x="20799" y="20814"/>
                    <a:pt x="21482" y="20023"/>
                  </a:cubicBezTo>
                  <a:cubicBezTo>
                    <a:pt x="22428" y="18937"/>
                    <a:pt x="22877" y="17588"/>
                    <a:pt x="23405" y="16269"/>
                  </a:cubicBezTo>
                  <a:cubicBezTo>
                    <a:pt x="23560" y="15882"/>
                    <a:pt x="23762" y="15029"/>
                    <a:pt x="23653" y="14610"/>
                  </a:cubicBezTo>
                  <a:cubicBezTo>
                    <a:pt x="23482" y="13989"/>
                    <a:pt x="22862" y="14082"/>
                    <a:pt x="22366" y="13772"/>
                  </a:cubicBezTo>
                  <a:cubicBezTo>
                    <a:pt x="21947" y="13509"/>
                    <a:pt x="21559" y="13214"/>
                    <a:pt x="21125" y="12950"/>
                  </a:cubicBezTo>
                  <a:cubicBezTo>
                    <a:pt x="21001" y="12842"/>
                    <a:pt x="20861" y="12764"/>
                    <a:pt x="20768" y="12640"/>
                  </a:cubicBezTo>
                  <a:cubicBezTo>
                    <a:pt x="20567" y="12376"/>
                    <a:pt x="20582" y="12051"/>
                    <a:pt x="20551" y="11741"/>
                  </a:cubicBezTo>
                  <a:cubicBezTo>
                    <a:pt x="20427" y="9972"/>
                    <a:pt x="19248" y="8918"/>
                    <a:pt x="18302" y="7568"/>
                  </a:cubicBezTo>
                  <a:cubicBezTo>
                    <a:pt x="17247" y="6080"/>
                    <a:pt x="15960" y="4746"/>
                    <a:pt x="14673" y="3443"/>
                  </a:cubicBezTo>
                  <a:cubicBezTo>
                    <a:pt x="13680" y="2450"/>
                    <a:pt x="12812" y="1706"/>
                    <a:pt x="11959" y="558"/>
                  </a:cubicBezTo>
                  <a:cubicBezTo>
                    <a:pt x="11788" y="325"/>
                    <a:pt x="11586" y="77"/>
                    <a:pt x="11323" y="15"/>
                  </a:cubicBezTo>
                  <a:cubicBezTo>
                    <a:pt x="11279" y="5"/>
                    <a:pt x="11235" y="0"/>
                    <a:pt x="111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8"/>
            <p:cNvSpPr/>
            <p:nvPr/>
          </p:nvSpPr>
          <p:spPr>
            <a:xfrm>
              <a:off x="9783512" y="3857111"/>
              <a:ext cx="189497" cy="257621"/>
            </a:xfrm>
            <a:custGeom>
              <a:avLst/>
              <a:gdLst/>
              <a:ahLst/>
              <a:cxnLst/>
              <a:rect l="l" t="t" r="r" b="b"/>
              <a:pathLst>
                <a:path w="4701" h="6391" extrusionOk="0">
                  <a:moveTo>
                    <a:pt x="1" y="1"/>
                  </a:moveTo>
                  <a:lnTo>
                    <a:pt x="1" y="1"/>
                  </a:lnTo>
                  <a:cubicBezTo>
                    <a:pt x="357" y="606"/>
                    <a:pt x="761" y="1149"/>
                    <a:pt x="1148" y="1629"/>
                  </a:cubicBezTo>
                  <a:cubicBezTo>
                    <a:pt x="1567" y="2172"/>
                    <a:pt x="2017" y="2668"/>
                    <a:pt x="2467" y="3180"/>
                  </a:cubicBezTo>
                  <a:cubicBezTo>
                    <a:pt x="2916" y="3708"/>
                    <a:pt x="3335" y="4204"/>
                    <a:pt x="3770" y="4731"/>
                  </a:cubicBezTo>
                  <a:cubicBezTo>
                    <a:pt x="3863" y="4840"/>
                    <a:pt x="3971" y="4979"/>
                    <a:pt x="4080" y="5119"/>
                  </a:cubicBezTo>
                  <a:cubicBezTo>
                    <a:pt x="4188" y="5259"/>
                    <a:pt x="4281" y="5383"/>
                    <a:pt x="4374" y="5522"/>
                  </a:cubicBezTo>
                  <a:lnTo>
                    <a:pt x="4529" y="5724"/>
                  </a:lnTo>
                  <a:cubicBezTo>
                    <a:pt x="4592" y="5770"/>
                    <a:pt x="4623" y="5848"/>
                    <a:pt x="4623" y="5925"/>
                  </a:cubicBezTo>
                  <a:cubicBezTo>
                    <a:pt x="4592" y="6081"/>
                    <a:pt x="4514" y="6236"/>
                    <a:pt x="4467" y="6391"/>
                  </a:cubicBezTo>
                  <a:cubicBezTo>
                    <a:pt x="4529" y="6236"/>
                    <a:pt x="4638" y="6112"/>
                    <a:pt x="4669" y="5925"/>
                  </a:cubicBezTo>
                  <a:cubicBezTo>
                    <a:pt x="4700" y="5832"/>
                    <a:pt x="4654" y="5739"/>
                    <a:pt x="4623" y="5662"/>
                  </a:cubicBezTo>
                  <a:lnTo>
                    <a:pt x="4498" y="5445"/>
                  </a:lnTo>
                  <a:cubicBezTo>
                    <a:pt x="4343" y="5150"/>
                    <a:pt x="4157" y="4871"/>
                    <a:pt x="3956" y="4592"/>
                  </a:cubicBezTo>
                  <a:cubicBezTo>
                    <a:pt x="3568" y="4049"/>
                    <a:pt x="3149" y="3506"/>
                    <a:pt x="2699" y="3010"/>
                  </a:cubicBezTo>
                  <a:cubicBezTo>
                    <a:pt x="2250" y="2498"/>
                    <a:pt x="1800" y="2017"/>
                    <a:pt x="1335" y="1505"/>
                  </a:cubicBezTo>
                  <a:cubicBezTo>
                    <a:pt x="885" y="1024"/>
                    <a:pt x="435" y="528"/>
                    <a:pt x="1" y="1"/>
                  </a:cubicBezTo>
                  <a:close/>
                </a:path>
              </a:pathLst>
            </a:custGeom>
            <a:solidFill>
              <a:srgbClr val="86C8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8"/>
            <p:cNvSpPr/>
            <p:nvPr/>
          </p:nvSpPr>
          <p:spPr>
            <a:xfrm>
              <a:off x="9787260" y="3936518"/>
              <a:ext cx="143826" cy="198245"/>
            </a:xfrm>
            <a:custGeom>
              <a:avLst/>
              <a:gdLst/>
              <a:ahLst/>
              <a:cxnLst/>
              <a:rect l="l" t="t" r="r" b="b"/>
              <a:pathLst>
                <a:path w="3568" h="4918" extrusionOk="0">
                  <a:moveTo>
                    <a:pt x="1" y="1"/>
                  </a:moveTo>
                  <a:lnTo>
                    <a:pt x="1" y="1"/>
                  </a:lnTo>
                  <a:cubicBezTo>
                    <a:pt x="156" y="497"/>
                    <a:pt x="388" y="962"/>
                    <a:pt x="668" y="1381"/>
                  </a:cubicBezTo>
                  <a:cubicBezTo>
                    <a:pt x="916" y="1831"/>
                    <a:pt x="1226" y="2234"/>
                    <a:pt x="1536" y="2637"/>
                  </a:cubicBezTo>
                  <a:cubicBezTo>
                    <a:pt x="1862" y="3025"/>
                    <a:pt x="2203" y="3444"/>
                    <a:pt x="2529" y="3800"/>
                  </a:cubicBezTo>
                  <a:cubicBezTo>
                    <a:pt x="2855" y="4188"/>
                    <a:pt x="3211" y="4560"/>
                    <a:pt x="3568" y="4917"/>
                  </a:cubicBezTo>
                  <a:cubicBezTo>
                    <a:pt x="3025" y="4064"/>
                    <a:pt x="2389" y="3258"/>
                    <a:pt x="1769" y="2467"/>
                  </a:cubicBezTo>
                  <a:cubicBezTo>
                    <a:pt x="1459" y="2079"/>
                    <a:pt x="1148" y="1676"/>
                    <a:pt x="854" y="1272"/>
                  </a:cubicBezTo>
                  <a:cubicBezTo>
                    <a:pt x="544" y="854"/>
                    <a:pt x="280" y="435"/>
                    <a:pt x="1" y="1"/>
                  </a:cubicBezTo>
                  <a:close/>
                </a:path>
              </a:pathLst>
            </a:custGeom>
            <a:solidFill>
              <a:srgbClr val="86C8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8"/>
            <p:cNvSpPr/>
            <p:nvPr/>
          </p:nvSpPr>
          <p:spPr>
            <a:xfrm>
              <a:off x="9849778" y="4085941"/>
              <a:ext cx="55708" cy="93197"/>
            </a:xfrm>
            <a:custGeom>
              <a:avLst/>
              <a:gdLst/>
              <a:ahLst/>
              <a:cxnLst/>
              <a:rect l="l" t="t" r="r" b="b"/>
              <a:pathLst>
                <a:path w="1382" h="2312" extrusionOk="0">
                  <a:moveTo>
                    <a:pt x="1" y="0"/>
                  </a:moveTo>
                  <a:lnTo>
                    <a:pt x="1" y="0"/>
                  </a:lnTo>
                  <a:cubicBezTo>
                    <a:pt x="109" y="450"/>
                    <a:pt x="311" y="853"/>
                    <a:pt x="528" y="1257"/>
                  </a:cubicBezTo>
                  <a:cubicBezTo>
                    <a:pt x="668" y="1458"/>
                    <a:pt x="792" y="1629"/>
                    <a:pt x="931" y="1799"/>
                  </a:cubicBezTo>
                  <a:cubicBezTo>
                    <a:pt x="1086" y="1970"/>
                    <a:pt x="1226" y="2125"/>
                    <a:pt x="1381" y="2311"/>
                  </a:cubicBezTo>
                  <a:cubicBezTo>
                    <a:pt x="1335" y="2079"/>
                    <a:pt x="1241" y="1861"/>
                    <a:pt x="1133" y="1675"/>
                  </a:cubicBezTo>
                  <a:cubicBezTo>
                    <a:pt x="1009" y="1458"/>
                    <a:pt x="900" y="1288"/>
                    <a:pt x="776" y="1086"/>
                  </a:cubicBezTo>
                  <a:cubicBezTo>
                    <a:pt x="668" y="915"/>
                    <a:pt x="544" y="714"/>
                    <a:pt x="404" y="543"/>
                  </a:cubicBezTo>
                  <a:cubicBezTo>
                    <a:pt x="295" y="357"/>
                    <a:pt x="156" y="171"/>
                    <a:pt x="1" y="0"/>
                  </a:cubicBezTo>
                  <a:close/>
                </a:path>
              </a:pathLst>
            </a:custGeom>
            <a:solidFill>
              <a:srgbClr val="86C8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8"/>
            <p:cNvSpPr/>
            <p:nvPr/>
          </p:nvSpPr>
          <p:spPr>
            <a:xfrm>
              <a:off x="10471211" y="4313481"/>
              <a:ext cx="133184" cy="235733"/>
            </a:xfrm>
            <a:custGeom>
              <a:avLst/>
              <a:gdLst/>
              <a:ahLst/>
              <a:cxnLst/>
              <a:rect l="l" t="t" r="r" b="b"/>
              <a:pathLst>
                <a:path w="3304" h="5848" extrusionOk="0">
                  <a:moveTo>
                    <a:pt x="3304" y="1"/>
                  </a:moveTo>
                  <a:cubicBezTo>
                    <a:pt x="3195" y="264"/>
                    <a:pt x="3118" y="544"/>
                    <a:pt x="3025" y="776"/>
                  </a:cubicBezTo>
                  <a:cubicBezTo>
                    <a:pt x="2963" y="916"/>
                    <a:pt x="2916" y="1024"/>
                    <a:pt x="2854" y="1164"/>
                  </a:cubicBezTo>
                  <a:cubicBezTo>
                    <a:pt x="2792" y="1304"/>
                    <a:pt x="2730" y="1412"/>
                    <a:pt x="2683" y="1552"/>
                  </a:cubicBezTo>
                  <a:cubicBezTo>
                    <a:pt x="2420" y="2048"/>
                    <a:pt x="2172" y="2560"/>
                    <a:pt x="1908" y="3041"/>
                  </a:cubicBezTo>
                  <a:cubicBezTo>
                    <a:pt x="1629" y="3553"/>
                    <a:pt x="1334" y="4033"/>
                    <a:pt x="1024" y="4499"/>
                  </a:cubicBezTo>
                  <a:lnTo>
                    <a:pt x="791" y="4840"/>
                  </a:lnTo>
                  <a:cubicBezTo>
                    <a:pt x="714" y="4964"/>
                    <a:pt x="621" y="5072"/>
                    <a:pt x="543" y="5197"/>
                  </a:cubicBezTo>
                  <a:cubicBezTo>
                    <a:pt x="372" y="5429"/>
                    <a:pt x="202" y="5646"/>
                    <a:pt x="0" y="5848"/>
                  </a:cubicBezTo>
                  <a:cubicBezTo>
                    <a:pt x="450" y="5507"/>
                    <a:pt x="822" y="5057"/>
                    <a:pt x="1148" y="4592"/>
                  </a:cubicBezTo>
                  <a:cubicBezTo>
                    <a:pt x="1474" y="4142"/>
                    <a:pt x="1784" y="3661"/>
                    <a:pt x="2047" y="3165"/>
                  </a:cubicBezTo>
                  <a:cubicBezTo>
                    <a:pt x="2327" y="2653"/>
                    <a:pt x="2575" y="2157"/>
                    <a:pt x="2792" y="1629"/>
                  </a:cubicBezTo>
                  <a:cubicBezTo>
                    <a:pt x="3009" y="1102"/>
                    <a:pt x="3211" y="559"/>
                    <a:pt x="3304" y="1"/>
                  </a:cubicBezTo>
                  <a:close/>
                </a:path>
              </a:pathLst>
            </a:custGeom>
            <a:solidFill>
              <a:srgbClr val="86C8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5" name="Google Shape;505;p38"/>
          <p:cNvSpPr txBox="1">
            <a:spLocks noGrp="1"/>
          </p:cNvSpPr>
          <p:nvPr>
            <p:ph type="ctrTitle"/>
          </p:nvPr>
        </p:nvSpPr>
        <p:spPr>
          <a:xfrm>
            <a:off x="888950" y="1306388"/>
            <a:ext cx="4672200" cy="188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4300" dirty="0"/>
              <a:t>PREDICTION OF</a:t>
            </a:r>
            <a:r>
              <a:rPr lang="en" sz="3300" dirty="0"/>
              <a:t> </a:t>
            </a:r>
            <a:br>
              <a:rPr lang="en" sz="3300" dirty="0"/>
            </a:br>
            <a:r>
              <a:rPr lang="en" sz="3300" dirty="0">
                <a:solidFill>
                  <a:schemeClr val="accent1"/>
                </a:solidFill>
              </a:rPr>
              <a:t>CHRONIC KIDNEY DISEASE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507" name="Google Shape;507;p38"/>
          <p:cNvGrpSpPr/>
          <p:nvPr/>
        </p:nvGrpSpPr>
        <p:grpSpPr>
          <a:xfrm>
            <a:off x="858148" y="808509"/>
            <a:ext cx="260131" cy="838064"/>
            <a:chOff x="741997" y="1814544"/>
            <a:chExt cx="165710" cy="533935"/>
          </a:xfrm>
        </p:grpSpPr>
        <p:sp>
          <p:nvSpPr>
            <p:cNvPr id="508" name="Google Shape;508;p38"/>
            <p:cNvSpPr/>
            <p:nvPr/>
          </p:nvSpPr>
          <p:spPr>
            <a:xfrm>
              <a:off x="790125" y="1814544"/>
              <a:ext cx="32530" cy="33175"/>
            </a:xfrm>
            <a:custGeom>
              <a:avLst/>
              <a:gdLst/>
              <a:ahLst/>
              <a:cxnLst/>
              <a:rect l="l" t="t" r="r" b="b"/>
              <a:pathLst>
                <a:path w="807" h="823" extrusionOk="0">
                  <a:moveTo>
                    <a:pt x="404" y="0"/>
                  </a:moveTo>
                  <a:cubicBezTo>
                    <a:pt x="186" y="0"/>
                    <a:pt x="0" y="186"/>
                    <a:pt x="0" y="419"/>
                  </a:cubicBezTo>
                  <a:cubicBezTo>
                    <a:pt x="0" y="651"/>
                    <a:pt x="171" y="822"/>
                    <a:pt x="404" y="822"/>
                  </a:cubicBezTo>
                  <a:cubicBezTo>
                    <a:pt x="621" y="822"/>
                    <a:pt x="807" y="651"/>
                    <a:pt x="807" y="419"/>
                  </a:cubicBezTo>
                  <a:cubicBezTo>
                    <a:pt x="807" y="202"/>
                    <a:pt x="636" y="0"/>
                    <a:pt x="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8"/>
            <p:cNvSpPr/>
            <p:nvPr/>
          </p:nvSpPr>
          <p:spPr>
            <a:xfrm>
              <a:off x="741997" y="2085859"/>
              <a:ext cx="135683" cy="262620"/>
            </a:xfrm>
            <a:custGeom>
              <a:avLst/>
              <a:gdLst/>
              <a:ahLst/>
              <a:cxnLst/>
              <a:rect l="l" t="t" r="r" b="b"/>
              <a:pathLst>
                <a:path w="3366" h="6515" extrusionOk="0">
                  <a:moveTo>
                    <a:pt x="1551" y="0"/>
                  </a:moveTo>
                  <a:cubicBezTo>
                    <a:pt x="1520" y="605"/>
                    <a:pt x="1380" y="1210"/>
                    <a:pt x="1241" y="1737"/>
                  </a:cubicBezTo>
                  <a:cubicBezTo>
                    <a:pt x="1117" y="2249"/>
                    <a:pt x="915" y="2947"/>
                    <a:pt x="0" y="3335"/>
                  </a:cubicBezTo>
                  <a:cubicBezTo>
                    <a:pt x="1442" y="4126"/>
                    <a:pt x="1613" y="5909"/>
                    <a:pt x="1846" y="6514"/>
                  </a:cubicBezTo>
                  <a:cubicBezTo>
                    <a:pt x="2016" y="5351"/>
                    <a:pt x="2311" y="3816"/>
                    <a:pt x="3366" y="3164"/>
                  </a:cubicBezTo>
                  <a:cubicBezTo>
                    <a:pt x="1846" y="2683"/>
                    <a:pt x="1675" y="1163"/>
                    <a:pt x="1551" y="0"/>
                  </a:cubicBezTo>
                  <a:close/>
                </a:path>
              </a:pathLst>
            </a:custGeom>
            <a:solidFill>
              <a:srgbClr val="394FA0">
                <a:alpha val="5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8"/>
            <p:cNvSpPr/>
            <p:nvPr/>
          </p:nvSpPr>
          <p:spPr>
            <a:xfrm>
              <a:off x="847000" y="2038336"/>
              <a:ext cx="60707" cy="117584"/>
            </a:xfrm>
            <a:custGeom>
              <a:avLst/>
              <a:gdLst/>
              <a:ahLst/>
              <a:cxnLst/>
              <a:rect l="l" t="t" r="r" b="b"/>
              <a:pathLst>
                <a:path w="1506" h="2917" extrusionOk="0">
                  <a:moveTo>
                    <a:pt x="699" y="1"/>
                  </a:moveTo>
                  <a:cubicBezTo>
                    <a:pt x="683" y="264"/>
                    <a:pt x="621" y="528"/>
                    <a:pt x="559" y="776"/>
                  </a:cubicBezTo>
                  <a:cubicBezTo>
                    <a:pt x="497" y="1009"/>
                    <a:pt x="404" y="1319"/>
                    <a:pt x="1" y="1489"/>
                  </a:cubicBezTo>
                  <a:cubicBezTo>
                    <a:pt x="652" y="1862"/>
                    <a:pt x="730" y="2653"/>
                    <a:pt x="838" y="2916"/>
                  </a:cubicBezTo>
                  <a:cubicBezTo>
                    <a:pt x="916" y="2404"/>
                    <a:pt x="1040" y="1707"/>
                    <a:pt x="1505" y="1412"/>
                  </a:cubicBezTo>
                  <a:cubicBezTo>
                    <a:pt x="838" y="1195"/>
                    <a:pt x="761" y="528"/>
                    <a:pt x="6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38"/>
          <p:cNvGrpSpPr/>
          <p:nvPr/>
        </p:nvGrpSpPr>
        <p:grpSpPr>
          <a:xfrm>
            <a:off x="5483595" y="1391053"/>
            <a:ext cx="217581" cy="257590"/>
            <a:chOff x="11595852" y="2231075"/>
            <a:chExt cx="146342" cy="173239"/>
          </a:xfrm>
        </p:grpSpPr>
        <p:sp>
          <p:nvSpPr>
            <p:cNvPr id="512" name="Google Shape;512;p38"/>
            <p:cNvSpPr/>
            <p:nvPr/>
          </p:nvSpPr>
          <p:spPr>
            <a:xfrm>
              <a:off x="11709663" y="2371744"/>
              <a:ext cx="32530" cy="32570"/>
            </a:xfrm>
            <a:custGeom>
              <a:avLst/>
              <a:gdLst/>
              <a:ahLst/>
              <a:cxnLst/>
              <a:rect l="l" t="t" r="r" b="b"/>
              <a:pathLst>
                <a:path w="807" h="808" extrusionOk="0">
                  <a:moveTo>
                    <a:pt x="378" y="1"/>
                  </a:moveTo>
                  <a:cubicBezTo>
                    <a:pt x="172" y="1"/>
                    <a:pt x="1" y="181"/>
                    <a:pt x="1" y="405"/>
                  </a:cubicBezTo>
                  <a:cubicBezTo>
                    <a:pt x="1" y="637"/>
                    <a:pt x="187" y="808"/>
                    <a:pt x="404" y="808"/>
                  </a:cubicBezTo>
                  <a:cubicBezTo>
                    <a:pt x="636" y="808"/>
                    <a:pt x="807" y="622"/>
                    <a:pt x="807" y="405"/>
                  </a:cubicBezTo>
                  <a:cubicBezTo>
                    <a:pt x="807" y="172"/>
                    <a:pt x="605" y="1"/>
                    <a:pt x="404" y="1"/>
                  </a:cubicBezTo>
                  <a:cubicBezTo>
                    <a:pt x="395" y="1"/>
                    <a:pt x="387" y="1"/>
                    <a:pt x="378" y="1"/>
                  </a:cubicBezTo>
                  <a:close/>
                </a:path>
              </a:pathLst>
            </a:custGeom>
            <a:solidFill>
              <a:srgbClr val="394FA0">
                <a:alpha val="5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8"/>
            <p:cNvSpPr/>
            <p:nvPr/>
          </p:nvSpPr>
          <p:spPr>
            <a:xfrm>
              <a:off x="11595852" y="2231075"/>
              <a:ext cx="77597" cy="148220"/>
            </a:xfrm>
            <a:custGeom>
              <a:avLst/>
              <a:gdLst/>
              <a:ahLst/>
              <a:cxnLst/>
              <a:rect l="l" t="t" r="r" b="b"/>
              <a:pathLst>
                <a:path w="1925" h="3677" extrusionOk="0">
                  <a:moveTo>
                    <a:pt x="994" y="0"/>
                  </a:moveTo>
                  <a:cubicBezTo>
                    <a:pt x="932" y="652"/>
                    <a:pt x="854" y="1520"/>
                    <a:pt x="1" y="1800"/>
                  </a:cubicBezTo>
                  <a:cubicBezTo>
                    <a:pt x="606" y="2156"/>
                    <a:pt x="792" y="3040"/>
                    <a:pt x="885" y="3676"/>
                  </a:cubicBezTo>
                  <a:cubicBezTo>
                    <a:pt x="1025" y="3335"/>
                    <a:pt x="1102" y="2327"/>
                    <a:pt x="1924" y="1862"/>
                  </a:cubicBezTo>
                  <a:cubicBezTo>
                    <a:pt x="1397" y="1644"/>
                    <a:pt x="1273" y="1257"/>
                    <a:pt x="1195" y="962"/>
                  </a:cubicBezTo>
                  <a:cubicBezTo>
                    <a:pt x="1087" y="667"/>
                    <a:pt x="1009" y="342"/>
                    <a:pt x="9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4" name="Google Shape;514;p38"/>
          <p:cNvGrpSpPr/>
          <p:nvPr/>
        </p:nvGrpSpPr>
        <p:grpSpPr>
          <a:xfrm>
            <a:off x="6829131" y="637950"/>
            <a:ext cx="485223" cy="449643"/>
            <a:chOff x="9030835" y="1719080"/>
            <a:chExt cx="255717" cy="236979"/>
          </a:xfrm>
        </p:grpSpPr>
        <p:sp>
          <p:nvSpPr>
            <p:cNvPr id="515" name="Google Shape;515;p38"/>
            <p:cNvSpPr/>
            <p:nvPr/>
          </p:nvSpPr>
          <p:spPr>
            <a:xfrm>
              <a:off x="9254022" y="1719080"/>
              <a:ext cx="32530" cy="32530"/>
            </a:xfrm>
            <a:custGeom>
              <a:avLst/>
              <a:gdLst/>
              <a:ahLst/>
              <a:cxnLst/>
              <a:rect l="l" t="t" r="r" b="b"/>
              <a:pathLst>
                <a:path w="807" h="807" extrusionOk="0">
                  <a:moveTo>
                    <a:pt x="403" y="0"/>
                  </a:moveTo>
                  <a:cubicBezTo>
                    <a:pt x="186" y="0"/>
                    <a:pt x="0" y="171"/>
                    <a:pt x="0" y="403"/>
                  </a:cubicBezTo>
                  <a:cubicBezTo>
                    <a:pt x="0" y="620"/>
                    <a:pt x="171" y="807"/>
                    <a:pt x="403" y="807"/>
                  </a:cubicBezTo>
                  <a:cubicBezTo>
                    <a:pt x="620" y="807"/>
                    <a:pt x="807" y="636"/>
                    <a:pt x="807" y="403"/>
                  </a:cubicBezTo>
                  <a:cubicBezTo>
                    <a:pt x="807" y="171"/>
                    <a:pt x="636" y="0"/>
                    <a:pt x="4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8"/>
            <p:cNvSpPr/>
            <p:nvPr/>
          </p:nvSpPr>
          <p:spPr>
            <a:xfrm>
              <a:off x="9049579" y="1807194"/>
              <a:ext cx="77556" cy="148865"/>
            </a:xfrm>
            <a:custGeom>
              <a:avLst/>
              <a:gdLst/>
              <a:ahLst/>
              <a:cxnLst/>
              <a:rect l="l" t="t" r="r" b="b"/>
              <a:pathLst>
                <a:path w="1924" h="3693" extrusionOk="0">
                  <a:moveTo>
                    <a:pt x="993" y="1"/>
                  </a:moveTo>
                  <a:cubicBezTo>
                    <a:pt x="931" y="668"/>
                    <a:pt x="853" y="1536"/>
                    <a:pt x="0" y="1800"/>
                  </a:cubicBezTo>
                  <a:cubicBezTo>
                    <a:pt x="605" y="2172"/>
                    <a:pt x="807" y="3041"/>
                    <a:pt x="900" y="3692"/>
                  </a:cubicBezTo>
                  <a:cubicBezTo>
                    <a:pt x="1040" y="3335"/>
                    <a:pt x="1117" y="2327"/>
                    <a:pt x="1924" y="1862"/>
                  </a:cubicBezTo>
                  <a:cubicBezTo>
                    <a:pt x="1396" y="1645"/>
                    <a:pt x="1288" y="1257"/>
                    <a:pt x="1210" y="978"/>
                  </a:cubicBezTo>
                  <a:cubicBezTo>
                    <a:pt x="1086" y="683"/>
                    <a:pt x="1009" y="358"/>
                    <a:pt x="9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8"/>
            <p:cNvSpPr/>
            <p:nvPr/>
          </p:nvSpPr>
          <p:spPr>
            <a:xfrm>
              <a:off x="9030835" y="1780953"/>
              <a:ext cx="35674" cy="66955"/>
            </a:xfrm>
            <a:custGeom>
              <a:avLst/>
              <a:gdLst/>
              <a:ahLst/>
              <a:cxnLst/>
              <a:rect l="l" t="t" r="r" b="b"/>
              <a:pathLst>
                <a:path w="885" h="1661" extrusionOk="0">
                  <a:moveTo>
                    <a:pt x="450" y="0"/>
                  </a:moveTo>
                  <a:cubicBezTo>
                    <a:pt x="434" y="280"/>
                    <a:pt x="388" y="667"/>
                    <a:pt x="0" y="807"/>
                  </a:cubicBezTo>
                  <a:cubicBezTo>
                    <a:pt x="279" y="978"/>
                    <a:pt x="357" y="1365"/>
                    <a:pt x="419" y="1660"/>
                  </a:cubicBezTo>
                  <a:cubicBezTo>
                    <a:pt x="465" y="1505"/>
                    <a:pt x="512" y="1055"/>
                    <a:pt x="884" y="854"/>
                  </a:cubicBezTo>
                  <a:cubicBezTo>
                    <a:pt x="652" y="745"/>
                    <a:pt x="590" y="574"/>
                    <a:pt x="543" y="435"/>
                  </a:cubicBezTo>
                  <a:cubicBezTo>
                    <a:pt x="496" y="311"/>
                    <a:pt x="450" y="156"/>
                    <a:pt x="450" y="0"/>
                  </a:cubicBezTo>
                  <a:close/>
                </a:path>
              </a:pathLst>
            </a:custGeom>
            <a:solidFill>
              <a:srgbClr val="394FA0">
                <a:alpha val="5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8" name="Google Shape;518;p38"/>
          <p:cNvGrpSpPr/>
          <p:nvPr/>
        </p:nvGrpSpPr>
        <p:grpSpPr>
          <a:xfrm flipH="1">
            <a:off x="4733287" y="2893131"/>
            <a:ext cx="173251" cy="306394"/>
            <a:chOff x="11628985" y="1307693"/>
            <a:chExt cx="173251" cy="306394"/>
          </a:xfrm>
        </p:grpSpPr>
        <p:sp>
          <p:nvSpPr>
            <p:cNvPr id="519" name="Google Shape;519;p38"/>
            <p:cNvSpPr/>
            <p:nvPr/>
          </p:nvSpPr>
          <p:spPr>
            <a:xfrm>
              <a:off x="11665908" y="1351468"/>
              <a:ext cx="136328" cy="262620"/>
            </a:xfrm>
            <a:custGeom>
              <a:avLst/>
              <a:gdLst/>
              <a:ahLst/>
              <a:cxnLst/>
              <a:rect l="l" t="t" r="r" b="b"/>
              <a:pathLst>
                <a:path w="3382" h="6515" extrusionOk="0">
                  <a:moveTo>
                    <a:pt x="1629" y="0"/>
                  </a:moveTo>
                  <a:cubicBezTo>
                    <a:pt x="1582" y="1195"/>
                    <a:pt x="1473" y="2699"/>
                    <a:pt x="0" y="3257"/>
                  </a:cubicBezTo>
                  <a:cubicBezTo>
                    <a:pt x="1070" y="3862"/>
                    <a:pt x="1473" y="5367"/>
                    <a:pt x="1706" y="6514"/>
                  </a:cubicBezTo>
                  <a:cubicBezTo>
                    <a:pt x="1908" y="5910"/>
                    <a:pt x="1985" y="4110"/>
                    <a:pt x="3381" y="3242"/>
                  </a:cubicBezTo>
                  <a:cubicBezTo>
                    <a:pt x="2451" y="2916"/>
                    <a:pt x="2218" y="2218"/>
                    <a:pt x="2047" y="1737"/>
                  </a:cubicBezTo>
                  <a:cubicBezTo>
                    <a:pt x="1861" y="1195"/>
                    <a:pt x="1706" y="605"/>
                    <a:pt x="1629" y="0"/>
                  </a:cubicBezTo>
                  <a:close/>
                </a:path>
              </a:pathLst>
            </a:custGeom>
            <a:solidFill>
              <a:srgbClr val="394FA0">
                <a:alpha val="5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8"/>
            <p:cNvSpPr/>
            <p:nvPr/>
          </p:nvSpPr>
          <p:spPr>
            <a:xfrm>
              <a:off x="11628985" y="1307693"/>
              <a:ext cx="61312" cy="117584"/>
            </a:xfrm>
            <a:custGeom>
              <a:avLst/>
              <a:gdLst/>
              <a:ahLst/>
              <a:cxnLst/>
              <a:rect l="l" t="t" r="r" b="b"/>
              <a:pathLst>
                <a:path w="1521" h="2917" extrusionOk="0">
                  <a:moveTo>
                    <a:pt x="745" y="1"/>
                  </a:moveTo>
                  <a:cubicBezTo>
                    <a:pt x="730" y="528"/>
                    <a:pt x="683" y="1210"/>
                    <a:pt x="1" y="1459"/>
                  </a:cubicBezTo>
                  <a:cubicBezTo>
                    <a:pt x="497" y="1738"/>
                    <a:pt x="668" y="2405"/>
                    <a:pt x="761" y="2917"/>
                  </a:cubicBezTo>
                  <a:cubicBezTo>
                    <a:pt x="854" y="2637"/>
                    <a:pt x="885" y="1831"/>
                    <a:pt x="1521" y="1443"/>
                  </a:cubicBezTo>
                  <a:cubicBezTo>
                    <a:pt x="1102" y="1288"/>
                    <a:pt x="994" y="978"/>
                    <a:pt x="916" y="761"/>
                  </a:cubicBezTo>
                  <a:cubicBezTo>
                    <a:pt x="839" y="528"/>
                    <a:pt x="761" y="264"/>
                    <a:pt x="7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1" name="Google Shape;521;p38"/>
          <p:cNvSpPr/>
          <p:nvPr/>
        </p:nvSpPr>
        <p:spPr>
          <a:xfrm rot="810841" flipH="1">
            <a:off x="1118536" y="3594318"/>
            <a:ext cx="1175147" cy="1778557"/>
          </a:xfrm>
          <a:custGeom>
            <a:avLst/>
            <a:gdLst/>
            <a:ahLst/>
            <a:cxnLst/>
            <a:rect l="l" t="t" r="r" b="b"/>
            <a:pathLst>
              <a:path w="27345" h="41386" extrusionOk="0">
                <a:moveTo>
                  <a:pt x="4805" y="1"/>
                </a:moveTo>
                <a:cubicBezTo>
                  <a:pt x="4655" y="1"/>
                  <a:pt x="4525" y="97"/>
                  <a:pt x="4437" y="342"/>
                </a:cubicBezTo>
                <a:cubicBezTo>
                  <a:pt x="4080" y="1304"/>
                  <a:pt x="4499" y="2808"/>
                  <a:pt x="4607" y="3785"/>
                </a:cubicBezTo>
                <a:cubicBezTo>
                  <a:pt x="4855" y="5879"/>
                  <a:pt x="5600" y="7709"/>
                  <a:pt x="6546" y="9570"/>
                </a:cubicBezTo>
                <a:cubicBezTo>
                  <a:pt x="7228" y="10920"/>
                  <a:pt x="7678" y="12424"/>
                  <a:pt x="8578" y="13634"/>
                </a:cubicBezTo>
                <a:cubicBezTo>
                  <a:pt x="8950" y="14130"/>
                  <a:pt x="9400" y="14782"/>
                  <a:pt x="9772" y="15293"/>
                </a:cubicBezTo>
                <a:cubicBezTo>
                  <a:pt x="10098" y="16457"/>
                  <a:pt x="10470" y="17635"/>
                  <a:pt x="10858" y="18799"/>
                </a:cubicBezTo>
                <a:cubicBezTo>
                  <a:pt x="10780" y="18752"/>
                  <a:pt x="10703" y="18737"/>
                  <a:pt x="10625" y="18706"/>
                </a:cubicBezTo>
                <a:cubicBezTo>
                  <a:pt x="10175" y="18039"/>
                  <a:pt x="9787" y="17325"/>
                  <a:pt x="9353" y="16705"/>
                </a:cubicBezTo>
                <a:cubicBezTo>
                  <a:pt x="8655" y="15650"/>
                  <a:pt x="7694" y="14766"/>
                  <a:pt x="6670" y="14022"/>
                </a:cubicBezTo>
                <a:cubicBezTo>
                  <a:pt x="5631" y="13293"/>
                  <a:pt x="4731" y="12502"/>
                  <a:pt x="3739" y="11742"/>
                </a:cubicBezTo>
                <a:cubicBezTo>
                  <a:pt x="3184" y="11322"/>
                  <a:pt x="2321" y="10524"/>
                  <a:pt x="1513" y="10524"/>
                </a:cubicBezTo>
                <a:cubicBezTo>
                  <a:pt x="1395" y="10524"/>
                  <a:pt x="1278" y="10541"/>
                  <a:pt x="1164" y="10579"/>
                </a:cubicBezTo>
                <a:cubicBezTo>
                  <a:pt x="1" y="10951"/>
                  <a:pt x="1878" y="13696"/>
                  <a:pt x="2188" y="14239"/>
                </a:cubicBezTo>
                <a:cubicBezTo>
                  <a:pt x="2746" y="15247"/>
                  <a:pt x="3289" y="16503"/>
                  <a:pt x="4266" y="17201"/>
                </a:cubicBezTo>
                <a:cubicBezTo>
                  <a:pt x="5228" y="17899"/>
                  <a:pt x="6468" y="18504"/>
                  <a:pt x="7570" y="18938"/>
                </a:cubicBezTo>
                <a:cubicBezTo>
                  <a:pt x="8376" y="19248"/>
                  <a:pt x="9276" y="19528"/>
                  <a:pt x="10113" y="19683"/>
                </a:cubicBezTo>
                <a:cubicBezTo>
                  <a:pt x="10346" y="19737"/>
                  <a:pt x="10559" y="19768"/>
                  <a:pt x="10732" y="19768"/>
                </a:cubicBezTo>
                <a:cubicBezTo>
                  <a:pt x="10904" y="19768"/>
                  <a:pt x="11036" y="19737"/>
                  <a:pt x="11106" y="19667"/>
                </a:cubicBezTo>
                <a:cubicBezTo>
                  <a:pt x="12052" y="22443"/>
                  <a:pt x="13200" y="25158"/>
                  <a:pt x="14549" y="27732"/>
                </a:cubicBezTo>
                <a:cubicBezTo>
                  <a:pt x="14533" y="27717"/>
                  <a:pt x="14518" y="27717"/>
                  <a:pt x="14502" y="27701"/>
                </a:cubicBezTo>
                <a:cubicBezTo>
                  <a:pt x="14270" y="27251"/>
                  <a:pt x="13727" y="26662"/>
                  <a:pt x="13448" y="26383"/>
                </a:cubicBezTo>
                <a:cubicBezTo>
                  <a:pt x="12688" y="25561"/>
                  <a:pt x="11556" y="25049"/>
                  <a:pt x="10563" y="24553"/>
                </a:cubicBezTo>
                <a:cubicBezTo>
                  <a:pt x="9539" y="24010"/>
                  <a:pt x="8454" y="23591"/>
                  <a:pt x="7383" y="23095"/>
                </a:cubicBezTo>
                <a:cubicBezTo>
                  <a:pt x="6205" y="22552"/>
                  <a:pt x="5088" y="21901"/>
                  <a:pt x="3832" y="21544"/>
                </a:cubicBezTo>
                <a:cubicBezTo>
                  <a:pt x="3587" y="21481"/>
                  <a:pt x="3281" y="21373"/>
                  <a:pt x="3027" y="21373"/>
                </a:cubicBezTo>
                <a:cubicBezTo>
                  <a:pt x="2781" y="21373"/>
                  <a:pt x="2582" y="21473"/>
                  <a:pt x="2529" y="21807"/>
                </a:cubicBezTo>
                <a:cubicBezTo>
                  <a:pt x="2405" y="22660"/>
                  <a:pt x="3180" y="23777"/>
                  <a:pt x="3661" y="24382"/>
                </a:cubicBezTo>
                <a:cubicBezTo>
                  <a:pt x="4669" y="25638"/>
                  <a:pt x="5988" y="26476"/>
                  <a:pt x="7383" y="27236"/>
                </a:cubicBezTo>
                <a:cubicBezTo>
                  <a:pt x="8454" y="27810"/>
                  <a:pt x="9632" y="28802"/>
                  <a:pt x="10873" y="28911"/>
                </a:cubicBezTo>
                <a:cubicBezTo>
                  <a:pt x="10949" y="28920"/>
                  <a:pt x="11026" y="28923"/>
                  <a:pt x="11102" y="28923"/>
                </a:cubicBezTo>
                <a:cubicBezTo>
                  <a:pt x="11568" y="28923"/>
                  <a:pt x="12035" y="28780"/>
                  <a:pt x="12502" y="28740"/>
                </a:cubicBezTo>
                <a:cubicBezTo>
                  <a:pt x="12631" y="28725"/>
                  <a:pt x="12762" y="28720"/>
                  <a:pt x="12893" y="28720"/>
                </a:cubicBezTo>
                <a:cubicBezTo>
                  <a:pt x="13157" y="28720"/>
                  <a:pt x="13422" y="28740"/>
                  <a:pt x="13680" y="28740"/>
                </a:cubicBezTo>
                <a:cubicBezTo>
                  <a:pt x="13960" y="28740"/>
                  <a:pt x="14161" y="28725"/>
                  <a:pt x="14394" y="28632"/>
                </a:cubicBezTo>
                <a:cubicBezTo>
                  <a:pt x="14549" y="28554"/>
                  <a:pt x="14611" y="28430"/>
                  <a:pt x="14751" y="28368"/>
                </a:cubicBezTo>
                <a:lnTo>
                  <a:pt x="14813" y="28430"/>
                </a:lnTo>
                <a:cubicBezTo>
                  <a:pt x="14859" y="28492"/>
                  <a:pt x="14906" y="28492"/>
                  <a:pt x="14968" y="28492"/>
                </a:cubicBezTo>
                <a:cubicBezTo>
                  <a:pt x="16208" y="30725"/>
                  <a:pt x="17604" y="32835"/>
                  <a:pt x="19233" y="34773"/>
                </a:cubicBezTo>
                <a:cubicBezTo>
                  <a:pt x="18923" y="34463"/>
                  <a:pt x="18643" y="34138"/>
                  <a:pt x="18504" y="34076"/>
                </a:cubicBezTo>
                <a:cubicBezTo>
                  <a:pt x="16720" y="33021"/>
                  <a:pt x="14999" y="31966"/>
                  <a:pt x="12920" y="31904"/>
                </a:cubicBezTo>
                <a:cubicBezTo>
                  <a:pt x="11478" y="31858"/>
                  <a:pt x="10098" y="31594"/>
                  <a:pt x="8655" y="31501"/>
                </a:cubicBezTo>
                <a:cubicBezTo>
                  <a:pt x="8410" y="31485"/>
                  <a:pt x="8135" y="31473"/>
                  <a:pt x="7847" y="31473"/>
                </a:cubicBezTo>
                <a:cubicBezTo>
                  <a:pt x="7009" y="31473"/>
                  <a:pt x="6064" y="31574"/>
                  <a:pt x="5429" y="31966"/>
                </a:cubicBezTo>
                <a:cubicBezTo>
                  <a:pt x="4933" y="32276"/>
                  <a:pt x="4964" y="32757"/>
                  <a:pt x="5243" y="33223"/>
                </a:cubicBezTo>
                <a:cubicBezTo>
                  <a:pt x="5708" y="33951"/>
                  <a:pt x="6717" y="34076"/>
                  <a:pt x="7446" y="34448"/>
                </a:cubicBezTo>
                <a:cubicBezTo>
                  <a:pt x="8857" y="35177"/>
                  <a:pt x="10191" y="35937"/>
                  <a:pt x="11726" y="36417"/>
                </a:cubicBezTo>
                <a:cubicBezTo>
                  <a:pt x="12166" y="36561"/>
                  <a:pt x="12603" y="36616"/>
                  <a:pt x="13039" y="36616"/>
                </a:cubicBezTo>
                <a:cubicBezTo>
                  <a:pt x="13923" y="36616"/>
                  <a:pt x="14803" y="36387"/>
                  <a:pt x="15697" y="36200"/>
                </a:cubicBezTo>
                <a:cubicBezTo>
                  <a:pt x="16937" y="35952"/>
                  <a:pt x="18256" y="35394"/>
                  <a:pt x="19310" y="35270"/>
                </a:cubicBezTo>
                <a:cubicBezTo>
                  <a:pt x="19465" y="35316"/>
                  <a:pt x="19590" y="35378"/>
                  <a:pt x="19745" y="35409"/>
                </a:cubicBezTo>
                <a:lnTo>
                  <a:pt x="19776" y="35409"/>
                </a:lnTo>
                <a:cubicBezTo>
                  <a:pt x="21823" y="37720"/>
                  <a:pt x="24196" y="39737"/>
                  <a:pt x="26957" y="41365"/>
                </a:cubicBezTo>
                <a:cubicBezTo>
                  <a:pt x="26987" y="41379"/>
                  <a:pt x="27018" y="41385"/>
                  <a:pt x="27048" y="41385"/>
                </a:cubicBezTo>
                <a:cubicBezTo>
                  <a:pt x="27215" y="41385"/>
                  <a:pt x="27345" y="41191"/>
                  <a:pt x="27174" y="41086"/>
                </a:cubicBezTo>
                <a:cubicBezTo>
                  <a:pt x="26491" y="40683"/>
                  <a:pt x="25824" y="40279"/>
                  <a:pt x="25173" y="39814"/>
                </a:cubicBezTo>
                <a:cubicBezTo>
                  <a:pt x="24506" y="39333"/>
                  <a:pt x="23855" y="38837"/>
                  <a:pt x="23234" y="38325"/>
                </a:cubicBezTo>
                <a:cubicBezTo>
                  <a:pt x="23777" y="37751"/>
                  <a:pt x="25002" y="36728"/>
                  <a:pt x="25514" y="35766"/>
                </a:cubicBezTo>
                <a:cubicBezTo>
                  <a:pt x="26367" y="33936"/>
                  <a:pt x="26569" y="31765"/>
                  <a:pt x="25933" y="29888"/>
                </a:cubicBezTo>
                <a:lnTo>
                  <a:pt x="25933" y="29888"/>
                </a:lnTo>
                <a:cubicBezTo>
                  <a:pt x="24320" y="30198"/>
                  <a:pt x="23188" y="32788"/>
                  <a:pt x="22893" y="34262"/>
                </a:cubicBezTo>
                <a:cubicBezTo>
                  <a:pt x="22691" y="35115"/>
                  <a:pt x="22350" y="36728"/>
                  <a:pt x="22583" y="37736"/>
                </a:cubicBezTo>
                <a:cubicBezTo>
                  <a:pt x="21063" y="36386"/>
                  <a:pt x="19698" y="34913"/>
                  <a:pt x="18473" y="33300"/>
                </a:cubicBezTo>
                <a:lnTo>
                  <a:pt x="18473" y="33300"/>
                </a:lnTo>
                <a:cubicBezTo>
                  <a:pt x="18479" y="33301"/>
                  <a:pt x="18486" y="33301"/>
                  <a:pt x="18492" y="33301"/>
                </a:cubicBezTo>
                <a:cubicBezTo>
                  <a:pt x="18624" y="33301"/>
                  <a:pt x="18732" y="33154"/>
                  <a:pt x="18643" y="33021"/>
                </a:cubicBezTo>
                <a:cubicBezTo>
                  <a:pt x="18628" y="33005"/>
                  <a:pt x="18612" y="32974"/>
                  <a:pt x="18581" y="32943"/>
                </a:cubicBezTo>
                <a:cubicBezTo>
                  <a:pt x="18643" y="32773"/>
                  <a:pt x="18705" y="32587"/>
                  <a:pt x="18799" y="32432"/>
                </a:cubicBezTo>
                <a:cubicBezTo>
                  <a:pt x="19186" y="31734"/>
                  <a:pt x="19465" y="31206"/>
                  <a:pt x="19714" y="30431"/>
                </a:cubicBezTo>
                <a:cubicBezTo>
                  <a:pt x="20024" y="29407"/>
                  <a:pt x="20598" y="28477"/>
                  <a:pt x="20908" y="27437"/>
                </a:cubicBezTo>
                <a:cubicBezTo>
                  <a:pt x="21265" y="26305"/>
                  <a:pt x="21358" y="25049"/>
                  <a:pt x="21327" y="23870"/>
                </a:cubicBezTo>
                <a:cubicBezTo>
                  <a:pt x="21299" y="23230"/>
                  <a:pt x="20859" y="20466"/>
                  <a:pt x="19782" y="20466"/>
                </a:cubicBezTo>
                <a:cubicBezTo>
                  <a:pt x="19659" y="20466"/>
                  <a:pt x="19528" y="20503"/>
                  <a:pt x="19388" y="20582"/>
                </a:cubicBezTo>
                <a:cubicBezTo>
                  <a:pt x="18783" y="20908"/>
                  <a:pt x="18535" y="22040"/>
                  <a:pt x="18380" y="22614"/>
                </a:cubicBezTo>
                <a:cubicBezTo>
                  <a:pt x="18008" y="23994"/>
                  <a:pt x="17697" y="25390"/>
                  <a:pt x="17387" y="26771"/>
                </a:cubicBezTo>
                <a:cubicBezTo>
                  <a:pt x="17077" y="28135"/>
                  <a:pt x="16829" y="29872"/>
                  <a:pt x="17186" y="31268"/>
                </a:cubicBezTo>
                <a:cubicBezTo>
                  <a:pt x="17232" y="31377"/>
                  <a:pt x="17263" y="31516"/>
                  <a:pt x="17310" y="31656"/>
                </a:cubicBezTo>
                <a:cubicBezTo>
                  <a:pt x="16441" y="30369"/>
                  <a:pt x="15635" y="29019"/>
                  <a:pt x="14906" y="27639"/>
                </a:cubicBezTo>
                <a:cubicBezTo>
                  <a:pt x="15138" y="27158"/>
                  <a:pt x="15433" y="26708"/>
                  <a:pt x="15604" y="26181"/>
                </a:cubicBezTo>
                <a:cubicBezTo>
                  <a:pt x="15976" y="25142"/>
                  <a:pt x="16239" y="24025"/>
                  <a:pt x="16627" y="22986"/>
                </a:cubicBezTo>
                <a:cubicBezTo>
                  <a:pt x="17418" y="20861"/>
                  <a:pt x="17465" y="19031"/>
                  <a:pt x="16999" y="16844"/>
                </a:cubicBezTo>
                <a:cubicBezTo>
                  <a:pt x="16889" y="16304"/>
                  <a:pt x="16654" y="13586"/>
                  <a:pt x="15832" y="13586"/>
                </a:cubicBezTo>
                <a:cubicBezTo>
                  <a:pt x="15733" y="13586"/>
                  <a:pt x="15627" y="13625"/>
                  <a:pt x="15511" y="13711"/>
                </a:cubicBezTo>
                <a:cubicBezTo>
                  <a:pt x="14704" y="14316"/>
                  <a:pt x="14518" y="15867"/>
                  <a:pt x="14270" y="16767"/>
                </a:cubicBezTo>
                <a:cubicBezTo>
                  <a:pt x="13960" y="17806"/>
                  <a:pt x="13355" y="18985"/>
                  <a:pt x="13262" y="20055"/>
                </a:cubicBezTo>
                <a:cubicBezTo>
                  <a:pt x="13122" y="21761"/>
                  <a:pt x="13277" y="23715"/>
                  <a:pt x="13835" y="25421"/>
                </a:cubicBezTo>
                <a:cubicBezTo>
                  <a:pt x="12874" y="23358"/>
                  <a:pt x="12036" y="21187"/>
                  <a:pt x="11292" y="18985"/>
                </a:cubicBezTo>
                <a:cubicBezTo>
                  <a:pt x="11509" y="18628"/>
                  <a:pt x="11974" y="18209"/>
                  <a:pt x="12285" y="17744"/>
                </a:cubicBezTo>
                <a:cubicBezTo>
                  <a:pt x="12905" y="16767"/>
                  <a:pt x="12982" y="15573"/>
                  <a:pt x="13448" y="14518"/>
                </a:cubicBezTo>
                <a:cubicBezTo>
                  <a:pt x="14394" y="12316"/>
                  <a:pt x="14657" y="10129"/>
                  <a:pt x="14937" y="7787"/>
                </a:cubicBezTo>
                <a:cubicBezTo>
                  <a:pt x="14999" y="7166"/>
                  <a:pt x="14906" y="6406"/>
                  <a:pt x="14518" y="5879"/>
                </a:cubicBezTo>
                <a:cubicBezTo>
                  <a:pt x="14380" y="5693"/>
                  <a:pt x="14270" y="5620"/>
                  <a:pt x="14169" y="5620"/>
                </a:cubicBezTo>
                <a:cubicBezTo>
                  <a:pt x="13975" y="5620"/>
                  <a:pt x="13811" y="5888"/>
                  <a:pt x="13525" y="6143"/>
                </a:cubicBezTo>
                <a:cubicBezTo>
                  <a:pt x="12610" y="6949"/>
                  <a:pt x="11990" y="7415"/>
                  <a:pt x="11835" y="8733"/>
                </a:cubicBezTo>
                <a:cubicBezTo>
                  <a:pt x="11664" y="10361"/>
                  <a:pt x="11369" y="11959"/>
                  <a:pt x="11183" y="13587"/>
                </a:cubicBezTo>
                <a:cubicBezTo>
                  <a:pt x="11044" y="14782"/>
                  <a:pt x="10796" y="16022"/>
                  <a:pt x="10718" y="17248"/>
                </a:cubicBezTo>
                <a:cubicBezTo>
                  <a:pt x="10408" y="16255"/>
                  <a:pt x="10113" y="15247"/>
                  <a:pt x="9850" y="14254"/>
                </a:cubicBezTo>
                <a:cubicBezTo>
                  <a:pt x="9772" y="13355"/>
                  <a:pt x="9818" y="12362"/>
                  <a:pt x="9725" y="11354"/>
                </a:cubicBezTo>
                <a:cubicBezTo>
                  <a:pt x="9617" y="10222"/>
                  <a:pt x="9415" y="9136"/>
                  <a:pt x="9090" y="8050"/>
                </a:cubicBezTo>
                <a:cubicBezTo>
                  <a:pt x="8686" y="6732"/>
                  <a:pt x="8376" y="5243"/>
                  <a:pt x="7756" y="4002"/>
                </a:cubicBezTo>
                <a:cubicBezTo>
                  <a:pt x="7259" y="3010"/>
                  <a:pt x="6686" y="2002"/>
                  <a:pt x="6050" y="1118"/>
                </a:cubicBezTo>
                <a:cubicBezTo>
                  <a:pt x="5820" y="785"/>
                  <a:pt x="5233" y="1"/>
                  <a:pt x="480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2" name="Google Shape;522;p38"/>
          <p:cNvGrpSpPr/>
          <p:nvPr/>
        </p:nvGrpSpPr>
        <p:grpSpPr>
          <a:xfrm>
            <a:off x="663131" y="3869750"/>
            <a:ext cx="485223" cy="449643"/>
            <a:chOff x="9030835" y="1719080"/>
            <a:chExt cx="255717" cy="236979"/>
          </a:xfrm>
        </p:grpSpPr>
        <p:sp>
          <p:nvSpPr>
            <p:cNvPr id="523" name="Google Shape;523;p38"/>
            <p:cNvSpPr/>
            <p:nvPr/>
          </p:nvSpPr>
          <p:spPr>
            <a:xfrm>
              <a:off x="9254022" y="1719080"/>
              <a:ext cx="32530" cy="32530"/>
            </a:xfrm>
            <a:custGeom>
              <a:avLst/>
              <a:gdLst/>
              <a:ahLst/>
              <a:cxnLst/>
              <a:rect l="l" t="t" r="r" b="b"/>
              <a:pathLst>
                <a:path w="807" h="807" extrusionOk="0">
                  <a:moveTo>
                    <a:pt x="403" y="0"/>
                  </a:moveTo>
                  <a:cubicBezTo>
                    <a:pt x="186" y="0"/>
                    <a:pt x="0" y="171"/>
                    <a:pt x="0" y="403"/>
                  </a:cubicBezTo>
                  <a:cubicBezTo>
                    <a:pt x="0" y="620"/>
                    <a:pt x="171" y="807"/>
                    <a:pt x="403" y="807"/>
                  </a:cubicBezTo>
                  <a:cubicBezTo>
                    <a:pt x="620" y="807"/>
                    <a:pt x="807" y="636"/>
                    <a:pt x="807" y="403"/>
                  </a:cubicBezTo>
                  <a:cubicBezTo>
                    <a:pt x="807" y="171"/>
                    <a:pt x="636" y="0"/>
                    <a:pt x="403" y="0"/>
                  </a:cubicBezTo>
                  <a:close/>
                </a:path>
              </a:pathLst>
            </a:custGeom>
            <a:solidFill>
              <a:srgbClr val="394FA0">
                <a:alpha val="5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8"/>
            <p:cNvSpPr/>
            <p:nvPr/>
          </p:nvSpPr>
          <p:spPr>
            <a:xfrm>
              <a:off x="9049579" y="1807194"/>
              <a:ext cx="77556" cy="148865"/>
            </a:xfrm>
            <a:custGeom>
              <a:avLst/>
              <a:gdLst/>
              <a:ahLst/>
              <a:cxnLst/>
              <a:rect l="l" t="t" r="r" b="b"/>
              <a:pathLst>
                <a:path w="1924" h="3693" extrusionOk="0">
                  <a:moveTo>
                    <a:pt x="993" y="1"/>
                  </a:moveTo>
                  <a:cubicBezTo>
                    <a:pt x="931" y="668"/>
                    <a:pt x="853" y="1536"/>
                    <a:pt x="0" y="1800"/>
                  </a:cubicBezTo>
                  <a:cubicBezTo>
                    <a:pt x="605" y="2172"/>
                    <a:pt x="807" y="3041"/>
                    <a:pt x="900" y="3692"/>
                  </a:cubicBezTo>
                  <a:cubicBezTo>
                    <a:pt x="1040" y="3335"/>
                    <a:pt x="1117" y="2327"/>
                    <a:pt x="1924" y="1862"/>
                  </a:cubicBezTo>
                  <a:cubicBezTo>
                    <a:pt x="1396" y="1645"/>
                    <a:pt x="1288" y="1257"/>
                    <a:pt x="1210" y="978"/>
                  </a:cubicBezTo>
                  <a:cubicBezTo>
                    <a:pt x="1086" y="683"/>
                    <a:pt x="1009" y="358"/>
                    <a:pt x="993" y="1"/>
                  </a:cubicBezTo>
                  <a:close/>
                </a:path>
              </a:pathLst>
            </a:custGeom>
            <a:solidFill>
              <a:srgbClr val="394FA0">
                <a:alpha val="5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8"/>
            <p:cNvSpPr/>
            <p:nvPr/>
          </p:nvSpPr>
          <p:spPr>
            <a:xfrm>
              <a:off x="9030835" y="1780953"/>
              <a:ext cx="35674" cy="66955"/>
            </a:xfrm>
            <a:custGeom>
              <a:avLst/>
              <a:gdLst/>
              <a:ahLst/>
              <a:cxnLst/>
              <a:rect l="l" t="t" r="r" b="b"/>
              <a:pathLst>
                <a:path w="885" h="1661" extrusionOk="0">
                  <a:moveTo>
                    <a:pt x="450" y="0"/>
                  </a:moveTo>
                  <a:cubicBezTo>
                    <a:pt x="434" y="280"/>
                    <a:pt x="388" y="667"/>
                    <a:pt x="0" y="807"/>
                  </a:cubicBezTo>
                  <a:cubicBezTo>
                    <a:pt x="279" y="978"/>
                    <a:pt x="357" y="1365"/>
                    <a:pt x="419" y="1660"/>
                  </a:cubicBezTo>
                  <a:cubicBezTo>
                    <a:pt x="465" y="1505"/>
                    <a:pt x="512" y="1055"/>
                    <a:pt x="884" y="854"/>
                  </a:cubicBezTo>
                  <a:cubicBezTo>
                    <a:pt x="652" y="745"/>
                    <a:pt x="590" y="574"/>
                    <a:pt x="543" y="435"/>
                  </a:cubicBezTo>
                  <a:cubicBezTo>
                    <a:pt x="496" y="311"/>
                    <a:pt x="450" y="156"/>
                    <a:pt x="4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8E99031B-606D-D1E4-DBAD-B29F40700E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4764" y="3224358"/>
            <a:ext cx="4462200" cy="306300"/>
          </a:xfrm>
        </p:spPr>
        <p:txBody>
          <a:bodyPr/>
          <a:lstStyle/>
          <a:p>
            <a:r>
              <a:rPr lang="en-US" sz="3200" dirty="0"/>
              <a:t>Team UPMOST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5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21F3A-D677-09EC-ED87-E2B891074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OF </a:t>
            </a:r>
            <a:r>
              <a:rPr lang="en-US" dirty="0">
                <a:solidFill>
                  <a:schemeClr val="accent1"/>
                </a:solidFill>
              </a:rPr>
              <a:t>PREDICTORS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691319E-5FCB-FB60-8D4A-C4109B51DD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4193250"/>
              </p:ext>
            </p:extLst>
          </p:nvPr>
        </p:nvGraphicFramePr>
        <p:xfrm>
          <a:off x="1524000" y="68634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A441B4D-F5C5-DF20-1A5A-E7DA8703A060}"/>
              </a:ext>
            </a:extLst>
          </p:cNvPr>
          <p:cNvCxnSpPr/>
          <p:nvPr/>
        </p:nvCxnSpPr>
        <p:spPr>
          <a:xfrm>
            <a:off x="1085850" y="4432300"/>
            <a:ext cx="7450931" cy="0"/>
          </a:xfrm>
          <a:prstGeom prst="straightConnector1">
            <a:avLst/>
          </a:prstGeom>
          <a:ln w="571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CB98B7B-5C92-56A2-B042-8C24B87241ED}"/>
              </a:ext>
            </a:extLst>
          </p:cNvPr>
          <p:cNvSpPr txBox="1"/>
          <p:nvPr/>
        </p:nvSpPr>
        <p:spPr>
          <a:xfrm>
            <a:off x="1707356" y="4506882"/>
            <a:ext cx="6186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chemeClr val="tx1"/>
                </a:solidFill>
                <a:effectLst/>
                <a:latin typeface="Atkinson Hyperlegible" panose="020B0604020202020204" charset="0"/>
              </a:rPr>
              <a:t>Degree of impact on “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Atkinson Hyperlegible" panose="020B0604020202020204" charset="0"/>
              </a:rPr>
              <a:t>Classification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Atkinson Hyperlegible" panose="020B0604020202020204" charset="0"/>
              </a:rPr>
              <a:t>” Variable</a:t>
            </a:r>
            <a:endParaRPr lang="en-US" sz="2000" dirty="0">
              <a:solidFill>
                <a:schemeClr val="tx1"/>
              </a:solidFill>
              <a:latin typeface="Atkinson Hyperlegibl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28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C300BAA-EAE2-48E0-B475-4333EAA9B0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3B7D30-B074-4C4A-9716-E14271B188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6C03AA6-9E0F-4EC7-B858-BF8284FA43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E1538A3-6D83-448D-8023-1E6114D2FC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3C97E76-F21D-4D22-8B1A-FC21B86128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4D3486A-B3A7-4970-B17C-29A770DC04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745288B-3FA5-47A1-B783-E7295B634B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D8D7DF5-B1F5-4549-90C8-092F572BD6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lvlOne"/>
        </p:bldSub>
      </p:bldGraphic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42"/>
          <p:cNvSpPr/>
          <p:nvPr/>
        </p:nvSpPr>
        <p:spPr>
          <a:xfrm rot="-1146002">
            <a:off x="5377657" y="3271833"/>
            <a:ext cx="1175175" cy="1778600"/>
          </a:xfrm>
          <a:custGeom>
            <a:avLst/>
            <a:gdLst/>
            <a:ahLst/>
            <a:cxnLst/>
            <a:rect l="l" t="t" r="r" b="b"/>
            <a:pathLst>
              <a:path w="27345" h="41386" extrusionOk="0">
                <a:moveTo>
                  <a:pt x="4805" y="1"/>
                </a:moveTo>
                <a:cubicBezTo>
                  <a:pt x="4655" y="1"/>
                  <a:pt x="4525" y="97"/>
                  <a:pt x="4437" y="342"/>
                </a:cubicBezTo>
                <a:cubicBezTo>
                  <a:pt x="4080" y="1304"/>
                  <a:pt x="4499" y="2808"/>
                  <a:pt x="4607" y="3785"/>
                </a:cubicBezTo>
                <a:cubicBezTo>
                  <a:pt x="4855" y="5879"/>
                  <a:pt x="5600" y="7709"/>
                  <a:pt x="6546" y="9570"/>
                </a:cubicBezTo>
                <a:cubicBezTo>
                  <a:pt x="7228" y="10920"/>
                  <a:pt x="7678" y="12424"/>
                  <a:pt x="8578" y="13634"/>
                </a:cubicBezTo>
                <a:cubicBezTo>
                  <a:pt x="8950" y="14130"/>
                  <a:pt x="9400" y="14782"/>
                  <a:pt x="9772" y="15293"/>
                </a:cubicBezTo>
                <a:cubicBezTo>
                  <a:pt x="10098" y="16457"/>
                  <a:pt x="10470" y="17635"/>
                  <a:pt x="10858" y="18799"/>
                </a:cubicBezTo>
                <a:cubicBezTo>
                  <a:pt x="10780" y="18752"/>
                  <a:pt x="10703" y="18737"/>
                  <a:pt x="10625" y="18706"/>
                </a:cubicBezTo>
                <a:cubicBezTo>
                  <a:pt x="10175" y="18039"/>
                  <a:pt x="9787" y="17325"/>
                  <a:pt x="9353" y="16705"/>
                </a:cubicBezTo>
                <a:cubicBezTo>
                  <a:pt x="8655" y="15650"/>
                  <a:pt x="7694" y="14766"/>
                  <a:pt x="6670" y="14022"/>
                </a:cubicBezTo>
                <a:cubicBezTo>
                  <a:pt x="5631" y="13293"/>
                  <a:pt x="4731" y="12502"/>
                  <a:pt x="3739" y="11742"/>
                </a:cubicBezTo>
                <a:cubicBezTo>
                  <a:pt x="3184" y="11322"/>
                  <a:pt x="2321" y="10524"/>
                  <a:pt x="1513" y="10524"/>
                </a:cubicBezTo>
                <a:cubicBezTo>
                  <a:pt x="1395" y="10524"/>
                  <a:pt x="1278" y="10541"/>
                  <a:pt x="1164" y="10579"/>
                </a:cubicBezTo>
                <a:cubicBezTo>
                  <a:pt x="1" y="10951"/>
                  <a:pt x="1878" y="13696"/>
                  <a:pt x="2188" y="14239"/>
                </a:cubicBezTo>
                <a:cubicBezTo>
                  <a:pt x="2746" y="15247"/>
                  <a:pt x="3289" y="16503"/>
                  <a:pt x="4266" y="17201"/>
                </a:cubicBezTo>
                <a:cubicBezTo>
                  <a:pt x="5228" y="17899"/>
                  <a:pt x="6468" y="18504"/>
                  <a:pt x="7570" y="18938"/>
                </a:cubicBezTo>
                <a:cubicBezTo>
                  <a:pt x="8376" y="19248"/>
                  <a:pt x="9276" y="19528"/>
                  <a:pt x="10113" y="19683"/>
                </a:cubicBezTo>
                <a:cubicBezTo>
                  <a:pt x="10346" y="19737"/>
                  <a:pt x="10559" y="19768"/>
                  <a:pt x="10732" y="19768"/>
                </a:cubicBezTo>
                <a:cubicBezTo>
                  <a:pt x="10904" y="19768"/>
                  <a:pt x="11036" y="19737"/>
                  <a:pt x="11106" y="19667"/>
                </a:cubicBezTo>
                <a:cubicBezTo>
                  <a:pt x="12052" y="22443"/>
                  <a:pt x="13200" y="25158"/>
                  <a:pt x="14549" y="27732"/>
                </a:cubicBezTo>
                <a:cubicBezTo>
                  <a:pt x="14533" y="27717"/>
                  <a:pt x="14518" y="27717"/>
                  <a:pt x="14502" y="27701"/>
                </a:cubicBezTo>
                <a:cubicBezTo>
                  <a:pt x="14270" y="27251"/>
                  <a:pt x="13727" y="26662"/>
                  <a:pt x="13448" y="26383"/>
                </a:cubicBezTo>
                <a:cubicBezTo>
                  <a:pt x="12688" y="25561"/>
                  <a:pt x="11556" y="25049"/>
                  <a:pt x="10563" y="24553"/>
                </a:cubicBezTo>
                <a:cubicBezTo>
                  <a:pt x="9539" y="24010"/>
                  <a:pt x="8454" y="23591"/>
                  <a:pt x="7383" y="23095"/>
                </a:cubicBezTo>
                <a:cubicBezTo>
                  <a:pt x="6205" y="22552"/>
                  <a:pt x="5088" y="21901"/>
                  <a:pt x="3832" y="21544"/>
                </a:cubicBezTo>
                <a:cubicBezTo>
                  <a:pt x="3587" y="21481"/>
                  <a:pt x="3281" y="21373"/>
                  <a:pt x="3027" y="21373"/>
                </a:cubicBezTo>
                <a:cubicBezTo>
                  <a:pt x="2781" y="21373"/>
                  <a:pt x="2582" y="21473"/>
                  <a:pt x="2529" y="21807"/>
                </a:cubicBezTo>
                <a:cubicBezTo>
                  <a:pt x="2405" y="22660"/>
                  <a:pt x="3180" y="23777"/>
                  <a:pt x="3661" y="24382"/>
                </a:cubicBezTo>
                <a:cubicBezTo>
                  <a:pt x="4669" y="25638"/>
                  <a:pt x="5988" y="26476"/>
                  <a:pt x="7383" y="27236"/>
                </a:cubicBezTo>
                <a:cubicBezTo>
                  <a:pt x="8454" y="27810"/>
                  <a:pt x="9632" y="28802"/>
                  <a:pt x="10873" y="28911"/>
                </a:cubicBezTo>
                <a:cubicBezTo>
                  <a:pt x="10949" y="28920"/>
                  <a:pt x="11026" y="28923"/>
                  <a:pt x="11102" y="28923"/>
                </a:cubicBezTo>
                <a:cubicBezTo>
                  <a:pt x="11568" y="28923"/>
                  <a:pt x="12035" y="28780"/>
                  <a:pt x="12502" y="28740"/>
                </a:cubicBezTo>
                <a:cubicBezTo>
                  <a:pt x="12631" y="28725"/>
                  <a:pt x="12762" y="28720"/>
                  <a:pt x="12893" y="28720"/>
                </a:cubicBezTo>
                <a:cubicBezTo>
                  <a:pt x="13157" y="28720"/>
                  <a:pt x="13422" y="28740"/>
                  <a:pt x="13680" y="28740"/>
                </a:cubicBezTo>
                <a:cubicBezTo>
                  <a:pt x="13960" y="28740"/>
                  <a:pt x="14161" y="28725"/>
                  <a:pt x="14394" y="28632"/>
                </a:cubicBezTo>
                <a:cubicBezTo>
                  <a:pt x="14549" y="28554"/>
                  <a:pt x="14611" y="28430"/>
                  <a:pt x="14751" y="28368"/>
                </a:cubicBezTo>
                <a:lnTo>
                  <a:pt x="14813" y="28430"/>
                </a:lnTo>
                <a:cubicBezTo>
                  <a:pt x="14859" y="28492"/>
                  <a:pt x="14906" y="28492"/>
                  <a:pt x="14968" y="28492"/>
                </a:cubicBezTo>
                <a:cubicBezTo>
                  <a:pt x="16208" y="30725"/>
                  <a:pt x="17604" y="32835"/>
                  <a:pt x="19233" y="34773"/>
                </a:cubicBezTo>
                <a:cubicBezTo>
                  <a:pt x="18923" y="34463"/>
                  <a:pt x="18643" y="34138"/>
                  <a:pt x="18504" y="34076"/>
                </a:cubicBezTo>
                <a:cubicBezTo>
                  <a:pt x="16720" y="33021"/>
                  <a:pt x="14999" y="31966"/>
                  <a:pt x="12920" y="31904"/>
                </a:cubicBezTo>
                <a:cubicBezTo>
                  <a:pt x="11478" y="31858"/>
                  <a:pt x="10098" y="31594"/>
                  <a:pt x="8655" y="31501"/>
                </a:cubicBezTo>
                <a:cubicBezTo>
                  <a:pt x="8410" y="31485"/>
                  <a:pt x="8135" y="31473"/>
                  <a:pt x="7847" y="31473"/>
                </a:cubicBezTo>
                <a:cubicBezTo>
                  <a:pt x="7009" y="31473"/>
                  <a:pt x="6064" y="31574"/>
                  <a:pt x="5429" y="31966"/>
                </a:cubicBezTo>
                <a:cubicBezTo>
                  <a:pt x="4933" y="32276"/>
                  <a:pt x="4964" y="32757"/>
                  <a:pt x="5243" y="33223"/>
                </a:cubicBezTo>
                <a:cubicBezTo>
                  <a:pt x="5708" y="33951"/>
                  <a:pt x="6717" y="34076"/>
                  <a:pt x="7446" y="34448"/>
                </a:cubicBezTo>
                <a:cubicBezTo>
                  <a:pt x="8857" y="35177"/>
                  <a:pt x="10191" y="35937"/>
                  <a:pt x="11726" y="36417"/>
                </a:cubicBezTo>
                <a:cubicBezTo>
                  <a:pt x="12166" y="36561"/>
                  <a:pt x="12603" y="36616"/>
                  <a:pt x="13039" y="36616"/>
                </a:cubicBezTo>
                <a:cubicBezTo>
                  <a:pt x="13923" y="36616"/>
                  <a:pt x="14803" y="36387"/>
                  <a:pt x="15697" y="36200"/>
                </a:cubicBezTo>
                <a:cubicBezTo>
                  <a:pt x="16937" y="35952"/>
                  <a:pt x="18256" y="35394"/>
                  <a:pt x="19310" y="35270"/>
                </a:cubicBezTo>
                <a:cubicBezTo>
                  <a:pt x="19465" y="35316"/>
                  <a:pt x="19590" y="35378"/>
                  <a:pt x="19745" y="35409"/>
                </a:cubicBezTo>
                <a:lnTo>
                  <a:pt x="19776" y="35409"/>
                </a:lnTo>
                <a:cubicBezTo>
                  <a:pt x="21823" y="37720"/>
                  <a:pt x="24196" y="39737"/>
                  <a:pt x="26957" y="41365"/>
                </a:cubicBezTo>
                <a:cubicBezTo>
                  <a:pt x="26987" y="41379"/>
                  <a:pt x="27018" y="41385"/>
                  <a:pt x="27048" y="41385"/>
                </a:cubicBezTo>
                <a:cubicBezTo>
                  <a:pt x="27215" y="41385"/>
                  <a:pt x="27345" y="41191"/>
                  <a:pt x="27174" y="41086"/>
                </a:cubicBezTo>
                <a:cubicBezTo>
                  <a:pt x="26491" y="40683"/>
                  <a:pt x="25824" y="40279"/>
                  <a:pt x="25173" y="39814"/>
                </a:cubicBezTo>
                <a:cubicBezTo>
                  <a:pt x="24506" y="39333"/>
                  <a:pt x="23855" y="38837"/>
                  <a:pt x="23234" y="38325"/>
                </a:cubicBezTo>
                <a:cubicBezTo>
                  <a:pt x="23777" y="37751"/>
                  <a:pt x="25002" y="36728"/>
                  <a:pt x="25514" y="35766"/>
                </a:cubicBezTo>
                <a:cubicBezTo>
                  <a:pt x="26367" y="33936"/>
                  <a:pt x="26569" y="31765"/>
                  <a:pt x="25933" y="29888"/>
                </a:cubicBezTo>
                <a:lnTo>
                  <a:pt x="25933" y="29888"/>
                </a:lnTo>
                <a:cubicBezTo>
                  <a:pt x="24320" y="30198"/>
                  <a:pt x="23188" y="32788"/>
                  <a:pt x="22893" y="34262"/>
                </a:cubicBezTo>
                <a:cubicBezTo>
                  <a:pt x="22691" y="35115"/>
                  <a:pt x="22350" y="36728"/>
                  <a:pt x="22583" y="37736"/>
                </a:cubicBezTo>
                <a:cubicBezTo>
                  <a:pt x="21063" y="36386"/>
                  <a:pt x="19698" y="34913"/>
                  <a:pt x="18473" y="33300"/>
                </a:cubicBezTo>
                <a:lnTo>
                  <a:pt x="18473" y="33300"/>
                </a:lnTo>
                <a:cubicBezTo>
                  <a:pt x="18479" y="33301"/>
                  <a:pt x="18486" y="33301"/>
                  <a:pt x="18492" y="33301"/>
                </a:cubicBezTo>
                <a:cubicBezTo>
                  <a:pt x="18624" y="33301"/>
                  <a:pt x="18732" y="33154"/>
                  <a:pt x="18643" y="33021"/>
                </a:cubicBezTo>
                <a:cubicBezTo>
                  <a:pt x="18628" y="33005"/>
                  <a:pt x="18612" y="32974"/>
                  <a:pt x="18581" y="32943"/>
                </a:cubicBezTo>
                <a:cubicBezTo>
                  <a:pt x="18643" y="32773"/>
                  <a:pt x="18705" y="32587"/>
                  <a:pt x="18799" y="32432"/>
                </a:cubicBezTo>
                <a:cubicBezTo>
                  <a:pt x="19186" y="31734"/>
                  <a:pt x="19465" y="31206"/>
                  <a:pt x="19714" y="30431"/>
                </a:cubicBezTo>
                <a:cubicBezTo>
                  <a:pt x="20024" y="29407"/>
                  <a:pt x="20598" y="28477"/>
                  <a:pt x="20908" y="27437"/>
                </a:cubicBezTo>
                <a:cubicBezTo>
                  <a:pt x="21265" y="26305"/>
                  <a:pt x="21358" y="25049"/>
                  <a:pt x="21327" y="23870"/>
                </a:cubicBezTo>
                <a:cubicBezTo>
                  <a:pt x="21299" y="23230"/>
                  <a:pt x="20859" y="20466"/>
                  <a:pt x="19782" y="20466"/>
                </a:cubicBezTo>
                <a:cubicBezTo>
                  <a:pt x="19659" y="20466"/>
                  <a:pt x="19528" y="20503"/>
                  <a:pt x="19388" y="20582"/>
                </a:cubicBezTo>
                <a:cubicBezTo>
                  <a:pt x="18783" y="20908"/>
                  <a:pt x="18535" y="22040"/>
                  <a:pt x="18380" y="22614"/>
                </a:cubicBezTo>
                <a:cubicBezTo>
                  <a:pt x="18008" y="23994"/>
                  <a:pt x="17697" y="25390"/>
                  <a:pt x="17387" y="26771"/>
                </a:cubicBezTo>
                <a:cubicBezTo>
                  <a:pt x="17077" y="28135"/>
                  <a:pt x="16829" y="29872"/>
                  <a:pt x="17186" y="31268"/>
                </a:cubicBezTo>
                <a:cubicBezTo>
                  <a:pt x="17232" y="31377"/>
                  <a:pt x="17263" y="31516"/>
                  <a:pt x="17310" y="31656"/>
                </a:cubicBezTo>
                <a:cubicBezTo>
                  <a:pt x="16441" y="30369"/>
                  <a:pt x="15635" y="29019"/>
                  <a:pt x="14906" y="27639"/>
                </a:cubicBezTo>
                <a:cubicBezTo>
                  <a:pt x="15138" y="27158"/>
                  <a:pt x="15433" y="26708"/>
                  <a:pt x="15604" y="26181"/>
                </a:cubicBezTo>
                <a:cubicBezTo>
                  <a:pt x="15976" y="25142"/>
                  <a:pt x="16239" y="24025"/>
                  <a:pt x="16627" y="22986"/>
                </a:cubicBezTo>
                <a:cubicBezTo>
                  <a:pt x="17418" y="20861"/>
                  <a:pt x="17465" y="19031"/>
                  <a:pt x="16999" y="16844"/>
                </a:cubicBezTo>
                <a:cubicBezTo>
                  <a:pt x="16889" y="16304"/>
                  <a:pt x="16654" y="13586"/>
                  <a:pt x="15832" y="13586"/>
                </a:cubicBezTo>
                <a:cubicBezTo>
                  <a:pt x="15733" y="13586"/>
                  <a:pt x="15627" y="13625"/>
                  <a:pt x="15511" y="13711"/>
                </a:cubicBezTo>
                <a:cubicBezTo>
                  <a:pt x="14704" y="14316"/>
                  <a:pt x="14518" y="15867"/>
                  <a:pt x="14270" y="16767"/>
                </a:cubicBezTo>
                <a:cubicBezTo>
                  <a:pt x="13960" y="17806"/>
                  <a:pt x="13355" y="18985"/>
                  <a:pt x="13262" y="20055"/>
                </a:cubicBezTo>
                <a:cubicBezTo>
                  <a:pt x="13122" y="21761"/>
                  <a:pt x="13277" y="23715"/>
                  <a:pt x="13835" y="25421"/>
                </a:cubicBezTo>
                <a:cubicBezTo>
                  <a:pt x="12874" y="23358"/>
                  <a:pt x="12036" y="21187"/>
                  <a:pt x="11292" y="18985"/>
                </a:cubicBezTo>
                <a:cubicBezTo>
                  <a:pt x="11509" y="18628"/>
                  <a:pt x="11974" y="18209"/>
                  <a:pt x="12285" y="17744"/>
                </a:cubicBezTo>
                <a:cubicBezTo>
                  <a:pt x="12905" y="16767"/>
                  <a:pt x="12982" y="15573"/>
                  <a:pt x="13448" y="14518"/>
                </a:cubicBezTo>
                <a:cubicBezTo>
                  <a:pt x="14394" y="12316"/>
                  <a:pt x="14657" y="10129"/>
                  <a:pt x="14937" y="7787"/>
                </a:cubicBezTo>
                <a:cubicBezTo>
                  <a:pt x="14999" y="7166"/>
                  <a:pt x="14906" y="6406"/>
                  <a:pt x="14518" y="5879"/>
                </a:cubicBezTo>
                <a:cubicBezTo>
                  <a:pt x="14380" y="5693"/>
                  <a:pt x="14270" y="5620"/>
                  <a:pt x="14169" y="5620"/>
                </a:cubicBezTo>
                <a:cubicBezTo>
                  <a:pt x="13975" y="5620"/>
                  <a:pt x="13811" y="5888"/>
                  <a:pt x="13525" y="6143"/>
                </a:cubicBezTo>
                <a:cubicBezTo>
                  <a:pt x="12610" y="6949"/>
                  <a:pt x="11990" y="7415"/>
                  <a:pt x="11835" y="8733"/>
                </a:cubicBezTo>
                <a:cubicBezTo>
                  <a:pt x="11664" y="10361"/>
                  <a:pt x="11369" y="11959"/>
                  <a:pt x="11183" y="13587"/>
                </a:cubicBezTo>
                <a:cubicBezTo>
                  <a:pt x="11044" y="14782"/>
                  <a:pt x="10796" y="16022"/>
                  <a:pt x="10718" y="17248"/>
                </a:cubicBezTo>
                <a:cubicBezTo>
                  <a:pt x="10408" y="16255"/>
                  <a:pt x="10113" y="15247"/>
                  <a:pt x="9850" y="14254"/>
                </a:cubicBezTo>
                <a:cubicBezTo>
                  <a:pt x="9772" y="13355"/>
                  <a:pt x="9818" y="12362"/>
                  <a:pt x="9725" y="11354"/>
                </a:cubicBezTo>
                <a:cubicBezTo>
                  <a:pt x="9617" y="10222"/>
                  <a:pt x="9415" y="9136"/>
                  <a:pt x="9090" y="8050"/>
                </a:cubicBezTo>
                <a:cubicBezTo>
                  <a:pt x="8686" y="6732"/>
                  <a:pt x="8376" y="5243"/>
                  <a:pt x="7756" y="4002"/>
                </a:cubicBezTo>
                <a:cubicBezTo>
                  <a:pt x="7259" y="3010"/>
                  <a:pt x="6686" y="2002"/>
                  <a:pt x="6050" y="1118"/>
                </a:cubicBezTo>
                <a:cubicBezTo>
                  <a:pt x="5820" y="785"/>
                  <a:pt x="5233" y="1"/>
                  <a:pt x="480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42"/>
          <p:cNvSpPr/>
          <p:nvPr/>
        </p:nvSpPr>
        <p:spPr>
          <a:xfrm rot="4241663">
            <a:off x="7486473" y="2013690"/>
            <a:ext cx="1175124" cy="1778522"/>
          </a:xfrm>
          <a:custGeom>
            <a:avLst/>
            <a:gdLst/>
            <a:ahLst/>
            <a:cxnLst/>
            <a:rect l="l" t="t" r="r" b="b"/>
            <a:pathLst>
              <a:path w="27345" h="41386" extrusionOk="0">
                <a:moveTo>
                  <a:pt x="4805" y="1"/>
                </a:moveTo>
                <a:cubicBezTo>
                  <a:pt x="4655" y="1"/>
                  <a:pt x="4525" y="97"/>
                  <a:pt x="4437" y="342"/>
                </a:cubicBezTo>
                <a:cubicBezTo>
                  <a:pt x="4080" y="1304"/>
                  <a:pt x="4499" y="2808"/>
                  <a:pt x="4607" y="3785"/>
                </a:cubicBezTo>
                <a:cubicBezTo>
                  <a:pt x="4855" y="5879"/>
                  <a:pt x="5600" y="7709"/>
                  <a:pt x="6546" y="9570"/>
                </a:cubicBezTo>
                <a:cubicBezTo>
                  <a:pt x="7228" y="10920"/>
                  <a:pt x="7678" y="12424"/>
                  <a:pt x="8578" y="13634"/>
                </a:cubicBezTo>
                <a:cubicBezTo>
                  <a:pt x="8950" y="14130"/>
                  <a:pt x="9400" y="14782"/>
                  <a:pt x="9772" y="15293"/>
                </a:cubicBezTo>
                <a:cubicBezTo>
                  <a:pt x="10098" y="16457"/>
                  <a:pt x="10470" y="17635"/>
                  <a:pt x="10858" y="18799"/>
                </a:cubicBezTo>
                <a:cubicBezTo>
                  <a:pt x="10780" y="18752"/>
                  <a:pt x="10703" y="18737"/>
                  <a:pt x="10625" y="18706"/>
                </a:cubicBezTo>
                <a:cubicBezTo>
                  <a:pt x="10175" y="18039"/>
                  <a:pt x="9787" y="17325"/>
                  <a:pt x="9353" y="16705"/>
                </a:cubicBezTo>
                <a:cubicBezTo>
                  <a:pt x="8655" y="15650"/>
                  <a:pt x="7694" y="14766"/>
                  <a:pt x="6670" y="14022"/>
                </a:cubicBezTo>
                <a:cubicBezTo>
                  <a:pt x="5631" y="13293"/>
                  <a:pt x="4731" y="12502"/>
                  <a:pt x="3739" y="11742"/>
                </a:cubicBezTo>
                <a:cubicBezTo>
                  <a:pt x="3184" y="11322"/>
                  <a:pt x="2321" y="10524"/>
                  <a:pt x="1513" y="10524"/>
                </a:cubicBezTo>
                <a:cubicBezTo>
                  <a:pt x="1395" y="10524"/>
                  <a:pt x="1278" y="10541"/>
                  <a:pt x="1164" y="10579"/>
                </a:cubicBezTo>
                <a:cubicBezTo>
                  <a:pt x="1" y="10951"/>
                  <a:pt x="1878" y="13696"/>
                  <a:pt x="2188" y="14239"/>
                </a:cubicBezTo>
                <a:cubicBezTo>
                  <a:pt x="2746" y="15247"/>
                  <a:pt x="3289" y="16503"/>
                  <a:pt x="4266" y="17201"/>
                </a:cubicBezTo>
                <a:cubicBezTo>
                  <a:pt x="5228" y="17899"/>
                  <a:pt x="6468" y="18504"/>
                  <a:pt x="7570" y="18938"/>
                </a:cubicBezTo>
                <a:cubicBezTo>
                  <a:pt x="8376" y="19248"/>
                  <a:pt x="9276" y="19528"/>
                  <a:pt x="10113" y="19683"/>
                </a:cubicBezTo>
                <a:cubicBezTo>
                  <a:pt x="10346" y="19737"/>
                  <a:pt x="10559" y="19768"/>
                  <a:pt x="10732" y="19768"/>
                </a:cubicBezTo>
                <a:cubicBezTo>
                  <a:pt x="10904" y="19768"/>
                  <a:pt x="11036" y="19737"/>
                  <a:pt x="11106" y="19667"/>
                </a:cubicBezTo>
                <a:cubicBezTo>
                  <a:pt x="12052" y="22443"/>
                  <a:pt x="13200" y="25158"/>
                  <a:pt x="14549" y="27732"/>
                </a:cubicBezTo>
                <a:cubicBezTo>
                  <a:pt x="14533" y="27717"/>
                  <a:pt x="14518" y="27717"/>
                  <a:pt x="14502" y="27701"/>
                </a:cubicBezTo>
                <a:cubicBezTo>
                  <a:pt x="14270" y="27251"/>
                  <a:pt x="13727" y="26662"/>
                  <a:pt x="13448" y="26383"/>
                </a:cubicBezTo>
                <a:cubicBezTo>
                  <a:pt x="12688" y="25561"/>
                  <a:pt x="11556" y="25049"/>
                  <a:pt x="10563" y="24553"/>
                </a:cubicBezTo>
                <a:cubicBezTo>
                  <a:pt x="9539" y="24010"/>
                  <a:pt x="8454" y="23591"/>
                  <a:pt x="7383" y="23095"/>
                </a:cubicBezTo>
                <a:cubicBezTo>
                  <a:pt x="6205" y="22552"/>
                  <a:pt x="5088" y="21901"/>
                  <a:pt x="3832" y="21544"/>
                </a:cubicBezTo>
                <a:cubicBezTo>
                  <a:pt x="3587" y="21481"/>
                  <a:pt x="3281" y="21373"/>
                  <a:pt x="3027" y="21373"/>
                </a:cubicBezTo>
                <a:cubicBezTo>
                  <a:pt x="2781" y="21373"/>
                  <a:pt x="2582" y="21473"/>
                  <a:pt x="2529" y="21807"/>
                </a:cubicBezTo>
                <a:cubicBezTo>
                  <a:pt x="2405" y="22660"/>
                  <a:pt x="3180" y="23777"/>
                  <a:pt x="3661" y="24382"/>
                </a:cubicBezTo>
                <a:cubicBezTo>
                  <a:pt x="4669" y="25638"/>
                  <a:pt x="5988" y="26476"/>
                  <a:pt x="7383" y="27236"/>
                </a:cubicBezTo>
                <a:cubicBezTo>
                  <a:pt x="8454" y="27810"/>
                  <a:pt x="9632" y="28802"/>
                  <a:pt x="10873" y="28911"/>
                </a:cubicBezTo>
                <a:cubicBezTo>
                  <a:pt x="10949" y="28920"/>
                  <a:pt x="11026" y="28923"/>
                  <a:pt x="11102" y="28923"/>
                </a:cubicBezTo>
                <a:cubicBezTo>
                  <a:pt x="11568" y="28923"/>
                  <a:pt x="12035" y="28780"/>
                  <a:pt x="12502" y="28740"/>
                </a:cubicBezTo>
                <a:cubicBezTo>
                  <a:pt x="12631" y="28725"/>
                  <a:pt x="12762" y="28720"/>
                  <a:pt x="12893" y="28720"/>
                </a:cubicBezTo>
                <a:cubicBezTo>
                  <a:pt x="13157" y="28720"/>
                  <a:pt x="13422" y="28740"/>
                  <a:pt x="13680" y="28740"/>
                </a:cubicBezTo>
                <a:cubicBezTo>
                  <a:pt x="13960" y="28740"/>
                  <a:pt x="14161" y="28725"/>
                  <a:pt x="14394" y="28632"/>
                </a:cubicBezTo>
                <a:cubicBezTo>
                  <a:pt x="14549" y="28554"/>
                  <a:pt x="14611" y="28430"/>
                  <a:pt x="14751" y="28368"/>
                </a:cubicBezTo>
                <a:lnTo>
                  <a:pt x="14813" y="28430"/>
                </a:lnTo>
                <a:cubicBezTo>
                  <a:pt x="14859" y="28492"/>
                  <a:pt x="14906" y="28492"/>
                  <a:pt x="14968" y="28492"/>
                </a:cubicBezTo>
                <a:cubicBezTo>
                  <a:pt x="16208" y="30725"/>
                  <a:pt x="17604" y="32835"/>
                  <a:pt x="19233" y="34773"/>
                </a:cubicBezTo>
                <a:cubicBezTo>
                  <a:pt x="18923" y="34463"/>
                  <a:pt x="18643" y="34138"/>
                  <a:pt x="18504" y="34076"/>
                </a:cubicBezTo>
                <a:cubicBezTo>
                  <a:pt x="16720" y="33021"/>
                  <a:pt x="14999" y="31966"/>
                  <a:pt x="12920" y="31904"/>
                </a:cubicBezTo>
                <a:cubicBezTo>
                  <a:pt x="11478" y="31858"/>
                  <a:pt x="10098" y="31594"/>
                  <a:pt x="8655" y="31501"/>
                </a:cubicBezTo>
                <a:cubicBezTo>
                  <a:pt x="8410" y="31485"/>
                  <a:pt x="8135" y="31473"/>
                  <a:pt x="7847" y="31473"/>
                </a:cubicBezTo>
                <a:cubicBezTo>
                  <a:pt x="7009" y="31473"/>
                  <a:pt x="6064" y="31574"/>
                  <a:pt x="5429" y="31966"/>
                </a:cubicBezTo>
                <a:cubicBezTo>
                  <a:pt x="4933" y="32276"/>
                  <a:pt x="4964" y="32757"/>
                  <a:pt x="5243" y="33223"/>
                </a:cubicBezTo>
                <a:cubicBezTo>
                  <a:pt x="5708" y="33951"/>
                  <a:pt x="6717" y="34076"/>
                  <a:pt x="7446" y="34448"/>
                </a:cubicBezTo>
                <a:cubicBezTo>
                  <a:pt x="8857" y="35177"/>
                  <a:pt x="10191" y="35937"/>
                  <a:pt x="11726" y="36417"/>
                </a:cubicBezTo>
                <a:cubicBezTo>
                  <a:pt x="12166" y="36561"/>
                  <a:pt x="12603" y="36616"/>
                  <a:pt x="13039" y="36616"/>
                </a:cubicBezTo>
                <a:cubicBezTo>
                  <a:pt x="13923" y="36616"/>
                  <a:pt x="14803" y="36387"/>
                  <a:pt x="15697" y="36200"/>
                </a:cubicBezTo>
                <a:cubicBezTo>
                  <a:pt x="16937" y="35952"/>
                  <a:pt x="18256" y="35394"/>
                  <a:pt x="19310" y="35270"/>
                </a:cubicBezTo>
                <a:cubicBezTo>
                  <a:pt x="19465" y="35316"/>
                  <a:pt x="19590" y="35378"/>
                  <a:pt x="19745" y="35409"/>
                </a:cubicBezTo>
                <a:lnTo>
                  <a:pt x="19776" y="35409"/>
                </a:lnTo>
                <a:cubicBezTo>
                  <a:pt x="21823" y="37720"/>
                  <a:pt x="24196" y="39737"/>
                  <a:pt x="26957" y="41365"/>
                </a:cubicBezTo>
                <a:cubicBezTo>
                  <a:pt x="26987" y="41379"/>
                  <a:pt x="27018" y="41385"/>
                  <a:pt x="27048" y="41385"/>
                </a:cubicBezTo>
                <a:cubicBezTo>
                  <a:pt x="27215" y="41385"/>
                  <a:pt x="27345" y="41191"/>
                  <a:pt x="27174" y="41086"/>
                </a:cubicBezTo>
                <a:cubicBezTo>
                  <a:pt x="26491" y="40683"/>
                  <a:pt x="25824" y="40279"/>
                  <a:pt x="25173" y="39814"/>
                </a:cubicBezTo>
                <a:cubicBezTo>
                  <a:pt x="24506" y="39333"/>
                  <a:pt x="23855" y="38837"/>
                  <a:pt x="23234" y="38325"/>
                </a:cubicBezTo>
                <a:cubicBezTo>
                  <a:pt x="23777" y="37751"/>
                  <a:pt x="25002" y="36728"/>
                  <a:pt x="25514" y="35766"/>
                </a:cubicBezTo>
                <a:cubicBezTo>
                  <a:pt x="26367" y="33936"/>
                  <a:pt x="26569" y="31765"/>
                  <a:pt x="25933" y="29888"/>
                </a:cubicBezTo>
                <a:lnTo>
                  <a:pt x="25933" y="29888"/>
                </a:lnTo>
                <a:cubicBezTo>
                  <a:pt x="24320" y="30198"/>
                  <a:pt x="23188" y="32788"/>
                  <a:pt x="22893" y="34262"/>
                </a:cubicBezTo>
                <a:cubicBezTo>
                  <a:pt x="22691" y="35115"/>
                  <a:pt x="22350" y="36728"/>
                  <a:pt x="22583" y="37736"/>
                </a:cubicBezTo>
                <a:cubicBezTo>
                  <a:pt x="21063" y="36386"/>
                  <a:pt x="19698" y="34913"/>
                  <a:pt x="18473" y="33300"/>
                </a:cubicBezTo>
                <a:lnTo>
                  <a:pt x="18473" y="33300"/>
                </a:lnTo>
                <a:cubicBezTo>
                  <a:pt x="18479" y="33301"/>
                  <a:pt x="18486" y="33301"/>
                  <a:pt x="18492" y="33301"/>
                </a:cubicBezTo>
                <a:cubicBezTo>
                  <a:pt x="18624" y="33301"/>
                  <a:pt x="18732" y="33154"/>
                  <a:pt x="18643" y="33021"/>
                </a:cubicBezTo>
                <a:cubicBezTo>
                  <a:pt x="18628" y="33005"/>
                  <a:pt x="18612" y="32974"/>
                  <a:pt x="18581" y="32943"/>
                </a:cubicBezTo>
                <a:cubicBezTo>
                  <a:pt x="18643" y="32773"/>
                  <a:pt x="18705" y="32587"/>
                  <a:pt x="18799" y="32432"/>
                </a:cubicBezTo>
                <a:cubicBezTo>
                  <a:pt x="19186" y="31734"/>
                  <a:pt x="19465" y="31206"/>
                  <a:pt x="19714" y="30431"/>
                </a:cubicBezTo>
                <a:cubicBezTo>
                  <a:pt x="20024" y="29407"/>
                  <a:pt x="20598" y="28477"/>
                  <a:pt x="20908" y="27437"/>
                </a:cubicBezTo>
                <a:cubicBezTo>
                  <a:pt x="21265" y="26305"/>
                  <a:pt x="21358" y="25049"/>
                  <a:pt x="21327" y="23870"/>
                </a:cubicBezTo>
                <a:cubicBezTo>
                  <a:pt x="21299" y="23230"/>
                  <a:pt x="20859" y="20466"/>
                  <a:pt x="19782" y="20466"/>
                </a:cubicBezTo>
                <a:cubicBezTo>
                  <a:pt x="19659" y="20466"/>
                  <a:pt x="19528" y="20503"/>
                  <a:pt x="19388" y="20582"/>
                </a:cubicBezTo>
                <a:cubicBezTo>
                  <a:pt x="18783" y="20908"/>
                  <a:pt x="18535" y="22040"/>
                  <a:pt x="18380" y="22614"/>
                </a:cubicBezTo>
                <a:cubicBezTo>
                  <a:pt x="18008" y="23994"/>
                  <a:pt x="17697" y="25390"/>
                  <a:pt x="17387" y="26771"/>
                </a:cubicBezTo>
                <a:cubicBezTo>
                  <a:pt x="17077" y="28135"/>
                  <a:pt x="16829" y="29872"/>
                  <a:pt x="17186" y="31268"/>
                </a:cubicBezTo>
                <a:cubicBezTo>
                  <a:pt x="17232" y="31377"/>
                  <a:pt x="17263" y="31516"/>
                  <a:pt x="17310" y="31656"/>
                </a:cubicBezTo>
                <a:cubicBezTo>
                  <a:pt x="16441" y="30369"/>
                  <a:pt x="15635" y="29019"/>
                  <a:pt x="14906" y="27639"/>
                </a:cubicBezTo>
                <a:cubicBezTo>
                  <a:pt x="15138" y="27158"/>
                  <a:pt x="15433" y="26708"/>
                  <a:pt x="15604" y="26181"/>
                </a:cubicBezTo>
                <a:cubicBezTo>
                  <a:pt x="15976" y="25142"/>
                  <a:pt x="16239" y="24025"/>
                  <a:pt x="16627" y="22986"/>
                </a:cubicBezTo>
                <a:cubicBezTo>
                  <a:pt x="17418" y="20861"/>
                  <a:pt x="17465" y="19031"/>
                  <a:pt x="16999" y="16844"/>
                </a:cubicBezTo>
                <a:cubicBezTo>
                  <a:pt x="16889" y="16304"/>
                  <a:pt x="16654" y="13586"/>
                  <a:pt x="15832" y="13586"/>
                </a:cubicBezTo>
                <a:cubicBezTo>
                  <a:pt x="15733" y="13586"/>
                  <a:pt x="15627" y="13625"/>
                  <a:pt x="15511" y="13711"/>
                </a:cubicBezTo>
                <a:cubicBezTo>
                  <a:pt x="14704" y="14316"/>
                  <a:pt x="14518" y="15867"/>
                  <a:pt x="14270" y="16767"/>
                </a:cubicBezTo>
                <a:cubicBezTo>
                  <a:pt x="13960" y="17806"/>
                  <a:pt x="13355" y="18985"/>
                  <a:pt x="13262" y="20055"/>
                </a:cubicBezTo>
                <a:cubicBezTo>
                  <a:pt x="13122" y="21761"/>
                  <a:pt x="13277" y="23715"/>
                  <a:pt x="13835" y="25421"/>
                </a:cubicBezTo>
                <a:cubicBezTo>
                  <a:pt x="12874" y="23358"/>
                  <a:pt x="12036" y="21187"/>
                  <a:pt x="11292" y="18985"/>
                </a:cubicBezTo>
                <a:cubicBezTo>
                  <a:pt x="11509" y="18628"/>
                  <a:pt x="11974" y="18209"/>
                  <a:pt x="12285" y="17744"/>
                </a:cubicBezTo>
                <a:cubicBezTo>
                  <a:pt x="12905" y="16767"/>
                  <a:pt x="12982" y="15573"/>
                  <a:pt x="13448" y="14518"/>
                </a:cubicBezTo>
                <a:cubicBezTo>
                  <a:pt x="14394" y="12316"/>
                  <a:pt x="14657" y="10129"/>
                  <a:pt x="14937" y="7787"/>
                </a:cubicBezTo>
                <a:cubicBezTo>
                  <a:pt x="14999" y="7166"/>
                  <a:pt x="14906" y="6406"/>
                  <a:pt x="14518" y="5879"/>
                </a:cubicBezTo>
                <a:cubicBezTo>
                  <a:pt x="14380" y="5693"/>
                  <a:pt x="14270" y="5620"/>
                  <a:pt x="14169" y="5620"/>
                </a:cubicBezTo>
                <a:cubicBezTo>
                  <a:pt x="13975" y="5620"/>
                  <a:pt x="13811" y="5888"/>
                  <a:pt x="13525" y="6143"/>
                </a:cubicBezTo>
                <a:cubicBezTo>
                  <a:pt x="12610" y="6949"/>
                  <a:pt x="11990" y="7415"/>
                  <a:pt x="11835" y="8733"/>
                </a:cubicBezTo>
                <a:cubicBezTo>
                  <a:pt x="11664" y="10361"/>
                  <a:pt x="11369" y="11959"/>
                  <a:pt x="11183" y="13587"/>
                </a:cubicBezTo>
                <a:cubicBezTo>
                  <a:pt x="11044" y="14782"/>
                  <a:pt x="10796" y="16022"/>
                  <a:pt x="10718" y="17248"/>
                </a:cubicBezTo>
                <a:cubicBezTo>
                  <a:pt x="10408" y="16255"/>
                  <a:pt x="10113" y="15247"/>
                  <a:pt x="9850" y="14254"/>
                </a:cubicBezTo>
                <a:cubicBezTo>
                  <a:pt x="9772" y="13355"/>
                  <a:pt x="9818" y="12362"/>
                  <a:pt x="9725" y="11354"/>
                </a:cubicBezTo>
                <a:cubicBezTo>
                  <a:pt x="9617" y="10222"/>
                  <a:pt x="9415" y="9136"/>
                  <a:pt x="9090" y="8050"/>
                </a:cubicBezTo>
                <a:cubicBezTo>
                  <a:pt x="8686" y="6732"/>
                  <a:pt x="8376" y="5243"/>
                  <a:pt x="7756" y="4002"/>
                </a:cubicBezTo>
                <a:cubicBezTo>
                  <a:pt x="7259" y="3010"/>
                  <a:pt x="6686" y="2002"/>
                  <a:pt x="6050" y="1118"/>
                </a:cubicBezTo>
                <a:cubicBezTo>
                  <a:pt x="5820" y="785"/>
                  <a:pt x="5233" y="1"/>
                  <a:pt x="480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42"/>
          <p:cNvSpPr/>
          <p:nvPr/>
        </p:nvSpPr>
        <p:spPr>
          <a:xfrm rot="810931" flipH="1">
            <a:off x="7184659" y="2870296"/>
            <a:ext cx="1778763" cy="2692115"/>
          </a:xfrm>
          <a:custGeom>
            <a:avLst/>
            <a:gdLst/>
            <a:ahLst/>
            <a:cxnLst/>
            <a:rect l="l" t="t" r="r" b="b"/>
            <a:pathLst>
              <a:path w="27345" h="41386" extrusionOk="0">
                <a:moveTo>
                  <a:pt x="4805" y="1"/>
                </a:moveTo>
                <a:cubicBezTo>
                  <a:pt x="4655" y="1"/>
                  <a:pt x="4525" y="97"/>
                  <a:pt x="4437" y="342"/>
                </a:cubicBezTo>
                <a:cubicBezTo>
                  <a:pt x="4080" y="1304"/>
                  <a:pt x="4499" y="2808"/>
                  <a:pt x="4607" y="3785"/>
                </a:cubicBezTo>
                <a:cubicBezTo>
                  <a:pt x="4855" y="5879"/>
                  <a:pt x="5600" y="7709"/>
                  <a:pt x="6546" y="9570"/>
                </a:cubicBezTo>
                <a:cubicBezTo>
                  <a:pt x="7228" y="10920"/>
                  <a:pt x="7678" y="12424"/>
                  <a:pt x="8578" y="13634"/>
                </a:cubicBezTo>
                <a:cubicBezTo>
                  <a:pt x="8950" y="14130"/>
                  <a:pt x="9400" y="14782"/>
                  <a:pt x="9772" y="15293"/>
                </a:cubicBezTo>
                <a:cubicBezTo>
                  <a:pt x="10098" y="16457"/>
                  <a:pt x="10470" y="17635"/>
                  <a:pt x="10858" y="18799"/>
                </a:cubicBezTo>
                <a:cubicBezTo>
                  <a:pt x="10780" y="18752"/>
                  <a:pt x="10703" y="18737"/>
                  <a:pt x="10625" y="18706"/>
                </a:cubicBezTo>
                <a:cubicBezTo>
                  <a:pt x="10175" y="18039"/>
                  <a:pt x="9787" y="17325"/>
                  <a:pt x="9353" y="16705"/>
                </a:cubicBezTo>
                <a:cubicBezTo>
                  <a:pt x="8655" y="15650"/>
                  <a:pt x="7694" y="14766"/>
                  <a:pt x="6670" y="14022"/>
                </a:cubicBezTo>
                <a:cubicBezTo>
                  <a:pt x="5631" y="13293"/>
                  <a:pt x="4731" y="12502"/>
                  <a:pt x="3739" y="11742"/>
                </a:cubicBezTo>
                <a:cubicBezTo>
                  <a:pt x="3184" y="11322"/>
                  <a:pt x="2321" y="10524"/>
                  <a:pt x="1513" y="10524"/>
                </a:cubicBezTo>
                <a:cubicBezTo>
                  <a:pt x="1395" y="10524"/>
                  <a:pt x="1278" y="10541"/>
                  <a:pt x="1164" y="10579"/>
                </a:cubicBezTo>
                <a:cubicBezTo>
                  <a:pt x="1" y="10951"/>
                  <a:pt x="1878" y="13696"/>
                  <a:pt x="2188" y="14239"/>
                </a:cubicBezTo>
                <a:cubicBezTo>
                  <a:pt x="2746" y="15247"/>
                  <a:pt x="3289" y="16503"/>
                  <a:pt x="4266" y="17201"/>
                </a:cubicBezTo>
                <a:cubicBezTo>
                  <a:pt x="5228" y="17899"/>
                  <a:pt x="6468" y="18504"/>
                  <a:pt x="7570" y="18938"/>
                </a:cubicBezTo>
                <a:cubicBezTo>
                  <a:pt x="8376" y="19248"/>
                  <a:pt x="9276" y="19528"/>
                  <a:pt x="10113" y="19683"/>
                </a:cubicBezTo>
                <a:cubicBezTo>
                  <a:pt x="10346" y="19737"/>
                  <a:pt x="10559" y="19768"/>
                  <a:pt x="10732" y="19768"/>
                </a:cubicBezTo>
                <a:cubicBezTo>
                  <a:pt x="10904" y="19768"/>
                  <a:pt x="11036" y="19737"/>
                  <a:pt x="11106" y="19667"/>
                </a:cubicBezTo>
                <a:cubicBezTo>
                  <a:pt x="12052" y="22443"/>
                  <a:pt x="13200" y="25158"/>
                  <a:pt x="14549" y="27732"/>
                </a:cubicBezTo>
                <a:cubicBezTo>
                  <a:pt x="14533" y="27717"/>
                  <a:pt x="14518" y="27717"/>
                  <a:pt x="14502" y="27701"/>
                </a:cubicBezTo>
                <a:cubicBezTo>
                  <a:pt x="14270" y="27251"/>
                  <a:pt x="13727" y="26662"/>
                  <a:pt x="13448" y="26383"/>
                </a:cubicBezTo>
                <a:cubicBezTo>
                  <a:pt x="12688" y="25561"/>
                  <a:pt x="11556" y="25049"/>
                  <a:pt x="10563" y="24553"/>
                </a:cubicBezTo>
                <a:cubicBezTo>
                  <a:pt x="9539" y="24010"/>
                  <a:pt x="8454" y="23591"/>
                  <a:pt x="7383" y="23095"/>
                </a:cubicBezTo>
                <a:cubicBezTo>
                  <a:pt x="6205" y="22552"/>
                  <a:pt x="5088" y="21901"/>
                  <a:pt x="3832" y="21544"/>
                </a:cubicBezTo>
                <a:cubicBezTo>
                  <a:pt x="3587" y="21481"/>
                  <a:pt x="3281" y="21373"/>
                  <a:pt x="3027" y="21373"/>
                </a:cubicBezTo>
                <a:cubicBezTo>
                  <a:pt x="2781" y="21373"/>
                  <a:pt x="2582" y="21473"/>
                  <a:pt x="2529" y="21807"/>
                </a:cubicBezTo>
                <a:cubicBezTo>
                  <a:pt x="2405" y="22660"/>
                  <a:pt x="3180" y="23777"/>
                  <a:pt x="3661" y="24382"/>
                </a:cubicBezTo>
                <a:cubicBezTo>
                  <a:pt x="4669" y="25638"/>
                  <a:pt x="5988" y="26476"/>
                  <a:pt x="7383" y="27236"/>
                </a:cubicBezTo>
                <a:cubicBezTo>
                  <a:pt x="8454" y="27810"/>
                  <a:pt x="9632" y="28802"/>
                  <a:pt x="10873" y="28911"/>
                </a:cubicBezTo>
                <a:cubicBezTo>
                  <a:pt x="10949" y="28920"/>
                  <a:pt x="11026" y="28923"/>
                  <a:pt x="11102" y="28923"/>
                </a:cubicBezTo>
                <a:cubicBezTo>
                  <a:pt x="11568" y="28923"/>
                  <a:pt x="12035" y="28780"/>
                  <a:pt x="12502" y="28740"/>
                </a:cubicBezTo>
                <a:cubicBezTo>
                  <a:pt x="12631" y="28725"/>
                  <a:pt x="12762" y="28720"/>
                  <a:pt x="12893" y="28720"/>
                </a:cubicBezTo>
                <a:cubicBezTo>
                  <a:pt x="13157" y="28720"/>
                  <a:pt x="13422" y="28740"/>
                  <a:pt x="13680" y="28740"/>
                </a:cubicBezTo>
                <a:cubicBezTo>
                  <a:pt x="13960" y="28740"/>
                  <a:pt x="14161" y="28725"/>
                  <a:pt x="14394" y="28632"/>
                </a:cubicBezTo>
                <a:cubicBezTo>
                  <a:pt x="14549" y="28554"/>
                  <a:pt x="14611" y="28430"/>
                  <a:pt x="14751" y="28368"/>
                </a:cubicBezTo>
                <a:lnTo>
                  <a:pt x="14813" y="28430"/>
                </a:lnTo>
                <a:cubicBezTo>
                  <a:pt x="14859" y="28492"/>
                  <a:pt x="14906" y="28492"/>
                  <a:pt x="14968" y="28492"/>
                </a:cubicBezTo>
                <a:cubicBezTo>
                  <a:pt x="16208" y="30725"/>
                  <a:pt x="17604" y="32835"/>
                  <a:pt x="19233" y="34773"/>
                </a:cubicBezTo>
                <a:cubicBezTo>
                  <a:pt x="18923" y="34463"/>
                  <a:pt x="18643" y="34138"/>
                  <a:pt x="18504" y="34076"/>
                </a:cubicBezTo>
                <a:cubicBezTo>
                  <a:pt x="16720" y="33021"/>
                  <a:pt x="14999" y="31966"/>
                  <a:pt x="12920" y="31904"/>
                </a:cubicBezTo>
                <a:cubicBezTo>
                  <a:pt x="11478" y="31858"/>
                  <a:pt x="10098" y="31594"/>
                  <a:pt x="8655" y="31501"/>
                </a:cubicBezTo>
                <a:cubicBezTo>
                  <a:pt x="8410" y="31485"/>
                  <a:pt x="8135" y="31473"/>
                  <a:pt x="7847" y="31473"/>
                </a:cubicBezTo>
                <a:cubicBezTo>
                  <a:pt x="7009" y="31473"/>
                  <a:pt x="6064" y="31574"/>
                  <a:pt x="5429" y="31966"/>
                </a:cubicBezTo>
                <a:cubicBezTo>
                  <a:pt x="4933" y="32276"/>
                  <a:pt x="4964" y="32757"/>
                  <a:pt x="5243" y="33223"/>
                </a:cubicBezTo>
                <a:cubicBezTo>
                  <a:pt x="5708" y="33951"/>
                  <a:pt x="6717" y="34076"/>
                  <a:pt x="7446" y="34448"/>
                </a:cubicBezTo>
                <a:cubicBezTo>
                  <a:pt x="8857" y="35177"/>
                  <a:pt x="10191" y="35937"/>
                  <a:pt x="11726" y="36417"/>
                </a:cubicBezTo>
                <a:cubicBezTo>
                  <a:pt x="12166" y="36561"/>
                  <a:pt x="12603" y="36616"/>
                  <a:pt x="13039" y="36616"/>
                </a:cubicBezTo>
                <a:cubicBezTo>
                  <a:pt x="13923" y="36616"/>
                  <a:pt x="14803" y="36387"/>
                  <a:pt x="15697" y="36200"/>
                </a:cubicBezTo>
                <a:cubicBezTo>
                  <a:pt x="16937" y="35952"/>
                  <a:pt x="18256" y="35394"/>
                  <a:pt x="19310" y="35270"/>
                </a:cubicBezTo>
                <a:cubicBezTo>
                  <a:pt x="19465" y="35316"/>
                  <a:pt x="19590" y="35378"/>
                  <a:pt x="19745" y="35409"/>
                </a:cubicBezTo>
                <a:lnTo>
                  <a:pt x="19776" y="35409"/>
                </a:lnTo>
                <a:cubicBezTo>
                  <a:pt x="21823" y="37720"/>
                  <a:pt x="24196" y="39737"/>
                  <a:pt x="26957" y="41365"/>
                </a:cubicBezTo>
                <a:cubicBezTo>
                  <a:pt x="26987" y="41379"/>
                  <a:pt x="27018" y="41385"/>
                  <a:pt x="27048" y="41385"/>
                </a:cubicBezTo>
                <a:cubicBezTo>
                  <a:pt x="27215" y="41385"/>
                  <a:pt x="27345" y="41191"/>
                  <a:pt x="27174" y="41086"/>
                </a:cubicBezTo>
                <a:cubicBezTo>
                  <a:pt x="26491" y="40683"/>
                  <a:pt x="25824" y="40279"/>
                  <a:pt x="25173" y="39814"/>
                </a:cubicBezTo>
                <a:cubicBezTo>
                  <a:pt x="24506" y="39333"/>
                  <a:pt x="23855" y="38837"/>
                  <a:pt x="23234" y="38325"/>
                </a:cubicBezTo>
                <a:cubicBezTo>
                  <a:pt x="23777" y="37751"/>
                  <a:pt x="25002" y="36728"/>
                  <a:pt x="25514" y="35766"/>
                </a:cubicBezTo>
                <a:cubicBezTo>
                  <a:pt x="26367" y="33936"/>
                  <a:pt x="26569" y="31765"/>
                  <a:pt x="25933" y="29888"/>
                </a:cubicBezTo>
                <a:lnTo>
                  <a:pt x="25933" y="29888"/>
                </a:lnTo>
                <a:cubicBezTo>
                  <a:pt x="24320" y="30198"/>
                  <a:pt x="23188" y="32788"/>
                  <a:pt x="22893" y="34262"/>
                </a:cubicBezTo>
                <a:cubicBezTo>
                  <a:pt x="22691" y="35115"/>
                  <a:pt x="22350" y="36728"/>
                  <a:pt x="22583" y="37736"/>
                </a:cubicBezTo>
                <a:cubicBezTo>
                  <a:pt x="21063" y="36386"/>
                  <a:pt x="19698" y="34913"/>
                  <a:pt x="18473" y="33300"/>
                </a:cubicBezTo>
                <a:lnTo>
                  <a:pt x="18473" y="33300"/>
                </a:lnTo>
                <a:cubicBezTo>
                  <a:pt x="18479" y="33301"/>
                  <a:pt x="18486" y="33301"/>
                  <a:pt x="18492" y="33301"/>
                </a:cubicBezTo>
                <a:cubicBezTo>
                  <a:pt x="18624" y="33301"/>
                  <a:pt x="18732" y="33154"/>
                  <a:pt x="18643" y="33021"/>
                </a:cubicBezTo>
                <a:cubicBezTo>
                  <a:pt x="18628" y="33005"/>
                  <a:pt x="18612" y="32974"/>
                  <a:pt x="18581" y="32943"/>
                </a:cubicBezTo>
                <a:cubicBezTo>
                  <a:pt x="18643" y="32773"/>
                  <a:pt x="18705" y="32587"/>
                  <a:pt x="18799" y="32432"/>
                </a:cubicBezTo>
                <a:cubicBezTo>
                  <a:pt x="19186" y="31734"/>
                  <a:pt x="19465" y="31206"/>
                  <a:pt x="19714" y="30431"/>
                </a:cubicBezTo>
                <a:cubicBezTo>
                  <a:pt x="20024" y="29407"/>
                  <a:pt x="20598" y="28477"/>
                  <a:pt x="20908" y="27437"/>
                </a:cubicBezTo>
                <a:cubicBezTo>
                  <a:pt x="21265" y="26305"/>
                  <a:pt x="21358" y="25049"/>
                  <a:pt x="21327" y="23870"/>
                </a:cubicBezTo>
                <a:cubicBezTo>
                  <a:pt x="21299" y="23230"/>
                  <a:pt x="20859" y="20466"/>
                  <a:pt x="19782" y="20466"/>
                </a:cubicBezTo>
                <a:cubicBezTo>
                  <a:pt x="19659" y="20466"/>
                  <a:pt x="19528" y="20503"/>
                  <a:pt x="19388" y="20582"/>
                </a:cubicBezTo>
                <a:cubicBezTo>
                  <a:pt x="18783" y="20908"/>
                  <a:pt x="18535" y="22040"/>
                  <a:pt x="18380" y="22614"/>
                </a:cubicBezTo>
                <a:cubicBezTo>
                  <a:pt x="18008" y="23994"/>
                  <a:pt x="17697" y="25390"/>
                  <a:pt x="17387" y="26771"/>
                </a:cubicBezTo>
                <a:cubicBezTo>
                  <a:pt x="17077" y="28135"/>
                  <a:pt x="16829" y="29872"/>
                  <a:pt x="17186" y="31268"/>
                </a:cubicBezTo>
                <a:cubicBezTo>
                  <a:pt x="17232" y="31377"/>
                  <a:pt x="17263" y="31516"/>
                  <a:pt x="17310" y="31656"/>
                </a:cubicBezTo>
                <a:cubicBezTo>
                  <a:pt x="16441" y="30369"/>
                  <a:pt x="15635" y="29019"/>
                  <a:pt x="14906" y="27639"/>
                </a:cubicBezTo>
                <a:cubicBezTo>
                  <a:pt x="15138" y="27158"/>
                  <a:pt x="15433" y="26708"/>
                  <a:pt x="15604" y="26181"/>
                </a:cubicBezTo>
                <a:cubicBezTo>
                  <a:pt x="15976" y="25142"/>
                  <a:pt x="16239" y="24025"/>
                  <a:pt x="16627" y="22986"/>
                </a:cubicBezTo>
                <a:cubicBezTo>
                  <a:pt x="17418" y="20861"/>
                  <a:pt x="17465" y="19031"/>
                  <a:pt x="16999" y="16844"/>
                </a:cubicBezTo>
                <a:cubicBezTo>
                  <a:pt x="16889" y="16304"/>
                  <a:pt x="16654" y="13586"/>
                  <a:pt x="15832" y="13586"/>
                </a:cubicBezTo>
                <a:cubicBezTo>
                  <a:pt x="15733" y="13586"/>
                  <a:pt x="15627" y="13625"/>
                  <a:pt x="15511" y="13711"/>
                </a:cubicBezTo>
                <a:cubicBezTo>
                  <a:pt x="14704" y="14316"/>
                  <a:pt x="14518" y="15867"/>
                  <a:pt x="14270" y="16767"/>
                </a:cubicBezTo>
                <a:cubicBezTo>
                  <a:pt x="13960" y="17806"/>
                  <a:pt x="13355" y="18985"/>
                  <a:pt x="13262" y="20055"/>
                </a:cubicBezTo>
                <a:cubicBezTo>
                  <a:pt x="13122" y="21761"/>
                  <a:pt x="13277" y="23715"/>
                  <a:pt x="13835" y="25421"/>
                </a:cubicBezTo>
                <a:cubicBezTo>
                  <a:pt x="12874" y="23358"/>
                  <a:pt x="12036" y="21187"/>
                  <a:pt x="11292" y="18985"/>
                </a:cubicBezTo>
                <a:cubicBezTo>
                  <a:pt x="11509" y="18628"/>
                  <a:pt x="11974" y="18209"/>
                  <a:pt x="12285" y="17744"/>
                </a:cubicBezTo>
                <a:cubicBezTo>
                  <a:pt x="12905" y="16767"/>
                  <a:pt x="12982" y="15573"/>
                  <a:pt x="13448" y="14518"/>
                </a:cubicBezTo>
                <a:cubicBezTo>
                  <a:pt x="14394" y="12316"/>
                  <a:pt x="14657" y="10129"/>
                  <a:pt x="14937" y="7787"/>
                </a:cubicBezTo>
                <a:cubicBezTo>
                  <a:pt x="14999" y="7166"/>
                  <a:pt x="14906" y="6406"/>
                  <a:pt x="14518" y="5879"/>
                </a:cubicBezTo>
                <a:cubicBezTo>
                  <a:pt x="14380" y="5693"/>
                  <a:pt x="14270" y="5620"/>
                  <a:pt x="14169" y="5620"/>
                </a:cubicBezTo>
                <a:cubicBezTo>
                  <a:pt x="13975" y="5620"/>
                  <a:pt x="13811" y="5888"/>
                  <a:pt x="13525" y="6143"/>
                </a:cubicBezTo>
                <a:cubicBezTo>
                  <a:pt x="12610" y="6949"/>
                  <a:pt x="11990" y="7415"/>
                  <a:pt x="11835" y="8733"/>
                </a:cubicBezTo>
                <a:cubicBezTo>
                  <a:pt x="11664" y="10361"/>
                  <a:pt x="11369" y="11959"/>
                  <a:pt x="11183" y="13587"/>
                </a:cubicBezTo>
                <a:cubicBezTo>
                  <a:pt x="11044" y="14782"/>
                  <a:pt x="10796" y="16022"/>
                  <a:pt x="10718" y="17248"/>
                </a:cubicBezTo>
                <a:cubicBezTo>
                  <a:pt x="10408" y="16255"/>
                  <a:pt x="10113" y="15247"/>
                  <a:pt x="9850" y="14254"/>
                </a:cubicBezTo>
                <a:cubicBezTo>
                  <a:pt x="9772" y="13355"/>
                  <a:pt x="9818" y="12362"/>
                  <a:pt x="9725" y="11354"/>
                </a:cubicBezTo>
                <a:cubicBezTo>
                  <a:pt x="9617" y="10222"/>
                  <a:pt x="9415" y="9136"/>
                  <a:pt x="9090" y="8050"/>
                </a:cubicBezTo>
                <a:cubicBezTo>
                  <a:pt x="8686" y="6732"/>
                  <a:pt x="8376" y="5243"/>
                  <a:pt x="7756" y="4002"/>
                </a:cubicBezTo>
                <a:cubicBezTo>
                  <a:pt x="7259" y="3010"/>
                  <a:pt x="6686" y="2002"/>
                  <a:pt x="6050" y="1118"/>
                </a:cubicBezTo>
                <a:cubicBezTo>
                  <a:pt x="5820" y="785"/>
                  <a:pt x="5233" y="1"/>
                  <a:pt x="4805" y="1"/>
                </a:cubicBezTo>
                <a:close/>
              </a:path>
            </a:pathLst>
          </a:custGeom>
          <a:solidFill>
            <a:srgbClr val="394FA0">
              <a:alpha val="550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42"/>
          <p:cNvSpPr/>
          <p:nvPr/>
        </p:nvSpPr>
        <p:spPr>
          <a:xfrm>
            <a:off x="560418" y="3749517"/>
            <a:ext cx="4851631" cy="576733"/>
          </a:xfrm>
          <a:prstGeom prst="roundRect">
            <a:avLst>
              <a:gd name="adj" fmla="val 50000"/>
            </a:avLst>
          </a:prstGeom>
          <a:solidFill>
            <a:srgbClr val="394FA0">
              <a:alpha val="550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5" name="Google Shape;655;p42"/>
          <p:cNvSpPr txBox="1">
            <a:spLocks noGrp="1"/>
          </p:cNvSpPr>
          <p:nvPr>
            <p:ph type="title"/>
          </p:nvPr>
        </p:nvSpPr>
        <p:spPr>
          <a:xfrm>
            <a:off x="713225" y="2165401"/>
            <a:ext cx="4606800" cy="147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PROJECT PLAN &amp;</a:t>
            </a:r>
            <a:br>
              <a:rPr lang="en-US" dirty="0"/>
            </a:br>
            <a:r>
              <a:rPr lang="en-US" dirty="0"/>
              <a:t>EXECUTION</a:t>
            </a:r>
          </a:p>
        </p:txBody>
      </p:sp>
      <p:grpSp>
        <p:nvGrpSpPr>
          <p:cNvPr id="657" name="Google Shape;657;p42"/>
          <p:cNvGrpSpPr/>
          <p:nvPr/>
        </p:nvGrpSpPr>
        <p:grpSpPr>
          <a:xfrm>
            <a:off x="5936619" y="1414244"/>
            <a:ext cx="2390057" cy="3893623"/>
            <a:chOff x="5936619" y="957044"/>
            <a:chExt cx="2390057" cy="3893623"/>
          </a:xfrm>
        </p:grpSpPr>
        <p:sp>
          <p:nvSpPr>
            <p:cNvPr id="658" name="Google Shape;658;p42"/>
            <p:cNvSpPr/>
            <p:nvPr/>
          </p:nvSpPr>
          <p:spPr>
            <a:xfrm>
              <a:off x="6094144" y="3782654"/>
              <a:ext cx="1096634" cy="1068013"/>
            </a:xfrm>
            <a:custGeom>
              <a:avLst/>
              <a:gdLst/>
              <a:ahLst/>
              <a:cxnLst/>
              <a:rect l="l" t="t" r="r" b="b"/>
              <a:pathLst>
                <a:path w="27205" h="26495" extrusionOk="0">
                  <a:moveTo>
                    <a:pt x="12762" y="1"/>
                  </a:moveTo>
                  <a:cubicBezTo>
                    <a:pt x="11385" y="1"/>
                    <a:pt x="10016" y="253"/>
                    <a:pt x="8701" y="826"/>
                  </a:cubicBezTo>
                  <a:cubicBezTo>
                    <a:pt x="5212" y="2331"/>
                    <a:pt x="4638" y="10489"/>
                    <a:pt x="3009" y="13761"/>
                  </a:cubicBezTo>
                  <a:cubicBezTo>
                    <a:pt x="1629" y="16522"/>
                    <a:pt x="543" y="19732"/>
                    <a:pt x="0" y="22571"/>
                  </a:cubicBezTo>
                  <a:lnTo>
                    <a:pt x="22970" y="26495"/>
                  </a:lnTo>
                  <a:cubicBezTo>
                    <a:pt x="23746" y="25471"/>
                    <a:pt x="23684" y="23439"/>
                    <a:pt x="23916" y="22183"/>
                  </a:cubicBezTo>
                  <a:cubicBezTo>
                    <a:pt x="24366" y="20182"/>
                    <a:pt x="24816" y="18259"/>
                    <a:pt x="25266" y="16258"/>
                  </a:cubicBezTo>
                  <a:cubicBezTo>
                    <a:pt x="25777" y="14149"/>
                    <a:pt x="27204" y="11807"/>
                    <a:pt x="26894" y="9496"/>
                  </a:cubicBezTo>
                  <a:cubicBezTo>
                    <a:pt x="26599" y="7263"/>
                    <a:pt x="24459" y="5215"/>
                    <a:pt x="22862" y="3897"/>
                  </a:cubicBezTo>
                  <a:cubicBezTo>
                    <a:pt x="19972" y="1702"/>
                    <a:pt x="16339" y="1"/>
                    <a:pt x="12762" y="1"/>
                  </a:cubicBezTo>
                  <a:close/>
                </a:path>
              </a:pathLst>
            </a:custGeom>
            <a:solidFill>
              <a:srgbClr val="FF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2"/>
            <p:cNvSpPr/>
            <p:nvPr/>
          </p:nvSpPr>
          <p:spPr>
            <a:xfrm>
              <a:off x="6289196" y="4057758"/>
              <a:ext cx="1099778" cy="356300"/>
            </a:xfrm>
            <a:custGeom>
              <a:avLst/>
              <a:gdLst/>
              <a:ahLst/>
              <a:cxnLst/>
              <a:rect l="l" t="t" r="r" b="b"/>
              <a:pathLst>
                <a:path w="27283" h="8839" extrusionOk="0">
                  <a:moveTo>
                    <a:pt x="11940" y="0"/>
                  </a:moveTo>
                  <a:cubicBezTo>
                    <a:pt x="5990" y="0"/>
                    <a:pt x="0" y="639"/>
                    <a:pt x="0" y="639"/>
                  </a:cubicBezTo>
                  <a:cubicBezTo>
                    <a:pt x="0" y="639"/>
                    <a:pt x="6989" y="8839"/>
                    <a:pt x="14643" y="8839"/>
                  </a:cubicBezTo>
                  <a:cubicBezTo>
                    <a:pt x="17014" y="8839"/>
                    <a:pt x="19449" y="8052"/>
                    <a:pt x="21760" y="5990"/>
                  </a:cubicBezTo>
                  <a:cubicBezTo>
                    <a:pt x="27283" y="1072"/>
                    <a:pt x="19645" y="0"/>
                    <a:pt x="11940" y="0"/>
                  </a:cubicBezTo>
                  <a:close/>
                </a:path>
              </a:pathLst>
            </a:custGeom>
            <a:solidFill>
              <a:srgbClr val="FFB3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2"/>
            <p:cNvSpPr/>
            <p:nvPr/>
          </p:nvSpPr>
          <p:spPr>
            <a:xfrm>
              <a:off x="6179154" y="3872823"/>
              <a:ext cx="1072891" cy="452359"/>
            </a:xfrm>
            <a:custGeom>
              <a:avLst/>
              <a:gdLst/>
              <a:ahLst/>
              <a:cxnLst/>
              <a:rect l="l" t="t" r="r" b="b"/>
              <a:pathLst>
                <a:path w="26616" h="11222" extrusionOk="0">
                  <a:moveTo>
                    <a:pt x="3661" y="1"/>
                  </a:moveTo>
                  <a:cubicBezTo>
                    <a:pt x="2994" y="1303"/>
                    <a:pt x="1397" y="3118"/>
                    <a:pt x="1" y="3676"/>
                  </a:cubicBezTo>
                  <a:cubicBezTo>
                    <a:pt x="823" y="6018"/>
                    <a:pt x="3537" y="6251"/>
                    <a:pt x="5646" y="6468"/>
                  </a:cubicBezTo>
                  <a:cubicBezTo>
                    <a:pt x="8236" y="6608"/>
                    <a:pt x="10113" y="7942"/>
                    <a:pt x="12579" y="8826"/>
                  </a:cubicBezTo>
                  <a:cubicBezTo>
                    <a:pt x="16524" y="10401"/>
                    <a:pt x="21656" y="11221"/>
                    <a:pt x="25934" y="11221"/>
                  </a:cubicBezTo>
                  <a:cubicBezTo>
                    <a:pt x="26164" y="11221"/>
                    <a:pt x="26391" y="11219"/>
                    <a:pt x="26615" y="11214"/>
                  </a:cubicBezTo>
                  <a:cubicBezTo>
                    <a:pt x="26507" y="9508"/>
                    <a:pt x="26615" y="7554"/>
                    <a:pt x="26150" y="6018"/>
                  </a:cubicBezTo>
                  <a:lnTo>
                    <a:pt x="3661" y="1"/>
                  </a:lnTo>
                  <a:close/>
                </a:path>
              </a:pathLst>
            </a:custGeom>
            <a:solidFill>
              <a:srgbClr val="B4D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2"/>
            <p:cNvSpPr/>
            <p:nvPr/>
          </p:nvSpPr>
          <p:spPr>
            <a:xfrm>
              <a:off x="6135420" y="1923072"/>
              <a:ext cx="1688667" cy="2285980"/>
            </a:xfrm>
            <a:custGeom>
              <a:avLst/>
              <a:gdLst/>
              <a:ahLst/>
              <a:cxnLst/>
              <a:rect l="l" t="t" r="r" b="b"/>
              <a:pathLst>
                <a:path w="41892" h="56710" extrusionOk="0">
                  <a:moveTo>
                    <a:pt x="17654" y="1"/>
                  </a:moveTo>
                  <a:cubicBezTo>
                    <a:pt x="17149" y="1"/>
                    <a:pt x="16614" y="104"/>
                    <a:pt x="16068" y="323"/>
                  </a:cubicBezTo>
                  <a:cubicBezTo>
                    <a:pt x="13571" y="1393"/>
                    <a:pt x="13152" y="3595"/>
                    <a:pt x="13152" y="5844"/>
                  </a:cubicBezTo>
                  <a:cubicBezTo>
                    <a:pt x="13152" y="10342"/>
                    <a:pt x="13261" y="14220"/>
                    <a:pt x="12237" y="18671"/>
                  </a:cubicBezTo>
                  <a:cubicBezTo>
                    <a:pt x="11803" y="20873"/>
                    <a:pt x="11089" y="23122"/>
                    <a:pt x="9694" y="24844"/>
                  </a:cubicBezTo>
                  <a:cubicBezTo>
                    <a:pt x="8127" y="26906"/>
                    <a:pt x="5987" y="28519"/>
                    <a:pt x="4560" y="30768"/>
                  </a:cubicBezTo>
                  <a:cubicBezTo>
                    <a:pt x="2311" y="34646"/>
                    <a:pt x="0" y="39469"/>
                    <a:pt x="1318" y="43889"/>
                  </a:cubicBezTo>
                  <a:cubicBezTo>
                    <a:pt x="1908" y="45859"/>
                    <a:pt x="2342" y="48372"/>
                    <a:pt x="3505" y="50155"/>
                  </a:cubicBezTo>
                  <a:cubicBezTo>
                    <a:pt x="4296" y="51489"/>
                    <a:pt x="5242" y="51474"/>
                    <a:pt x="6421" y="51908"/>
                  </a:cubicBezTo>
                  <a:lnTo>
                    <a:pt x="9833" y="52265"/>
                  </a:lnTo>
                  <a:cubicBezTo>
                    <a:pt x="10084" y="52209"/>
                    <a:pt x="10338" y="52184"/>
                    <a:pt x="10594" y="52184"/>
                  </a:cubicBezTo>
                  <a:cubicBezTo>
                    <a:pt x="12772" y="52184"/>
                    <a:pt x="15081" y="54027"/>
                    <a:pt x="16844" y="54901"/>
                  </a:cubicBezTo>
                  <a:cubicBezTo>
                    <a:pt x="18933" y="55934"/>
                    <a:pt x="20738" y="56709"/>
                    <a:pt x="22871" y="56709"/>
                  </a:cubicBezTo>
                  <a:cubicBezTo>
                    <a:pt x="23556" y="56709"/>
                    <a:pt x="24275" y="56629"/>
                    <a:pt x="25048" y="56452"/>
                  </a:cubicBezTo>
                  <a:cubicBezTo>
                    <a:pt x="35362" y="54002"/>
                    <a:pt x="35641" y="40974"/>
                    <a:pt x="39519" y="33281"/>
                  </a:cubicBezTo>
                  <a:cubicBezTo>
                    <a:pt x="40154" y="31962"/>
                    <a:pt x="41892" y="28240"/>
                    <a:pt x="40403" y="27015"/>
                  </a:cubicBezTo>
                  <a:cubicBezTo>
                    <a:pt x="39798" y="26472"/>
                    <a:pt x="38200" y="26705"/>
                    <a:pt x="37456" y="26503"/>
                  </a:cubicBezTo>
                  <a:cubicBezTo>
                    <a:pt x="36199" y="26146"/>
                    <a:pt x="35269" y="25355"/>
                    <a:pt x="34168" y="24797"/>
                  </a:cubicBezTo>
                  <a:cubicBezTo>
                    <a:pt x="32942" y="24146"/>
                    <a:pt x="31857" y="23665"/>
                    <a:pt x="30570" y="23339"/>
                  </a:cubicBezTo>
                  <a:cubicBezTo>
                    <a:pt x="28863" y="22858"/>
                    <a:pt x="29236" y="22579"/>
                    <a:pt x="28367" y="21385"/>
                  </a:cubicBezTo>
                  <a:cubicBezTo>
                    <a:pt x="26847" y="19338"/>
                    <a:pt x="24195" y="18562"/>
                    <a:pt x="22861" y="16298"/>
                  </a:cubicBezTo>
                  <a:cubicBezTo>
                    <a:pt x="20488" y="12513"/>
                    <a:pt x="21620" y="7147"/>
                    <a:pt x="20938" y="2944"/>
                  </a:cubicBezTo>
                  <a:cubicBezTo>
                    <a:pt x="20618" y="1104"/>
                    <a:pt x="19298" y="1"/>
                    <a:pt x="176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2"/>
            <p:cNvSpPr/>
            <p:nvPr/>
          </p:nvSpPr>
          <p:spPr>
            <a:xfrm>
              <a:off x="6664305" y="3283920"/>
              <a:ext cx="320142" cy="629602"/>
            </a:xfrm>
            <a:custGeom>
              <a:avLst/>
              <a:gdLst/>
              <a:ahLst/>
              <a:cxnLst/>
              <a:rect l="l" t="t" r="r" b="b"/>
              <a:pathLst>
                <a:path w="7942" h="15619" extrusionOk="0">
                  <a:moveTo>
                    <a:pt x="5568" y="1"/>
                  </a:moveTo>
                  <a:lnTo>
                    <a:pt x="0" y="15619"/>
                  </a:lnTo>
                  <a:cubicBezTo>
                    <a:pt x="6049" y="13463"/>
                    <a:pt x="7941" y="5413"/>
                    <a:pt x="5568" y="1"/>
                  </a:cubicBezTo>
                  <a:close/>
                </a:path>
              </a:pathLst>
            </a:custGeom>
            <a:solidFill>
              <a:srgbClr val="B4D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2"/>
            <p:cNvSpPr/>
            <p:nvPr/>
          </p:nvSpPr>
          <p:spPr>
            <a:xfrm>
              <a:off x="6664305" y="3285169"/>
              <a:ext cx="273866" cy="628352"/>
            </a:xfrm>
            <a:custGeom>
              <a:avLst/>
              <a:gdLst/>
              <a:ahLst/>
              <a:cxnLst/>
              <a:rect l="l" t="t" r="r" b="b"/>
              <a:pathLst>
                <a:path w="6794" h="15588" extrusionOk="0">
                  <a:moveTo>
                    <a:pt x="5584" y="1"/>
                  </a:moveTo>
                  <a:lnTo>
                    <a:pt x="5584" y="1"/>
                  </a:lnTo>
                  <a:cubicBezTo>
                    <a:pt x="5847" y="714"/>
                    <a:pt x="6033" y="1443"/>
                    <a:pt x="6158" y="2203"/>
                  </a:cubicBezTo>
                  <a:cubicBezTo>
                    <a:pt x="6313" y="2947"/>
                    <a:pt x="6406" y="3692"/>
                    <a:pt x="6421" y="4452"/>
                  </a:cubicBezTo>
                  <a:cubicBezTo>
                    <a:pt x="6468" y="5972"/>
                    <a:pt x="6266" y="7492"/>
                    <a:pt x="5816" y="8950"/>
                  </a:cubicBezTo>
                  <a:cubicBezTo>
                    <a:pt x="5351" y="10392"/>
                    <a:pt x="4638" y="11757"/>
                    <a:pt x="3645" y="12905"/>
                  </a:cubicBezTo>
                  <a:cubicBezTo>
                    <a:pt x="3149" y="13494"/>
                    <a:pt x="2590" y="13990"/>
                    <a:pt x="1970" y="14425"/>
                  </a:cubicBezTo>
                  <a:cubicBezTo>
                    <a:pt x="1365" y="14890"/>
                    <a:pt x="698" y="15278"/>
                    <a:pt x="0" y="15588"/>
                  </a:cubicBezTo>
                  <a:cubicBezTo>
                    <a:pt x="745" y="15371"/>
                    <a:pt x="1458" y="15060"/>
                    <a:pt x="2172" y="14673"/>
                  </a:cubicBezTo>
                  <a:cubicBezTo>
                    <a:pt x="2823" y="14223"/>
                    <a:pt x="3397" y="13696"/>
                    <a:pt x="3909" y="13122"/>
                  </a:cubicBezTo>
                  <a:cubicBezTo>
                    <a:pt x="4932" y="11943"/>
                    <a:pt x="5661" y="10516"/>
                    <a:pt x="6127" y="9043"/>
                  </a:cubicBezTo>
                  <a:cubicBezTo>
                    <a:pt x="6592" y="7554"/>
                    <a:pt x="6793" y="6003"/>
                    <a:pt x="6731" y="4452"/>
                  </a:cubicBezTo>
                  <a:cubicBezTo>
                    <a:pt x="6685" y="3676"/>
                    <a:pt x="6592" y="2901"/>
                    <a:pt x="6437" y="2141"/>
                  </a:cubicBezTo>
                  <a:cubicBezTo>
                    <a:pt x="6220" y="1412"/>
                    <a:pt x="5956" y="668"/>
                    <a:pt x="5584" y="1"/>
                  </a:cubicBezTo>
                  <a:close/>
                </a:path>
              </a:pathLst>
            </a:custGeom>
            <a:solidFill>
              <a:srgbClr val="87BA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2"/>
            <p:cNvSpPr/>
            <p:nvPr/>
          </p:nvSpPr>
          <p:spPr>
            <a:xfrm>
              <a:off x="6656807" y="2828799"/>
              <a:ext cx="438895" cy="645847"/>
            </a:xfrm>
            <a:custGeom>
              <a:avLst/>
              <a:gdLst/>
              <a:ahLst/>
              <a:cxnLst/>
              <a:rect l="l" t="t" r="r" b="b"/>
              <a:pathLst>
                <a:path w="10888" h="16022" extrusionOk="0">
                  <a:moveTo>
                    <a:pt x="0" y="1"/>
                  </a:moveTo>
                  <a:lnTo>
                    <a:pt x="10888" y="16022"/>
                  </a:lnTo>
                  <a:cubicBezTo>
                    <a:pt x="10795" y="14611"/>
                    <a:pt x="10857" y="13463"/>
                    <a:pt x="10252" y="12114"/>
                  </a:cubicBezTo>
                  <a:cubicBezTo>
                    <a:pt x="9368" y="10082"/>
                    <a:pt x="7972" y="9648"/>
                    <a:pt x="6452" y="8329"/>
                  </a:cubicBezTo>
                  <a:cubicBezTo>
                    <a:pt x="5072" y="7182"/>
                    <a:pt x="5118" y="5351"/>
                    <a:pt x="3629" y="4111"/>
                  </a:cubicBezTo>
                  <a:cubicBezTo>
                    <a:pt x="2575" y="3227"/>
                    <a:pt x="2466" y="3134"/>
                    <a:pt x="1799" y="1986"/>
                  </a:cubicBezTo>
                  <a:cubicBezTo>
                    <a:pt x="1380" y="1117"/>
                    <a:pt x="962" y="357"/>
                    <a:pt x="0" y="1"/>
                  </a:cubicBezTo>
                  <a:close/>
                </a:path>
              </a:pathLst>
            </a:custGeom>
            <a:solidFill>
              <a:srgbClr val="B4D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2"/>
            <p:cNvSpPr/>
            <p:nvPr/>
          </p:nvSpPr>
          <p:spPr>
            <a:xfrm>
              <a:off x="6657412" y="2828194"/>
              <a:ext cx="440185" cy="646451"/>
            </a:xfrm>
            <a:custGeom>
              <a:avLst/>
              <a:gdLst/>
              <a:ahLst/>
              <a:cxnLst/>
              <a:rect l="l" t="t" r="r" b="b"/>
              <a:pathLst>
                <a:path w="10920" h="16037" extrusionOk="0">
                  <a:moveTo>
                    <a:pt x="1" y="0"/>
                  </a:moveTo>
                  <a:cubicBezTo>
                    <a:pt x="435" y="202"/>
                    <a:pt x="792" y="512"/>
                    <a:pt x="1055" y="884"/>
                  </a:cubicBezTo>
                  <a:cubicBezTo>
                    <a:pt x="1179" y="1055"/>
                    <a:pt x="1303" y="1272"/>
                    <a:pt x="1396" y="1458"/>
                  </a:cubicBezTo>
                  <a:cubicBezTo>
                    <a:pt x="1490" y="1660"/>
                    <a:pt x="1567" y="1861"/>
                    <a:pt x="1691" y="2078"/>
                  </a:cubicBezTo>
                  <a:cubicBezTo>
                    <a:pt x="1877" y="2389"/>
                    <a:pt x="2063" y="2699"/>
                    <a:pt x="2296" y="3009"/>
                  </a:cubicBezTo>
                  <a:cubicBezTo>
                    <a:pt x="2529" y="3304"/>
                    <a:pt x="2792" y="3567"/>
                    <a:pt x="3072" y="3800"/>
                  </a:cubicBezTo>
                  <a:cubicBezTo>
                    <a:pt x="3335" y="4064"/>
                    <a:pt x="3630" y="4281"/>
                    <a:pt x="3863" y="4529"/>
                  </a:cubicBezTo>
                  <a:cubicBezTo>
                    <a:pt x="4111" y="4762"/>
                    <a:pt x="4297" y="5041"/>
                    <a:pt x="4483" y="5351"/>
                  </a:cubicBezTo>
                  <a:cubicBezTo>
                    <a:pt x="4855" y="5956"/>
                    <a:pt x="5072" y="6654"/>
                    <a:pt x="5444" y="7290"/>
                  </a:cubicBezTo>
                  <a:cubicBezTo>
                    <a:pt x="5631" y="7631"/>
                    <a:pt x="5832" y="7941"/>
                    <a:pt x="6111" y="8205"/>
                  </a:cubicBezTo>
                  <a:cubicBezTo>
                    <a:pt x="6375" y="8484"/>
                    <a:pt x="6654" y="8685"/>
                    <a:pt x="6949" y="8934"/>
                  </a:cubicBezTo>
                  <a:cubicBezTo>
                    <a:pt x="7523" y="9368"/>
                    <a:pt x="8128" y="9756"/>
                    <a:pt x="8670" y="10221"/>
                  </a:cubicBezTo>
                  <a:cubicBezTo>
                    <a:pt x="8934" y="10454"/>
                    <a:pt x="9198" y="10717"/>
                    <a:pt x="9399" y="10981"/>
                  </a:cubicBezTo>
                  <a:cubicBezTo>
                    <a:pt x="9617" y="11260"/>
                    <a:pt x="9818" y="11570"/>
                    <a:pt x="9973" y="11880"/>
                  </a:cubicBezTo>
                  <a:cubicBezTo>
                    <a:pt x="10625" y="13152"/>
                    <a:pt x="10702" y="14610"/>
                    <a:pt x="10873" y="16037"/>
                  </a:cubicBezTo>
                  <a:cubicBezTo>
                    <a:pt x="10904" y="15324"/>
                    <a:pt x="10919" y="14595"/>
                    <a:pt x="10873" y="13850"/>
                  </a:cubicBezTo>
                  <a:cubicBezTo>
                    <a:pt x="10857" y="13680"/>
                    <a:pt x="10842" y="13478"/>
                    <a:pt x="10795" y="13307"/>
                  </a:cubicBezTo>
                  <a:cubicBezTo>
                    <a:pt x="10764" y="13106"/>
                    <a:pt x="10718" y="12935"/>
                    <a:pt x="10671" y="12764"/>
                  </a:cubicBezTo>
                  <a:cubicBezTo>
                    <a:pt x="10563" y="12408"/>
                    <a:pt x="10439" y="12067"/>
                    <a:pt x="10252" y="11741"/>
                  </a:cubicBezTo>
                  <a:cubicBezTo>
                    <a:pt x="10082" y="11400"/>
                    <a:pt x="9896" y="11089"/>
                    <a:pt x="9663" y="10810"/>
                  </a:cubicBezTo>
                  <a:cubicBezTo>
                    <a:pt x="9430" y="10516"/>
                    <a:pt x="9151" y="10236"/>
                    <a:pt x="8888" y="10004"/>
                  </a:cubicBezTo>
                  <a:cubicBezTo>
                    <a:pt x="8314" y="9523"/>
                    <a:pt x="7693" y="9135"/>
                    <a:pt x="7135" y="8685"/>
                  </a:cubicBezTo>
                  <a:cubicBezTo>
                    <a:pt x="6840" y="8453"/>
                    <a:pt x="6577" y="8220"/>
                    <a:pt x="6329" y="7988"/>
                  </a:cubicBezTo>
                  <a:cubicBezTo>
                    <a:pt x="6065" y="7755"/>
                    <a:pt x="5879" y="7476"/>
                    <a:pt x="5708" y="7166"/>
                  </a:cubicBezTo>
                  <a:cubicBezTo>
                    <a:pt x="5351" y="6561"/>
                    <a:pt x="5103" y="5863"/>
                    <a:pt x="4731" y="5227"/>
                  </a:cubicBezTo>
                  <a:cubicBezTo>
                    <a:pt x="4560" y="4917"/>
                    <a:pt x="4343" y="4606"/>
                    <a:pt x="4080" y="4327"/>
                  </a:cubicBezTo>
                  <a:cubicBezTo>
                    <a:pt x="3816" y="4064"/>
                    <a:pt x="3537" y="3831"/>
                    <a:pt x="3258" y="3598"/>
                  </a:cubicBezTo>
                  <a:cubicBezTo>
                    <a:pt x="2994" y="3366"/>
                    <a:pt x="2730" y="3102"/>
                    <a:pt x="2529" y="2838"/>
                  </a:cubicBezTo>
                  <a:cubicBezTo>
                    <a:pt x="2327" y="2544"/>
                    <a:pt x="2141" y="2233"/>
                    <a:pt x="1955" y="1923"/>
                  </a:cubicBezTo>
                  <a:cubicBezTo>
                    <a:pt x="1862" y="1737"/>
                    <a:pt x="1722" y="1520"/>
                    <a:pt x="1614" y="1318"/>
                  </a:cubicBezTo>
                  <a:cubicBezTo>
                    <a:pt x="1474" y="1132"/>
                    <a:pt x="1334" y="931"/>
                    <a:pt x="1179" y="760"/>
                  </a:cubicBezTo>
                  <a:cubicBezTo>
                    <a:pt x="1009" y="589"/>
                    <a:pt x="838" y="434"/>
                    <a:pt x="637" y="295"/>
                  </a:cubicBezTo>
                  <a:cubicBezTo>
                    <a:pt x="435" y="186"/>
                    <a:pt x="218" y="78"/>
                    <a:pt x="1" y="0"/>
                  </a:cubicBezTo>
                  <a:close/>
                </a:path>
              </a:pathLst>
            </a:custGeom>
            <a:solidFill>
              <a:srgbClr val="87BA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2"/>
            <p:cNvSpPr/>
            <p:nvPr/>
          </p:nvSpPr>
          <p:spPr>
            <a:xfrm>
              <a:off x="6906839" y="2869430"/>
              <a:ext cx="565872" cy="698371"/>
            </a:xfrm>
            <a:custGeom>
              <a:avLst/>
              <a:gdLst/>
              <a:ahLst/>
              <a:cxnLst/>
              <a:rect l="l" t="t" r="r" b="b"/>
              <a:pathLst>
                <a:path w="14038" h="17325" extrusionOk="0">
                  <a:moveTo>
                    <a:pt x="1" y="1"/>
                  </a:moveTo>
                  <a:lnTo>
                    <a:pt x="4203" y="5187"/>
                  </a:lnTo>
                  <a:lnTo>
                    <a:pt x="4203" y="5187"/>
                  </a:lnTo>
                  <a:cubicBezTo>
                    <a:pt x="4039" y="4550"/>
                    <a:pt x="3851" y="3890"/>
                    <a:pt x="3506" y="3211"/>
                  </a:cubicBezTo>
                  <a:cubicBezTo>
                    <a:pt x="2715" y="1877"/>
                    <a:pt x="1335" y="823"/>
                    <a:pt x="1" y="1"/>
                  </a:cubicBezTo>
                  <a:close/>
                  <a:moveTo>
                    <a:pt x="4203" y="5187"/>
                  </a:moveTo>
                  <a:cubicBezTo>
                    <a:pt x="4503" y="6355"/>
                    <a:pt x="4719" y="7450"/>
                    <a:pt x="5662" y="8453"/>
                  </a:cubicBezTo>
                  <a:cubicBezTo>
                    <a:pt x="6980" y="9896"/>
                    <a:pt x="6810" y="11571"/>
                    <a:pt x="7911" y="12951"/>
                  </a:cubicBezTo>
                  <a:cubicBezTo>
                    <a:pt x="9384" y="14688"/>
                    <a:pt x="12300" y="15929"/>
                    <a:pt x="14037" y="17325"/>
                  </a:cubicBezTo>
                  <a:lnTo>
                    <a:pt x="4203" y="5187"/>
                  </a:lnTo>
                  <a:close/>
                </a:path>
              </a:pathLst>
            </a:custGeom>
            <a:solidFill>
              <a:srgbClr val="B4D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2"/>
            <p:cNvSpPr/>
            <p:nvPr/>
          </p:nvSpPr>
          <p:spPr>
            <a:xfrm>
              <a:off x="6906839" y="2869430"/>
              <a:ext cx="565872" cy="697766"/>
            </a:xfrm>
            <a:custGeom>
              <a:avLst/>
              <a:gdLst/>
              <a:ahLst/>
              <a:cxnLst/>
              <a:rect l="l" t="t" r="r" b="b"/>
              <a:pathLst>
                <a:path w="14038" h="17310" extrusionOk="0">
                  <a:moveTo>
                    <a:pt x="1" y="1"/>
                  </a:moveTo>
                  <a:lnTo>
                    <a:pt x="1" y="1"/>
                  </a:lnTo>
                  <a:cubicBezTo>
                    <a:pt x="776" y="559"/>
                    <a:pt x="1552" y="1133"/>
                    <a:pt x="2234" y="1831"/>
                  </a:cubicBezTo>
                  <a:cubicBezTo>
                    <a:pt x="2576" y="2157"/>
                    <a:pt x="2886" y="2513"/>
                    <a:pt x="3165" y="2901"/>
                  </a:cubicBezTo>
                  <a:cubicBezTo>
                    <a:pt x="3444" y="3273"/>
                    <a:pt x="3630" y="3708"/>
                    <a:pt x="3785" y="4157"/>
                  </a:cubicBezTo>
                  <a:cubicBezTo>
                    <a:pt x="4111" y="5057"/>
                    <a:pt x="4251" y="6003"/>
                    <a:pt x="4592" y="6934"/>
                  </a:cubicBezTo>
                  <a:cubicBezTo>
                    <a:pt x="4762" y="7399"/>
                    <a:pt x="4995" y="7849"/>
                    <a:pt x="5305" y="8236"/>
                  </a:cubicBezTo>
                  <a:lnTo>
                    <a:pt x="5771" y="8779"/>
                  </a:lnTo>
                  <a:cubicBezTo>
                    <a:pt x="5848" y="8872"/>
                    <a:pt x="5910" y="8965"/>
                    <a:pt x="5988" y="9058"/>
                  </a:cubicBezTo>
                  <a:lnTo>
                    <a:pt x="6158" y="9353"/>
                  </a:lnTo>
                  <a:cubicBezTo>
                    <a:pt x="6624" y="10175"/>
                    <a:pt x="6810" y="11121"/>
                    <a:pt x="7213" y="12036"/>
                  </a:cubicBezTo>
                  <a:cubicBezTo>
                    <a:pt x="7399" y="12470"/>
                    <a:pt x="7678" y="12920"/>
                    <a:pt x="8019" y="13277"/>
                  </a:cubicBezTo>
                  <a:cubicBezTo>
                    <a:pt x="8376" y="13618"/>
                    <a:pt x="8748" y="13944"/>
                    <a:pt x="9136" y="14239"/>
                  </a:cubicBezTo>
                  <a:cubicBezTo>
                    <a:pt x="9912" y="14828"/>
                    <a:pt x="10734" y="15324"/>
                    <a:pt x="11556" y="15836"/>
                  </a:cubicBezTo>
                  <a:cubicBezTo>
                    <a:pt x="12409" y="16301"/>
                    <a:pt x="13246" y="16736"/>
                    <a:pt x="14037" y="17309"/>
                  </a:cubicBezTo>
                  <a:cubicBezTo>
                    <a:pt x="13324" y="16658"/>
                    <a:pt x="12502" y="16115"/>
                    <a:pt x="11711" y="15572"/>
                  </a:cubicBezTo>
                  <a:cubicBezTo>
                    <a:pt x="10889" y="15076"/>
                    <a:pt x="10067" y="14595"/>
                    <a:pt x="9307" y="14006"/>
                  </a:cubicBezTo>
                  <a:cubicBezTo>
                    <a:pt x="8547" y="13432"/>
                    <a:pt x="7833" y="12781"/>
                    <a:pt x="7461" y="11912"/>
                  </a:cubicBezTo>
                  <a:cubicBezTo>
                    <a:pt x="7073" y="11059"/>
                    <a:pt x="6887" y="10097"/>
                    <a:pt x="6391" y="9213"/>
                  </a:cubicBezTo>
                  <a:cubicBezTo>
                    <a:pt x="6344" y="9120"/>
                    <a:pt x="6267" y="9012"/>
                    <a:pt x="6205" y="8903"/>
                  </a:cubicBezTo>
                  <a:cubicBezTo>
                    <a:pt x="6143" y="8795"/>
                    <a:pt x="6065" y="8702"/>
                    <a:pt x="5988" y="8593"/>
                  </a:cubicBezTo>
                  <a:lnTo>
                    <a:pt x="5522" y="8050"/>
                  </a:lnTo>
                  <a:cubicBezTo>
                    <a:pt x="5228" y="7693"/>
                    <a:pt x="5026" y="7275"/>
                    <a:pt x="4840" y="6840"/>
                  </a:cubicBezTo>
                  <a:cubicBezTo>
                    <a:pt x="4499" y="5972"/>
                    <a:pt x="4359" y="4995"/>
                    <a:pt x="4033" y="4064"/>
                  </a:cubicBezTo>
                  <a:cubicBezTo>
                    <a:pt x="3863" y="3599"/>
                    <a:pt x="3677" y="3134"/>
                    <a:pt x="3367" y="2730"/>
                  </a:cubicBezTo>
                  <a:cubicBezTo>
                    <a:pt x="3087" y="2327"/>
                    <a:pt x="2746" y="1955"/>
                    <a:pt x="2405" y="1629"/>
                  </a:cubicBezTo>
                  <a:cubicBezTo>
                    <a:pt x="1660" y="978"/>
                    <a:pt x="854" y="466"/>
                    <a:pt x="1" y="1"/>
                  </a:cubicBezTo>
                  <a:close/>
                </a:path>
              </a:pathLst>
            </a:custGeom>
            <a:solidFill>
              <a:srgbClr val="87BA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2"/>
            <p:cNvSpPr/>
            <p:nvPr/>
          </p:nvSpPr>
          <p:spPr>
            <a:xfrm>
              <a:off x="6541969" y="1847454"/>
              <a:ext cx="453084" cy="328123"/>
            </a:xfrm>
            <a:custGeom>
              <a:avLst/>
              <a:gdLst/>
              <a:ahLst/>
              <a:cxnLst/>
              <a:rect l="l" t="t" r="r" b="b"/>
              <a:pathLst>
                <a:path w="11240" h="8140" extrusionOk="0">
                  <a:moveTo>
                    <a:pt x="4223" y="0"/>
                  </a:moveTo>
                  <a:cubicBezTo>
                    <a:pt x="1864" y="0"/>
                    <a:pt x="0" y="1115"/>
                    <a:pt x="988" y="3734"/>
                  </a:cubicBezTo>
                  <a:cubicBezTo>
                    <a:pt x="1626" y="5373"/>
                    <a:pt x="3393" y="6477"/>
                    <a:pt x="5127" y="6477"/>
                  </a:cubicBezTo>
                  <a:cubicBezTo>
                    <a:pt x="5544" y="6477"/>
                    <a:pt x="5958" y="6413"/>
                    <a:pt x="6354" y="6278"/>
                  </a:cubicBezTo>
                  <a:cubicBezTo>
                    <a:pt x="7331" y="5921"/>
                    <a:pt x="8153" y="5053"/>
                    <a:pt x="8805" y="4696"/>
                  </a:cubicBezTo>
                  <a:lnTo>
                    <a:pt x="11023" y="8139"/>
                  </a:lnTo>
                  <a:cubicBezTo>
                    <a:pt x="11240" y="6666"/>
                    <a:pt x="11085" y="5006"/>
                    <a:pt x="10697" y="3641"/>
                  </a:cubicBezTo>
                  <a:cubicBezTo>
                    <a:pt x="10124" y="1397"/>
                    <a:pt x="6863" y="0"/>
                    <a:pt x="42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2"/>
            <p:cNvSpPr/>
            <p:nvPr/>
          </p:nvSpPr>
          <p:spPr>
            <a:xfrm>
              <a:off x="6741817" y="2547488"/>
              <a:ext cx="195705" cy="34828"/>
            </a:xfrm>
            <a:custGeom>
              <a:avLst/>
              <a:gdLst/>
              <a:ahLst/>
              <a:cxnLst/>
              <a:rect l="l" t="t" r="r" b="b"/>
              <a:pathLst>
                <a:path w="4855" h="864" extrusionOk="0">
                  <a:moveTo>
                    <a:pt x="4855" y="0"/>
                  </a:moveTo>
                  <a:lnTo>
                    <a:pt x="0" y="435"/>
                  </a:lnTo>
                  <a:cubicBezTo>
                    <a:pt x="709" y="732"/>
                    <a:pt x="1333" y="863"/>
                    <a:pt x="1931" y="863"/>
                  </a:cubicBezTo>
                  <a:cubicBezTo>
                    <a:pt x="2891" y="863"/>
                    <a:pt x="3785" y="526"/>
                    <a:pt x="4855" y="0"/>
                  </a:cubicBezTo>
                  <a:close/>
                </a:path>
              </a:pathLst>
            </a:custGeom>
            <a:solidFill>
              <a:srgbClr val="B4D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2"/>
            <p:cNvSpPr/>
            <p:nvPr/>
          </p:nvSpPr>
          <p:spPr>
            <a:xfrm>
              <a:off x="6741172" y="2547488"/>
              <a:ext cx="196350" cy="41237"/>
            </a:xfrm>
            <a:custGeom>
              <a:avLst/>
              <a:gdLst/>
              <a:ahLst/>
              <a:cxnLst/>
              <a:rect l="l" t="t" r="r" b="b"/>
              <a:pathLst>
                <a:path w="4871" h="1023" extrusionOk="0">
                  <a:moveTo>
                    <a:pt x="4871" y="0"/>
                  </a:moveTo>
                  <a:lnTo>
                    <a:pt x="4871" y="0"/>
                  </a:lnTo>
                  <a:cubicBezTo>
                    <a:pt x="4638" y="31"/>
                    <a:pt x="4437" y="93"/>
                    <a:pt x="4220" y="155"/>
                  </a:cubicBezTo>
                  <a:lnTo>
                    <a:pt x="3646" y="388"/>
                  </a:lnTo>
                  <a:cubicBezTo>
                    <a:pt x="3258" y="512"/>
                    <a:pt x="2870" y="636"/>
                    <a:pt x="2451" y="698"/>
                  </a:cubicBezTo>
                  <a:cubicBezTo>
                    <a:pt x="2275" y="719"/>
                    <a:pt x="2099" y="730"/>
                    <a:pt x="1923" y="730"/>
                  </a:cubicBezTo>
                  <a:cubicBezTo>
                    <a:pt x="1696" y="730"/>
                    <a:pt x="1469" y="711"/>
                    <a:pt x="1242" y="667"/>
                  </a:cubicBezTo>
                  <a:cubicBezTo>
                    <a:pt x="1025" y="652"/>
                    <a:pt x="838" y="590"/>
                    <a:pt x="637" y="543"/>
                  </a:cubicBezTo>
                  <a:cubicBezTo>
                    <a:pt x="420" y="512"/>
                    <a:pt x="218" y="481"/>
                    <a:pt x="1" y="466"/>
                  </a:cubicBezTo>
                  <a:lnTo>
                    <a:pt x="1" y="466"/>
                  </a:lnTo>
                  <a:cubicBezTo>
                    <a:pt x="172" y="590"/>
                    <a:pt x="373" y="714"/>
                    <a:pt x="559" y="807"/>
                  </a:cubicBezTo>
                  <a:cubicBezTo>
                    <a:pt x="776" y="869"/>
                    <a:pt x="994" y="931"/>
                    <a:pt x="1195" y="962"/>
                  </a:cubicBezTo>
                  <a:cubicBezTo>
                    <a:pt x="1424" y="1003"/>
                    <a:pt x="1658" y="1022"/>
                    <a:pt x="1889" y="1022"/>
                  </a:cubicBezTo>
                  <a:cubicBezTo>
                    <a:pt x="2096" y="1022"/>
                    <a:pt x="2300" y="1007"/>
                    <a:pt x="2498" y="977"/>
                  </a:cubicBezTo>
                  <a:cubicBezTo>
                    <a:pt x="2948" y="931"/>
                    <a:pt x="3351" y="807"/>
                    <a:pt x="3754" y="652"/>
                  </a:cubicBezTo>
                  <a:cubicBezTo>
                    <a:pt x="3971" y="574"/>
                    <a:pt x="4173" y="481"/>
                    <a:pt x="4359" y="404"/>
                  </a:cubicBezTo>
                  <a:cubicBezTo>
                    <a:pt x="4530" y="264"/>
                    <a:pt x="4716" y="155"/>
                    <a:pt x="4871" y="0"/>
                  </a:cubicBezTo>
                  <a:close/>
                </a:path>
              </a:pathLst>
            </a:custGeom>
            <a:solidFill>
              <a:srgbClr val="87BA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2"/>
            <p:cNvSpPr/>
            <p:nvPr/>
          </p:nvSpPr>
          <p:spPr>
            <a:xfrm>
              <a:off x="6021630" y="2815981"/>
              <a:ext cx="456430" cy="829378"/>
            </a:xfrm>
            <a:custGeom>
              <a:avLst/>
              <a:gdLst/>
              <a:ahLst/>
              <a:cxnLst/>
              <a:rect l="l" t="t" r="r" b="b"/>
              <a:pathLst>
                <a:path w="11323" h="20575" extrusionOk="0">
                  <a:moveTo>
                    <a:pt x="3830" y="0"/>
                  </a:moveTo>
                  <a:cubicBezTo>
                    <a:pt x="3136" y="0"/>
                    <a:pt x="2490" y="143"/>
                    <a:pt x="1970" y="474"/>
                  </a:cubicBezTo>
                  <a:cubicBezTo>
                    <a:pt x="0" y="1714"/>
                    <a:pt x="1691" y="9004"/>
                    <a:pt x="2110" y="11299"/>
                  </a:cubicBezTo>
                  <a:cubicBezTo>
                    <a:pt x="2575" y="13998"/>
                    <a:pt x="3304" y="18108"/>
                    <a:pt x="4064" y="20574"/>
                  </a:cubicBezTo>
                  <a:lnTo>
                    <a:pt x="7088" y="17069"/>
                  </a:lnTo>
                  <a:cubicBezTo>
                    <a:pt x="10097" y="15130"/>
                    <a:pt x="11322" y="11982"/>
                    <a:pt x="10935" y="8353"/>
                  </a:cubicBezTo>
                  <a:cubicBezTo>
                    <a:pt x="10780" y="6445"/>
                    <a:pt x="10252" y="4149"/>
                    <a:pt x="9105" y="2459"/>
                  </a:cubicBezTo>
                  <a:cubicBezTo>
                    <a:pt x="8175" y="1162"/>
                    <a:pt x="5808" y="0"/>
                    <a:pt x="3830" y="0"/>
                  </a:cubicBezTo>
                  <a:close/>
                </a:path>
              </a:pathLst>
            </a:custGeom>
            <a:solidFill>
              <a:srgbClr val="B4D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2"/>
            <p:cNvSpPr/>
            <p:nvPr/>
          </p:nvSpPr>
          <p:spPr>
            <a:xfrm>
              <a:off x="6307335" y="2914454"/>
              <a:ext cx="165069" cy="589574"/>
            </a:xfrm>
            <a:custGeom>
              <a:avLst/>
              <a:gdLst/>
              <a:ahLst/>
              <a:cxnLst/>
              <a:rect l="l" t="t" r="r" b="b"/>
              <a:pathLst>
                <a:path w="4095" h="14626" extrusionOk="0">
                  <a:moveTo>
                    <a:pt x="2017" y="0"/>
                  </a:moveTo>
                  <a:lnTo>
                    <a:pt x="2017" y="0"/>
                  </a:lnTo>
                  <a:cubicBezTo>
                    <a:pt x="2342" y="605"/>
                    <a:pt x="2621" y="1226"/>
                    <a:pt x="2807" y="1862"/>
                  </a:cubicBezTo>
                  <a:cubicBezTo>
                    <a:pt x="3040" y="2497"/>
                    <a:pt x="3242" y="3149"/>
                    <a:pt x="3381" y="3800"/>
                  </a:cubicBezTo>
                  <a:cubicBezTo>
                    <a:pt x="3536" y="4467"/>
                    <a:pt x="3630" y="5119"/>
                    <a:pt x="3692" y="5801"/>
                  </a:cubicBezTo>
                  <a:cubicBezTo>
                    <a:pt x="3738" y="6468"/>
                    <a:pt x="3785" y="7135"/>
                    <a:pt x="3738" y="7817"/>
                  </a:cubicBezTo>
                  <a:cubicBezTo>
                    <a:pt x="3707" y="8469"/>
                    <a:pt x="3614" y="9151"/>
                    <a:pt x="3428" y="9787"/>
                  </a:cubicBezTo>
                  <a:cubicBezTo>
                    <a:pt x="3257" y="10423"/>
                    <a:pt x="3009" y="11059"/>
                    <a:pt x="2683" y="11633"/>
                  </a:cubicBezTo>
                  <a:cubicBezTo>
                    <a:pt x="2342" y="12191"/>
                    <a:pt x="1939" y="12765"/>
                    <a:pt x="1474" y="13230"/>
                  </a:cubicBezTo>
                  <a:cubicBezTo>
                    <a:pt x="1024" y="13742"/>
                    <a:pt x="528" y="14192"/>
                    <a:pt x="0" y="14626"/>
                  </a:cubicBezTo>
                  <a:cubicBezTo>
                    <a:pt x="605" y="14285"/>
                    <a:pt x="1163" y="13882"/>
                    <a:pt x="1675" y="13432"/>
                  </a:cubicBezTo>
                  <a:cubicBezTo>
                    <a:pt x="2156" y="12935"/>
                    <a:pt x="2559" y="12377"/>
                    <a:pt x="2916" y="11772"/>
                  </a:cubicBezTo>
                  <a:cubicBezTo>
                    <a:pt x="3257" y="11167"/>
                    <a:pt x="3521" y="10516"/>
                    <a:pt x="3707" y="9849"/>
                  </a:cubicBezTo>
                  <a:cubicBezTo>
                    <a:pt x="3878" y="9198"/>
                    <a:pt x="4002" y="8500"/>
                    <a:pt x="4033" y="7817"/>
                  </a:cubicBezTo>
                  <a:cubicBezTo>
                    <a:pt x="4095" y="7135"/>
                    <a:pt x="4033" y="6437"/>
                    <a:pt x="3971" y="5754"/>
                  </a:cubicBezTo>
                  <a:cubicBezTo>
                    <a:pt x="3924" y="5088"/>
                    <a:pt x="3816" y="4405"/>
                    <a:pt x="3661" y="3723"/>
                  </a:cubicBezTo>
                  <a:cubicBezTo>
                    <a:pt x="3536" y="3040"/>
                    <a:pt x="3335" y="2389"/>
                    <a:pt x="3087" y="1753"/>
                  </a:cubicBezTo>
                  <a:cubicBezTo>
                    <a:pt x="2792" y="1117"/>
                    <a:pt x="2451" y="528"/>
                    <a:pt x="2017" y="0"/>
                  </a:cubicBezTo>
                  <a:close/>
                </a:path>
              </a:pathLst>
            </a:custGeom>
            <a:solidFill>
              <a:srgbClr val="87BA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2"/>
            <p:cNvSpPr/>
            <p:nvPr/>
          </p:nvSpPr>
          <p:spPr>
            <a:xfrm>
              <a:off x="5936619" y="2516087"/>
              <a:ext cx="474529" cy="544709"/>
            </a:xfrm>
            <a:custGeom>
              <a:avLst/>
              <a:gdLst/>
              <a:ahLst/>
              <a:cxnLst/>
              <a:rect l="l" t="t" r="r" b="b"/>
              <a:pathLst>
                <a:path w="11772" h="13513" extrusionOk="0">
                  <a:moveTo>
                    <a:pt x="3761" y="0"/>
                  </a:moveTo>
                  <a:cubicBezTo>
                    <a:pt x="2027" y="0"/>
                    <a:pt x="177" y="692"/>
                    <a:pt x="62" y="2594"/>
                  </a:cubicBezTo>
                  <a:cubicBezTo>
                    <a:pt x="0" y="4440"/>
                    <a:pt x="1660" y="5975"/>
                    <a:pt x="2280" y="7526"/>
                  </a:cubicBezTo>
                  <a:cubicBezTo>
                    <a:pt x="3428" y="10271"/>
                    <a:pt x="2993" y="11481"/>
                    <a:pt x="3443" y="13513"/>
                  </a:cubicBezTo>
                  <a:lnTo>
                    <a:pt x="9787" y="12954"/>
                  </a:lnTo>
                  <a:cubicBezTo>
                    <a:pt x="11772" y="11047"/>
                    <a:pt x="11182" y="7324"/>
                    <a:pt x="10128" y="5013"/>
                  </a:cubicBezTo>
                  <a:cubicBezTo>
                    <a:pt x="9213" y="2889"/>
                    <a:pt x="7708" y="733"/>
                    <a:pt x="5475" y="236"/>
                  </a:cubicBezTo>
                  <a:cubicBezTo>
                    <a:pt x="4973" y="87"/>
                    <a:pt x="4374" y="0"/>
                    <a:pt x="37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2"/>
            <p:cNvSpPr/>
            <p:nvPr/>
          </p:nvSpPr>
          <p:spPr>
            <a:xfrm>
              <a:off x="6998138" y="2237678"/>
              <a:ext cx="489565" cy="569298"/>
            </a:xfrm>
            <a:custGeom>
              <a:avLst/>
              <a:gdLst/>
              <a:ahLst/>
              <a:cxnLst/>
              <a:rect l="l" t="t" r="r" b="b"/>
              <a:pathLst>
                <a:path w="12145" h="14123" extrusionOk="0">
                  <a:moveTo>
                    <a:pt x="7789" y="1"/>
                  </a:moveTo>
                  <a:cubicBezTo>
                    <a:pt x="5195" y="1"/>
                    <a:pt x="4176" y="1282"/>
                    <a:pt x="3242" y="3654"/>
                  </a:cubicBezTo>
                  <a:cubicBezTo>
                    <a:pt x="2497" y="5686"/>
                    <a:pt x="0" y="10649"/>
                    <a:pt x="1412" y="12804"/>
                  </a:cubicBezTo>
                  <a:cubicBezTo>
                    <a:pt x="1965" y="13720"/>
                    <a:pt x="3146" y="14007"/>
                    <a:pt x="4254" y="14007"/>
                  </a:cubicBezTo>
                  <a:cubicBezTo>
                    <a:pt x="4761" y="14007"/>
                    <a:pt x="5252" y="13947"/>
                    <a:pt x="5661" y="13859"/>
                  </a:cubicBezTo>
                  <a:lnTo>
                    <a:pt x="9771" y="14123"/>
                  </a:lnTo>
                  <a:cubicBezTo>
                    <a:pt x="11291" y="11657"/>
                    <a:pt x="11788" y="7190"/>
                    <a:pt x="12005" y="4197"/>
                  </a:cubicBezTo>
                  <a:cubicBezTo>
                    <a:pt x="12144" y="1405"/>
                    <a:pt x="10842" y="164"/>
                    <a:pt x="8158" y="9"/>
                  </a:cubicBezTo>
                  <a:cubicBezTo>
                    <a:pt x="8032" y="4"/>
                    <a:pt x="7909" y="1"/>
                    <a:pt x="7789" y="1"/>
                  </a:cubicBezTo>
                  <a:close/>
                </a:path>
              </a:pathLst>
            </a:custGeom>
            <a:solidFill>
              <a:srgbClr val="B4D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2"/>
            <p:cNvSpPr/>
            <p:nvPr/>
          </p:nvSpPr>
          <p:spPr>
            <a:xfrm>
              <a:off x="6798692" y="2150491"/>
              <a:ext cx="735899" cy="433292"/>
            </a:xfrm>
            <a:custGeom>
              <a:avLst/>
              <a:gdLst/>
              <a:ahLst/>
              <a:cxnLst/>
              <a:rect l="l" t="t" r="r" b="b"/>
              <a:pathLst>
                <a:path w="18256" h="10749" extrusionOk="0">
                  <a:moveTo>
                    <a:pt x="9486" y="1"/>
                  </a:moveTo>
                  <a:cubicBezTo>
                    <a:pt x="8307" y="1"/>
                    <a:pt x="7179" y="152"/>
                    <a:pt x="6251" y="435"/>
                  </a:cubicBezTo>
                  <a:cubicBezTo>
                    <a:pt x="4095" y="1133"/>
                    <a:pt x="1071" y="2265"/>
                    <a:pt x="497" y="4809"/>
                  </a:cubicBezTo>
                  <a:cubicBezTo>
                    <a:pt x="1" y="7321"/>
                    <a:pt x="1753" y="9555"/>
                    <a:pt x="4312" y="9617"/>
                  </a:cubicBezTo>
                  <a:cubicBezTo>
                    <a:pt x="4327" y="9617"/>
                    <a:pt x="4341" y="9617"/>
                    <a:pt x="4355" y="9617"/>
                  </a:cubicBezTo>
                  <a:cubicBezTo>
                    <a:pt x="5591" y="9617"/>
                    <a:pt x="7197" y="8311"/>
                    <a:pt x="8485" y="8035"/>
                  </a:cubicBezTo>
                  <a:cubicBezTo>
                    <a:pt x="8857" y="7960"/>
                    <a:pt x="9138" y="7930"/>
                    <a:pt x="9375" y="7930"/>
                  </a:cubicBezTo>
                  <a:cubicBezTo>
                    <a:pt x="10028" y="7930"/>
                    <a:pt x="10353" y="8159"/>
                    <a:pt x="11354" y="8329"/>
                  </a:cubicBezTo>
                  <a:cubicBezTo>
                    <a:pt x="11586" y="8359"/>
                    <a:pt x="11813" y="8374"/>
                    <a:pt x="12035" y="8374"/>
                  </a:cubicBezTo>
                  <a:cubicBezTo>
                    <a:pt x="13315" y="8374"/>
                    <a:pt x="14435" y="7892"/>
                    <a:pt x="15386" y="7073"/>
                  </a:cubicBezTo>
                  <a:lnTo>
                    <a:pt x="16255" y="10749"/>
                  </a:lnTo>
                  <a:cubicBezTo>
                    <a:pt x="17480" y="8531"/>
                    <a:pt x="18256" y="4436"/>
                    <a:pt x="16332" y="2343"/>
                  </a:cubicBezTo>
                  <a:cubicBezTo>
                    <a:pt x="14855" y="717"/>
                    <a:pt x="12052" y="1"/>
                    <a:pt x="94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2"/>
            <p:cNvSpPr/>
            <p:nvPr/>
          </p:nvSpPr>
          <p:spPr>
            <a:xfrm>
              <a:off x="6799942" y="2188623"/>
              <a:ext cx="341426" cy="349568"/>
            </a:xfrm>
            <a:custGeom>
              <a:avLst/>
              <a:gdLst/>
              <a:ahLst/>
              <a:cxnLst/>
              <a:rect l="l" t="t" r="r" b="b"/>
              <a:pathLst>
                <a:path w="8470" h="8672" extrusionOk="0">
                  <a:moveTo>
                    <a:pt x="4778" y="1"/>
                  </a:moveTo>
                  <a:cubicBezTo>
                    <a:pt x="2901" y="730"/>
                    <a:pt x="931" y="1862"/>
                    <a:pt x="482" y="3863"/>
                  </a:cubicBezTo>
                  <a:cubicBezTo>
                    <a:pt x="1" y="6375"/>
                    <a:pt x="1738" y="8609"/>
                    <a:pt x="4297" y="8671"/>
                  </a:cubicBezTo>
                  <a:cubicBezTo>
                    <a:pt x="4311" y="8671"/>
                    <a:pt x="4326" y="8671"/>
                    <a:pt x="4340" y="8671"/>
                  </a:cubicBezTo>
                  <a:cubicBezTo>
                    <a:pt x="5575" y="8671"/>
                    <a:pt x="7181" y="7365"/>
                    <a:pt x="8469" y="7089"/>
                  </a:cubicBezTo>
                  <a:lnTo>
                    <a:pt x="47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2"/>
            <p:cNvSpPr/>
            <p:nvPr/>
          </p:nvSpPr>
          <p:spPr>
            <a:xfrm>
              <a:off x="6808689" y="2189873"/>
              <a:ext cx="332678" cy="354567"/>
            </a:xfrm>
            <a:custGeom>
              <a:avLst/>
              <a:gdLst/>
              <a:ahLst/>
              <a:cxnLst/>
              <a:rect l="l" t="t" r="r" b="b"/>
              <a:pathLst>
                <a:path w="8253" h="8796" extrusionOk="0">
                  <a:moveTo>
                    <a:pt x="4545" y="1"/>
                  </a:moveTo>
                  <a:cubicBezTo>
                    <a:pt x="3847" y="218"/>
                    <a:pt x="3165" y="497"/>
                    <a:pt x="2513" y="838"/>
                  </a:cubicBezTo>
                  <a:cubicBezTo>
                    <a:pt x="2188" y="1040"/>
                    <a:pt x="1893" y="1242"/>
                    <a:pt x="1598" y="1505"/>
                  </a:cubicBezTo>
                  <a:cubicBezTo>
                    <a:pt x="1304" y="1738"/>
                    <a:pt x="1056" y="2002"/>
                    <a:pt x="823" y="2312"/>
                  </a:cubicBezTo>
                  <a:cubicBezTo>
                    <a:pt x="606" y="2622"/>
                    <a:pt x="420" y="2948"/>
                    <a:pt x="280" y="3304"/>
                  </a:cubicBezTo>
                  <a:cubicBezTo>
                    <a:pt x="203" y="3475"/>
                    <a:pt x="156" y="3677"/>
                    <a:pt x="110" y="3847"/>
                  </a:cubicBezTo>
                  <a:cubicBezTo>
                    <a:pt x="94" y="4033"/>
                    <a:pt x="47" y="4219"/>
                    <a:pt x="47" y="4406"/>
                  </a:cubicBezTo>
                  <a:cubicBezTo>
                    <a:pt x="1" y="5150"/>
                    <a:pt x="141" y="5925"/>
                    <a:pt x="497" y="6592"/>
                  </a:cubicBezTo>
                  <a:cubicBezTo>
                    <a:pt x="838" y="7259"/>
                    <a:pt x="1366" y="7864"/>
                    <a:pt x="2033" y="8221"/>
                  </a:cubicBezTo>
                  <a:cubicBezTo>
                    <a:pt x="2662" y="8581"/>
                    <a:pt x="3393" y="8796"/>
                    <a:pt x="4128" y="8796"/>
                  </a:cubicBezTo>
                  <a:cubicBezTo>
                    <a:pt x="4153" y="8796"/>
                    <a:pt x="4179" y="8795"/>
                    <a:pt x="4204" y="8795"/>
                  </a:cubicBezTo>
                  <a:cubicBezTo>
                    <a:pt x="4592" y="8764"/>
                    <a:pt x="4949" y="8655"/>
                    <a:pt x="5305" y="8516"/>
                  </a:cubicBezTo>
                  <a:cubicBezTo>
                    <a:pt x="5646" y="8376"/>
                    <a:pt x="5988" y="8221"/>
                    <a:pt x="6313" y="8050"/>
                  </a:cubicBezTo>
                  <a:cubicBezTo>
                    <a:pt x="6934" y="7678"/>
                    <a:pt x="7554" y="7290"/>
                    <a:pt x="8252" y="7058"/>
                  </a:cubicBezTo>
                  <a:lnTo>
                    <a:pt x="8252" y="7058"/>
                  </a:lnTo>
                  <a:cubicBezTo>
                    <a:pt x="7880" y="7120"/>
                    <a:pt x="7539" y="7244"/>
                    <a:pt x="7182" y="7399"/>
                  </a:cubicBezTo>
                  <a:cubicBezTo>
                    <a:pt x="6856" y="7523"/>
                    <a:pt x="6499" y="7678"/>
                    <a:pt x="6174" y="7818"/>
                  </a:cubicBezTo>
                  <a:cubicBezTo>
                    <a:pt x="5848" y="7973"/>
                    <a:pt x="5522" y="8128"/>
                    <a:pt x="5181" y="8267"/>
                  </a:cubicBezTo>
                  <a:cubicBezTo>
                    <a:pt x="4855" y="8407"/>
                    <a:pt x="4514" y="8500"/>
                    <a:pt x="4173" y="8516"/>
                  </a:cubicBezTo>
                  <a:cubicBezTo>
                    <a:pt x="4146" y="8516"/>
                    <a:pt x="4119" y="8516"/>
                    <a:pt x="4092" y="8516"/>
                  </a:cubicBezTo>
                  <a:cubicBezTo>
                    <a:pt x="3420" y="8516"/>
                    <a:pt x="2738" y="8331"/>
                    <a:pt x="2157" y="7988"/>
                  </a:cubicBezTo>
                  <a:cubicBezTo>
                    <a:pt x="1536" y="7647"/>
                    <a:pt x="1056" y="7104"/>
                    <a:pt x="730" y="6484"/>
                  </a:cubicBezTo>
                  <a:cubicBezTo>
                    <a:pt x="404" y="5848"/>
                    <a:pt x="280" y="5119"/>
                    <a:pt x="327" y="4421"/>
                  </a:cubicBezTo>
                  <a:cubicBezTo>
                    <a:pt x="327" y="4250"/>
                    <a:pt x="358" y="4080"/>
                    <a:pt x="373" y="3909"/>
                  </a:cubicBezTo>
                  <a:cubicBezTo>
                    <a:pt x="435" y="3723"/>
                    <a:pt x="451" y="3553"/>
                    <a:pt x="528" y="3397"/>
                  </a:cubicBezTo>
                  <a:cubicBezTo>
                    <a:pt x="652" y="3072"/>
                    <a:pt x="823" y="2777"/>
                    <a:pt x="1040" y="2482"/>
                  </a:cubicBezTo>
                  <a:cubicBezTo>
                    <a:pt x="1257" y="2203"/>
                    <a:pt x="1505" y="1940"/>
                    <a:pt x="1769" y="1707"/>
                  </a:cubicBezTo>
                  <a:cubicBezTo>
                    <a:pt x="2048" y="1474"/>
                    <a:pt x="2343" y="1288"/>
                    <a:pt x="2653" y="1086"/>
                  </a:cubicBezTo>
                  <a:cubicBezTo>
                    <a:pt x="3242" y="668"/>
                    <a:pt x="3878" y="342"/>
                    <a:pt x="4545" y="1"/>
                  </a:cubicBezTo>
                  <a:close/>
                </a:path>
              </a:pathLst>
            </a:custGeom>
            <a:solidFill>
              <a:srgbClr val="87BA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2"/>
            <p:cNvSpPr/>
            <p:nvPr/>
          </p:nvSpPr>
          <p:spPr>
            <a:xfrm>
              <a:off x="7216004" y="2647492"/>
              <a:ext cx="466749" cy="326269"/>
            </a:xfrm>
            <a:custGeom>
              <a:avLst/>
              <a:gdLst/>
              <a:ahLst/>
              <a:cxnLst/>
              <a:rect l="l" t="t" r="r" b="b"/>
              <a:pathLst>
                <a:path w="11579" h="8094" extrusionOk="0">
                  <a:moveTo>
                    <a:pt x="3870" y="1"/>
                  </a:moveTo>
                  <a:lnTo>
                    <a:pt x="3870" y="1"/>
                  </a:lnTo>
                  <a:cubicBezTo>
                    <a:pt x="0" y="5870"/>
                    <a:pt x="2293" y="8093"/>
                    <a:pt x="6112" y="8093"/>
                  </a:cubicBezTo>
                  <a:cubicBezTo>
                    <a:pt x="7772" y="8093"/>
                    <a:pt x="9722" y="7673"/>
                    <a:pt x="11578" y="6949"/>
                  </a:cubicBezTo>
                  <a:lnTo>
                    <a:pt x="3870" y="1"/>
                  </a:lnTo>
                  <a:close/>
                </a:path>
              </a:pathLst>
            </a:custGeom>
            <a:solidFill>
              <a:srgbClr val="B4D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2"/>
            <p:cNvSpPr/>
            <p:nvPr/>
          </p:nvSpPr>
          <p:spPr>
            <a:xfrm>
              <a:off x="7247565" y="2642413"/>
              <a:ext cx="443168" cy="337999"/>
            </a:xfrm>
            <a:custGeom>
              <a:avLst/>
              <a:gdLst/>
              <a:ahLst/>
              <a:cxnLst/>
              <a:rect l="l" t="t" r="r" b="b"/>
              <a:pathLst>
                <a:path w="10994" h="8385" extrusionOk="0">
                  <a:moveTo>
                    <a:pt x="3057" y="1"/>
                  </a:moveTo>
                  <a:cubicBezTo>
                    <a:pt x="3015" y="1"/>
                    <a:pt x="2975" y="19"/>
                    <a:pt x="2947" y="65"/>
                  </a:cubicBezTo>
                  <a:cubicBezTo>
                    <a:pt x="1815" y="1802"/>
                    <a:pt x="1" y="4780"/>
                    <a:pt x="1412" y="6842"/>
                  </a:cubicBezTo>
                  <a:cubicBezTo>
                    <a:pt x="2231" y="8059"/>
                    <a:pt x="3800" y="8385"/>
                    <a:pt x="5253" y="8385"/>
                  </a:cubicBezTo>
                  <a:cubicBezTo>
                    <a:pt x="5727" y="8385"/>
                    <a:pt x="6188" y="8350"/>
                    <a:pt x="6608" y="8300"/>
                  </a:cubicBezTo>
                  <a:cubicBezTo>
                    <a:pt x="8066" y="8145"/>
                    <a:pt x="9477" y="7758"/>
                    <a:pt x="10826" y="7230"/>
                  </a:cubicBezTo>
                  <a:cubicBezTo>
                    <a:pt x="10993" y="7161"/>
                    <a:pt x="10948" y="6942"/>
                    <a:pt x="10814" y="6942"/>
                  </a:cubicBezTo>
                  <a:cubicBezTo>
                    <a:pt x="10799" y="6942"/>
                    <a:pt x="10782" y="6945"/>
                    <a:pt x="10764" y="6951"/>
                  </a:cubicBezTo>
                  <a:cubicBezTo>
                    <a:pt x="9091" y="7593"/>
                    <a:pt x="7245" y="8091"/>
                    <a:pt x="5431" y="8091"/>
                  </a:cubicBezTo>
                  <a:cubicBezTo>
                    <a:pt x="5009" y="8091"/>
                    <a:pt x="4589" y="8064"/>
                    <a:pt x="4173" y="8006"/>
                  </a:cubicBezTo>
                  <a:cubicBezTo>
                    <a:pt x="3351" y="7897"/>
                    <a:pt x="2513" y="7618"/>
                    <a:pt x="1924" y="7029"/>
                  </a:cubicBezTo>
                  <a:cubicBezTo>
                    <a:pt x="1319" y="6408"/>
                    <a:pt x="1164" y="5524"/>
                    <a:pt x="1241" y="4702"/>
                  </a:cubicBezTo>
                  <a:cubicBezTo>
                    <a:pt x="1412" y="3074"/>
                    <a:pt x="2312" y="1554"/>
                    <a:pt x="3196" y="220"/>
                  </a:cubicBezTo>
                  <a:cubicBezTo>
                    <a:pt x="3261" y="110"/>
                    <a:pt x="3157" y="1"/>
                    <a:pt x="3057" y="1"/>
                  </a:cubicBezTo>
                  <a:close/>
                </a:path>
              </a:pathLst>
            </a:custGeom>
            <a:solidFill>
              <a:srgbClr val="87BA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2"/>
            <p:cNvSpPr/>
            <p:nvPr/>
          </p:nvSpPr>
          <p:spPr>
            <a:xfrm>
              <a:off x="6819330" y="2458930"/>
              <a:ext cx="950349" cy="589292"/>
            </a:xfrm>
            <a:custGeom>
              <a:avLst/>
              <a:gdLst/>
              <a:ahLst/>
              <a:cxnLst/>
              <a:rect l="l" t="t" r="r" b="b"/>
              <a:pathLst>
                <a:path w="23576" h="14619" extrusionOk="0">
                  <a:moveTo>
                    <a:pt x="16472" y="1"/>
                  </a:moveTo>
                  <a:cubicBezTo>
                    <a:pt x="12714" y="1"/>
                    <a:pt x="9037" y="3011"/>
                    <a:pt x="5987" y="5253"/>
                  </a:cubicBezTo>
                  <a:cubicBezTo>
                    <a:pt x="3862" y="6881"/>
                    <a:pt x="1" y="8525"/>
                    <a:pt x="450" y="11844"/>
                  </a:cubicBezTo>
                  <a:cubicBezTo>
                    <a:pt x="708" y="13736"/>
                    <a:pt x="2105" y="14618"/>
                    <a:pt x="3667" y="14618"/>
                  </a:cubicBezTo>
                  <a:cubicBezTo>
                    <a:pt x="4269" y="14618"/>
                    <a:pt x="4896" y="14487"/>
                    <a:pt x="5491" y="14233"/>
                  </a:cubicBezTo>
                  <a:cubicBezTo>
                    <a:pt x="9368" y="12682"/>
                    <a:pt x="13091" y="9921"/>
                    <a:pt x="17046" y="8168"/>
                  </a:cubicBezTo>
                  <a:lnTo>
                    <a:pt x="19605" y="10572"/>
                  </a:lnTo>
                  <a:cubicBezTo>
                    <a:pt x="21699" y="7827"/>
                    <a:pt x="23575" y="2864"/>
                    <a:pt x="19713" y="832"/>
                  </a:cubicBezTo>
                  <a:cubicBezTo>
                    <a:pt x="18635" y="248"/>
                    <a:pt x="17550" y="1"/>
                    <a:pt x="164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2"/>
            <p:cNvSpPr/>
            <p:nvPr/>
          </p:nvSpPr>
          <p:spPr>
            <a:xfrm>
              <a:off x="6829327" y="2454295"/>
              <a:ext cx="882829" cy="600014"/>
            </a:xfrm>
            <a:custGeom>
              <a:avLst/>
              <a:gdLst/>
              <a:ahLst/>
              <a:cxnLst/>
              <a:rect l="l" t="t" r="r" b="b"/>
              <a:pathLst>
                <a:path w="21901" h="14885" extrusionOk="0">
                  <a:moveTo>
                    <a:pt x="16316" y="0"/>
                  </a:moveTo>
                  <a:cubicBezTo>
                    <a:pt x="15383" y="0"/>
                    <a:pt x="14453" y="169"/>
                    <a:pt x="13572" y="467"/>
                  </a:cubicBezTo>
                  <a:cubicBezTo>
                    <a:pt x="12470" y="823"/>
                    <a:pt x="11416" y="1351"/>
                    <a:pt x="10423" y="1956"/>
                  </a:cubicBezTo>
                  <a:cubicBezTo>
                    <a:pt x="9446" y="2560"/>
                    <a:pt x="8485" y="3212"/>
                    <a:pt x="7554" y="3894"/>
                  </a:cubicBezTo>
                  <a:lnTo>
                    <a:pt x="6189" y="4918"/>
                  </a:lnTo>
                  <a:lnTo>
                    <a:pt x="5491" y="5430"/>
                  </a:lnTo>
                  <a:cubicBezTo>
                    <a:pt x="5259" y="5600"/>
                    <a:pt x="5026" y="5755"/>
                    <a:pt x="4793" y="5911"/>
                  </a:cubicBezTo>
                  <a:cubicBezTo>
                    <a:pt x="3816" y="6546"/>
                    <a:pt x="2839" y="7151"/>
                    <a:pt x="1955" y="7927"/>
                  </a:cubicBezTo>
                  <a:cubicBezTo>
                    <a:pt x="1521" y="8315"/>
                    <a:pt x="1102" y="8733"/>
                    <a:pt x="776" y="9230"/>
                  </a:cubicBezTo>
                  <a:cubicBezTo>
                    <a:pt x="435" y="9726"/>
                    <a:pt x="202" y="10269"/>
                    <a:pt x="94" y="10874"/>
                  </a:cubicBezTo>
                  <a:cubicBezTo>
                    <a:pt x="1" y="11447"/>
                    <a:pt x="63" y="12068"/>
                    <a:pt x="233" y="12642"/>
                  </a:cubicBezTo>
                  <a:cubicBezTo>
                    <a:pt x="404" y="13216"/>
                    <a:pt x="745" y="13743"/>
                    <a:pt x="1211" y="14131"/>
                  </a:cubicBezTo>
                  <a:cubicBezTo>
                    <a:pt x="1676" y="14518"/>
                    <a:pt x="2250" y="14766"/>
                    <a:pt x="2839" y="14844"/>
                  </a:cubicBezTo>
                  <a:cubicBezTo>
                    <a:pt x="3039" y="14871"/>
                    <a:pt x="3243" y="14885"/>
                    <a:pt x="3448" y="14885"/>
                  </a:cubicBezTo>
                  <a:cubicBezTo>
                    <a:pt x="3831" y="14885"/>
                    <a:pt x="4218" y="14837"/>
                    <a:pt x="4592" y="14735"/>
                  </a:cubicBezTo>
                  <a:cubicBezTo>
                    <a:pt x="4886" y="14658"/>
                    <a:pt x="5165" y="14565"/>
                    <a:pt x="5429" y="14441"/>
                  </a:cubicBezTo>
                  <a:cubicBezTo>
                    <a:pt x="5708" y="14332"/>
                    <a:pt x="5972" y="14208"/>
                    <a:pt x="6220" y="14100"/>
                  </a:cubicBezTo>
                  <a:cubicBezTo>
                    <a:pt x="6747" y="13867"/>
                    <a:pt x="7275" y="13603"/>
                    <a:pt x="7771" y="13340"/>
                  </a:cubicBezTo>
                  <a:cubicBezTo>
                    <a:pt x="8810" y="12812"/>
                    <a:pt x="9818" y="12254"/>
                    <a:pt x="10795" y="11665"/>
                  </a:cubicBezTo>
                  <a:cubicBezTo>
                    <a:pt x="12765" y="10486"/>
                    <a:pt x="14719" y="9261"/>
                    <a:pt x="16798" y="8283"/>
                  </a:cubicBezTo>
                  <a:lnTo>
                    <a:pt x="16798" y="8283"/>
                  </a:lnTo>
                  <a:cubicBezTo>
                    <a:pt x="14657" y="9152"/>
                    <a:pt x="12657" y="10315"/>
                    <a:pt x="10656" y="11432"/>
                  </a:cubicBezTo>
                  <a:cubicBezTo>
                    <a:pt x="9679" y="12021"/>
                    <a:pt x="8686" y="12580"/>
                    <a:pt x="7662" y="13107"/>
                  </a:cubicBezTo>
                  <a:cubicBezTo>
                    <a:pt x="7151" y="13355"/>
                    <a:pt x="6623" y="13603"/>
                    <a:pt x="6112" y="13836"/>
                  </a:cubicBezTo>
                  <a:cubicBezTo>
                    <a:pt x="5832" y="13960"/>
                    <a:pt x="5584" y="14053"/>
                    <a:pt x="5305" y="14162"/>
                  </a:cubicBezTo>
                  <a:cubicBezTo>
                    <a:pt x="5041" y="14270"/>
                    <a:pt x="4793" y="14379"/>
                    <a:pt x="4514" y="14441"/>
                  </a:cubicBezTo>
                  <a:cubicBezTo>
                    <a:pt x="4165" y="14531"/>
                    <a:pt x="3810" y="14575"/>
                    <a:pt x="3456" y="14575"/>
                  </a:cubicBezTo>
                  <a:cubicBezTo>
                    <a:pt x="3260" y="14575"/>
                    <a:pt x="3064" y="14562"/>
                    <a:pt x="2870" y="14534"/>
                  </a:cubicBezTo>
                  <a:cubicBezTo>
                    <a:pt x="2327" y="14456"/>
                    <a:pt x="1800" y="14239"/>
                    <a:pt x="1381" y="13898"/>
                  </a:cubicBezTo>
                  <a:cubicBezTo>
                    <a:pt x="947" y="13541"/>
                    <a:pt x="637" y="13060"/>
                    <a:pt x="482" y="12533"/>
                  </a:cubicBezTo>
                  <a:cubicBezTo>
                    <a:pt x="326" y="12021"/>
                    <a:pt x="249" y="11447"/>
                    <a:pt x="342" y="10905"/>
                  </a:cubicBezTo>
                  <a:cubicBezTo>
                    <a:pt x="420" y="10346"/>
                    <a:pt x="652" y="9850"/>
                    <a:pt x="962" y="9385"/>
                  </a:cubicBezTo>
                  <a:cubicBezTo>
                    <a:pt x="1304" y="8919"/>
                    <a:pt x="1691" y="8501"/>
                    <a:pt x="2110" y="8144"/>
                  </a:cubicBezTo>
                  <a:cubicBezTo>
                    <a:pt x="2963" y="7384"/>
                    <a:pt x="3956" y="6779"/>
                    <a:pt x="4902" y="6143"/>
                  </a:cubicBezTo>
                  <a:cubicBezTo>
                    <a:pt x="5150" y="5988"/>
                    <a:pt x="5383" y="5833"/>
                    <a:pt x="5615" y="5662"/>
                  </a:cubicBezTo>
                  <a:lnTo>
                    <a:pt x="6313" y="5135"/>
                  </a:lnTo>
                  <a:lnTo>
                    <a:pt x="7694" y="4111"/>
                  </a:lnTo>
                  <a:cubicBezTo>
                    <a:pt x="8624" y="3445"/>
                    <a:pt x="9555" y="2762"/>
                    <a:pt x="10547" y="2188"/>
                  </a:cubicBezTo>
                  <a:cubicBezTo>
                    <a:pt x="11540" y="1583"/>
                    <a:pt x="12548" y="1056"/>
                    <a:pt x="13634" y="715"/>
                  </a:cubicBezTo>
                  <a:cubicBezTo>
                    <a:pt x="14457" y="436"/>
                    <a:pt x="15337" y="271"/>
                    <a:pt x="16222" y="271"/>
                  </a:cubicBezTo>
                  <a:cubicBezTo>
                    <a:pt x="16471" y="271"/>
                    <a:pt x="16720" y="284"/>
                    <a:pt x="16968" y="312"/>
                  </a:cubicBezTo>
                  <a:cubicBezTo>
                    <a:pt x="17511" y="358"/>
                    <a:pt x="18069" y="498"/>
                    <a:pt x="18597" y="699"/>
                  </a:cubicBezTo>
                  <a:lnTo>
                    <a:pt x="18984" y="854"/>
                  </a:lnTo>
                  <a:lnTo>
                    <a:pt x="19372" y="1041"/>
                  </a:lnTo>
                  <a:cubicBezTo>
                    <a:pt x="19512" y="1118"/>
                    <a:pt x="19620" y="1180"/>
                    <a:pt x="19744" y="1258"/>
                  </a:cubicBezTo>
                  <a:lnTo>
                    <a:pt x="20086" y="1490"/>
                  </a:lnTo>
                  <a:cubicBezTo>
                    <a:pt x="20535" y="1832"/>
                    <a:pt x="20908" y="2266"/>
                    <a:pt x="21156" y="2747"/>
                  </a:cubicBezTo>
                  <a:cubicBezTo>
                    <a:pt x="21404" y="3227"/>
                    <a:pt x="21544" y="3770"/>
                    <a:pt x="21575" y="4344"/>
                  </a:cubicBezTo>
                  <a:cubicBezTo>
                    <a:pt x="21621" y="4902"/>
                    <a:pt x="21575" y="5461"/>
                    <a:pt x="21482" y="6019"/>
                  </a:cubicBezTo>
                  <a:cubicBezTo>
                    <a:pt x="21388" y="6593"/>
                    <a:pt x="21202" y="7136"/>
                    <a:pt x="21016" y="7679"/>
                  </a:cubicBezTo>
                  <a:cubicBezTo>
                    <a:pt x="20613" y="8733"/>
                    <a:pt x="20070" y="9772"/>
                    <a:pt x="19388" y="10703"/>
                  </a:cubicBezTo>
                  <a:cubicBezTo>
                    <a:pt x="20101" y="9788"/>
                    <a:pt x="20706" y="8795"/>
                    <a:pt x="21156" y="7725"/>
                  </a:cubicBezTo>
                  <a:cubicBezTo>
                    <a:pt x="21388" y="7213"/>
                    <a:pt x="21559" y="6639"/>
                    <a:pt x="21699" y="6081"/>
                  </a:cubicBezTo>
                  <a:cubicBezTo>
                    <a:pt x="21823" y="5523"/>
                    <a:pt x="21900" y="4918"/>
                    <a:pt x="21869" y="4344"/>
                  </a:cubicBezTo>
                  <a:cubicBezTo>
                    <a:pt x="21854" y="3755"/>
                    <a:pt x="21699" y="3181"/>
                    <a:pt x="21419" y="2638"/>
                  </a:cubicBezTo>
                  <a:cubicBezTo>
                    <a:pt x="21156" y="2095"/>
                    <a:pt x="20737" y="1645"/>
                    <a:pt x="20272" y="1273"/>
                  </a:cubicBezTo>
                  <a:cubicBezTo>
                    <a:pt x="19326" y="575"/>
                    <a:pt x="18178" y="172"/>
                    <a:pt x="17015" y="32"/>
                  </a:cubicBezTo>
                  <a:cubicBezTo>
                    <a:pt x="16782" y="11"/>
                    <a:pt x="16549" y="0"/>
                    <a:pt x="16316" y="0"/>
                  </a:cubicBezTo>
                  <a:close/>
                </a:path>
              </a:pathLst>
            </a:custGeom>
            <a:solidFill>
              <a:srgbClr val="87BA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2"/>
            <p:cNvSpPr/>
            <p:nvPr/>
          </p:nvSpPr>
          <p:spPr>
            <a:xfrm>
              <a:off x="7356962" y="2895832"/>
              <a:ext cx="472070" cy="403785"/>
            </a:xfrm>
            <a:custGeom>
              <a:avLst/>
              <a:gdLst/>
              <a:ahLst/>
              <a:cxnLst/>
              <a:rect l="l" t="t" r="r" b="b"/>
              <a:pathLst>
                <a:path w="11711" h="10017" extrusionOk="0">
                  <a:moveTo>
                    <a:pt x="7170" y="0"/>
                  </a:moveTo>
                  <a:cubicBezTo>
                    <a:pt x="6235" y="0"/>
                    <a:pt x="5295" y="223"/>
                    <a:pt x="4561" y="587"/>
                  </a:cubicBezTo>
                  <a:cubicBezTo>
                    <a:pt x="1" y="2541"/>
                    <a:pt x="3289" y="7923"/>
                    <a:pt x="5926" y="10016"/>
                  </a:cubicBezTo>
                  <a:lnTo>
                    <a:pt x="9803" y="7535"/>
                  </a:lnTo>
                  <a:cubicBezTo>
                    <a:pt x="10578" y="5705"/>
                    <a:pt x="11711" y="3394"/>
                    <a:pt x="10408" y="1409"/>
                  </a:cubicBezTo>
                  <a:cubicBezTo>
                    <a:pt x="9678" y="403"/>
                    <a:pt x="8428" y="0"/>
                    <a:pt x="7170" y="0"/>
                  </a:cubicBezTo>
                  <a:close/>
                </a:path>
              </a:pathLst>
            </a:custGeom>
            <a:solidFill>
              <a:srgbClr val="B4D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2"/>
            <p:cNvSpPr/>
            <p:nvPr/>
          </p:nvSpPr>
          <p:spPr>
            <a:xfrm>
              <a:off x="7442012" y="2889866"/>
              <a:ext cx="364523" cy="409751"/>
            </a:xfrm>
            <a:custGeom>
              <a:avLst/>
              <a:gdLst/>
              <a:ahLst/>
              <a:cxnLst/>
              <a:rect l="l" t="t" r="r" b="b"/>
              <a:pathLst>
                <a:path w="9043" h="10165" extrusionOk="0">
                  <a:moveTo>
                    <a:pt x="5007" y="0"/>
                  </a:moveTo>
                  <a:cubicBezTo>
                    <a:pt x="4303" y="0"/>
                    <a:pt x="3603" y="121"/>
                    <a:pt x="2931" y="362"/>
                  </a:cubicBezTo>
                  <a:cubicBezTo>
                    <a:pt x="2683" y="455"/>
                    <a:pt x="2451" y="579"/>
                    <a:pt x="2218" y="672"/>
                  </a:cubicBezTo>
                  <a:cubicBezTo>
                    <a:pt x="1985" y="781"/>
                    <a:pt x="1753" y="905"/>
                    <a:pt x="1536" y="1060"/>
                  </a:cubicBezTo>
                  <a:cubicBezTo>
                    <a:pt x="1101" y="1355"/>
                    <a:pt x="714" y="1743"/>
                    <a:pt x="450" y="2208"/>
                  </a:cubicBezTo>
                  <a:cubicBezTo>
                    <a:pt x="171" y="2673"/>
                    <a:pt x="47" y="3201"/>
                    <a:pt x="16" y="3728"/>
                  </a:cubicBezTo>
                  <a:cubicBezTo>
                    <a:pt x="0" y="4255"/>
                    <a:pt x="93" y="4783"/>
                    <a:pt x="233" y="5279"/>
                  </a:cubicBezTo>
                  <a:cubicBezTo>
                    <a:pt x="527" y="6271"/>
                    <a:pt x="1055" y="7202"/>
                    <a:pt x="1629" y="8040"/>
                  </a:cubicBezTo>
                  <a:cubicBezTo>
                    <a:pt x="1954" y="8443"/>
                    <a:pt x="2296" y="8815"/>
                    <a:pt x="2652" y="9187"/>
                  </a:cubicBezTo>
                  <a:cubicBezTo>
                    <a:pt x="3009" y="9544"/>
                    <a:pt x="3412" y="9885"/>
                    <a:pt x="3816" y="10164"/>
                  </a:cubicBezTo>
                  <a:cubicBezTo>
                    <a:pt x="3087" y="9466"/>
                    <a:pt x="2420" y="8691"/>
                    <a:pt x="1830" y="7853"/>
                  </a:cubicBezTo>
                  <a:cubicBezTo>
                    <a:pt x="1241" y="7031"/>
                    <a:pt x="760" y="6132"/>
                    <a:pt x="481" y="5186"/>
                  </a:cubicBezTo>
                  <a:cubicBezTo>
                    <a:pt x="357" y="4720"/>
                    <a:pt x="279" y="4209"/>
                    <a:pt x="295" y="3728"/>
                  </a:cubicBezTo>
                  <a:cubicBezTo>
                    <a:pt x="310" y="3247"/>
                    <a:pt x="450" y="2766"/>
                    <a:pt x="683" y="2332"/>
                  </a:cubicBezTo>
                  <a:cubicBezTo>
                    <a:pt x="931" y="1913"/>
                    <a:pt x="1287" y="1557"/>
                    <a:pt x="1691" y="1293"/>
                  </a:cubicBezTo>
                  <a:cubicBezTo>
                    <a:pt x="1877" y="1153"/>
                    <a:pt x="2094" y="1014"/>
                    <a:pt x="2327" y="921"/>
                  </a:cubicBezTo>
                  <a:cubicBezTo>
                    <a:pt x="2559" y="828"/>
                    <a:pt x="2792" y="703"/>
                    <a:pt x="3025" y="626"/>
                  </a:cubicBezTo>
                  <a:cubicBezTo>
                    <a:pt x="3658" y="415"/>
                    <a:pt x="4334" y="297"/>
                    <a:pt x="5009" y="297"/>
                  </a:cubicBezTo>
                  <a:cubicBezTo>
                    <a:pt x="5326" y="297"/>
                    <a:pt x="5643" y="323"/>
                    <a:pt x="5956" y="378"/>
                  </a:cubicBezTo>
                  <a:cubicBezTo>
                    <a:pt x="6437" y="455"/>
                    <a:pt x="6917" y="626"/>
                    <a:pt x="7336" y="874"/>
                  </a:cubicBezTo>
                  <a:cubicBezTo>
                    <a:pt x="7739" y="1153"/>
                    <a:pt x="8112" y="1494"/>
                    <a:pt x="8313" y="1929"/>
                  </a:cubicBezTo>
                  <a:cubicBezTo>
                    <a:pt x="8530" y="2363"/>
                    <a:pt x="8670" y="2844"/>
                    <a:pt x="8701" y="3325"/>
                  </a:cubicBezTo>
                  <a:cubicBezTo>
                    <a:pt x="8748" y="3805"/>
                    <a:pt x="8686" y="4317"/>
                    <a:pt x="8577" y="4798"/>
                  </a:cubicBezTo>
                  <a:cubicBezTo>
                    <a:pt x="8391" y="5775"/>
                    <a:pt x="8034" y="6737"/>
                    <a:pt x="7677" y="7683"/>
                  </a:cubicBezTo>
                  <a:cubicBezTo>
                    <a:pt x="8127" y="6768"/>
                    <a:pt x="8592" y="5868"/>
                    <a:pt x="8856" y="4860"/>
                  </a:cubicBezTo>
                  <a:cubicBezTo>
                    <a:pt x="8980" y="4348"/>
                    <a:pt x="9042" y="3836"/>
                    <a:pt x="8996" y="3309"/>
                  </a:cubicBezTo>
                  <a:cubicBezTo>
                    <a:pt x="8965" y="2782"/>
                    <a:pt x="8825" y="2254"/>
                    <a:pt x="8577" y="1789"/>
                  </a:cubicBezTo>
                  <a:cubicBezTo>
                    <a:pt x="8313" y="1308"/>
                    <a:pt x="7926" y="921"/>
                    <a:pt x="7491" y="626"/>
                  </a:cubicBezTo>
                  <a:cubicBezTo>
                    <a:pt x="7042" y="362"/>
                    <a:pt x="6530" y="192"/>
                    <a:pt x="6018" y="83"/>
                  </a:cubicBezTo>
                  <a:cubicBezTo>
                    <a:pt x="5682" y="28"/>
                    <a:pt x="5344" y="0"/>
                    <a:pt x="5007" y="0"/>
                  </a:cubicBezTo>
                  <a:close/>
                </a:path>
              </a:pathLst>
            </a:custGeom>
            <a:solidFill>
              <a:srgbClr val="87BA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2"/>
            <p:cNvSpPr/>
            <p:nvPr/>
          </p:nvSpPr>
          <p:spPr>
            <a:xfrm>
              <a:off x="7407589" y="2776842"/>
              <a:ext cx="453326" cy="359606"/>
            </a:xfrm>
            <a:custGeom>
              <a:avLst/>
              <a:gdLst/>
              <a:ahLst/>
              <a:cxnLst/>
              <a:rect l="l" t="t" r="r" b="b"/>
              <a:pathLst>
                <a:path w="11246" h="8921" extrusionOk="0">
                  <a:moveTo>
                    <a:pt x="6684" y="1"/>
                  </a:moveTo>
                  <a:cubicBezTo>
                    <a:pt x="3639" y="1"/>
                    <a:pt x="0" y="2334"/>
                    <a:pt x="1164" y="5245"/>
                  </a:cubicBezTo>
                  <a:cubicBezTo>
                    <a:pt x="1955" y="7338"/>
                    <a:pt x="4313" y="8843"/>
                    <a:pt x="6500" y="8920"/>
                  </a:cubicBezTo>
                  <a:lnTo>
                    <a:pt x="9136" y="8734"/>
                  </a:lnTo>
                  <a:cubicBezTo>
                    <a:pt x="10051" y="6656"/>
                    <a:pt x="11246" y="4159"/>
                    <a:pt x="10005" y="1693"/>
                  </a:cubicBezTo>
                  <a:cubicBezTo>
                    <a:pt x="9389" y="506"/>
                    <a:pt x="8101" y="1"/>
                    <a:pt x="6684" y="1"/>
                  </a:cubicBezTo>
                  <a:close/>
                </a:path>
              </a:pathLst>
            </a:custGeom>
            <a:solidFill>
              <a:srgbClr val="B4D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2"/>
            <p:cNvSpPr/>
            <p:nvPr/>
          </p:nvSpPr>
          <p:spPr>
            <a:xfrm>
              <a:off x="7437619" y="2771077"/>
              <a:ext cx="406405" cy="365370"/>
            </a:xfrm>
            <a:custGeom>
              <a:avLst/>
              <a:gdLst/>
              <a:ahLst/>
              <a:cxnLst/>
              <a:rect l="l" t="t" r="r" b="b"/>
              <a:pathLst>
                <a:path w="10082" h="9064" extrusionOk="0">
                  <a:moveTo>
                    <a:pt x="5914" y="0"/>
                  </a:moveTo>
                  <a:cubicBezTo>
                    <a:pt x="5172" y="0"/>
                    <a:pt x="4436" y="133"/>
                    <a:pt x="3738" y="362"/>
                  </a:cubicBezTo>
                  <a:cubicBezTo>
                    <a:pt x="2653" y="704"/>
                    <a:pt x="1629" y="1309"/>
                    <a:pt x="869" y="2208"/>
                  </a:cubicBezTo>
                  <a:cubicBezTo>
                    <a:pt x="497" y="2642"/>
                    <a:pt x="202" y="3185"/>
                    <a:pt x="109" y="3775"/>
                  </a:cubicBezTo>
                  <a:cubicBezTo>
                    <a:pt x="1" y="4348"/>
                    <a:pt x="94" y="4953"/>
                    <a:pt x="326" y="5496"/>
                  </a:cubicBezTo>
                  <a:cubicBezTo>
                    <a:pt x="745" y="6582"/>
                    <a:pt x="1567" y="7481"/>
                    <a:pt x="2513" y="8117"/>
                  </a:cubicBezTo>
                  <a:cubicBezTo>
                    <a:pt x="3025" y="8412"/>
                    <a:pt x="3537" y="8660"/>
                    <a:pt x="4080" y="8815"/>
                  </a:cubicBezTo>
                  <a:cubicBezTo>
                    <a:pt x="4622" y="8986"/>
                    <a:pt x="5196" y="9063"/>
                    <a:pt x="5755" y="9063"/>
                  </a:cubicBezTo>
                  <a:cubicBezTo>
                    <a:pt x="4622" y="8970"/>
                    <a:pt x="3583" y="8536"/>
                    <a:pt x="2684" y="7900"/>
                  </a:cubicBezTo>
                  <a:cubicBezTo>
                    <a:pt x="1784" y="7280"/>
                    <a:pt x="1009" y="6427"/>
                    <a:pt x="590" y="5419"/>
                  </a:cubicBezTo>
                  <a:cubicBezTo>
                    <a:pt x="404" y="4922"/>
                    <a:pt x="311" y="4379"/>
                    <a:pt x="404" y="3852"/>
                  </a:cubicBezTo>
                  <a:cubicBezTo>
                    <a:pt x="497" y="3325"/>
                    <a:pt x="745" y="2828"/>
                    <a:pt x="1102" y="2410"/>
                  </a:cubicBezTo>
                  <a:cubicBezTo>
                    <a:pt x="1800" y="1588"/>
                    <a:pt x="2792" y="1014"/>
                    <a:pt x="3831" y="673"/>
                  </a:cubicBezTo>
                  <a:cubicBezTo>
                    <a:pt x="4488" y="444"/>
                    <a:pt x="5196" y="317"/>
                    <a:pt x="5902" y="317"/>
                  </a:cubicBezTo>
                  <a:cubicBezTo>
                    <a:pt x="6296" y="317"/>
                    <a:pt x="6689" y="357"/>
                    <a:pt x="7073" y="440"/>
                  </a:cubicBezTo>
                  <a:cubicBezTo>
                    <a:pt x="7600" y="549"/>
                    <a:pt x="8097" y="781"/>
                    <a:pt x="8500" y="1138"/>
                  </a:cubicBezTo>
                  <a:cubicBezTo>
                    <a:pt x="8717" y="1309"/>
                    <a:pt x="8888" y="1510"/>
                    <a:pt x="9027" y="1743"/>
                  </a:cubicBezTo>
                  <a:cubicBezTo>
                    <a:pt x="9182" y="1975"/>
                    <a:pt x="9275" y="2224"/>
                    <a:pt x="9384" y="2472"/>
                  </a:cubicBezTo>
                  <a:cubicBezTo>
                    <a:pt x="9570" y="2999"/>
                    <a:pt x="9663" y="3542"/>
                    <a:pt x="9663" y="4085"/>
                  </a:cubicBezTo>
                  <a:cubicBezTo>
                    <a:pt x="9663" y="4348"/>
                    <a:pt x="9648" y="4628"/>
                    <a:pt x="9617" y="4891"/>
                  </a:cubicBezTo>
                  <a:cubicBezTo>
                    <a:pt x="9570" y="5170"/>
                    <a:pt x="9508" y="5434"/>
                    <a:pt x="9461" y="5713"/>
                  </a:cubicBezTo>
                  <a:cubicBezTo>
                    <a:pt x="9244" y="6799"/>
                    <a:pt x="8810" y="7838"/>
                    <a:pt x="8407" y="8893"/>
                  </a:cubicBezTo>
                  <a:cubicBezTo>
                    <a:pt x="8919" y="7885"/>
                    <a:pt x="9415" y="6876"/>
                    <a:pt x="9741" y="5775"/>
                  </a:cubicBezTo>
                  <a:cubicBezTo>
                    <a:pt x="10035" y="4659"/>
                    <a:pt x="10082" y="3449"/>
                    <a:pt x="9663" y="2363"/>
                  </a:cubicBezTo>
                  <a:cubicBezTo>
                    <a:pt x="9570" y="2084"/>
                    <a:pt x="9461" y="1820"/>
                    <a:pt x="9306" y="1557"/>
                  </a:cubicBezTo>
                  <a:cubicBezTo>
                    <a:pt x="9151" y="1309"/>
                    <a:pt x="8950" y="1076"/>
                    <a:pt x="8717" y="890"/>
                  </a:cubicBezTo>
                  <a:cubicBezTo>
                    <a:pt x="8267" y="502"/>
                    <a:pt x="7709" y="269"/>
                    <a:pt x="7151" y="130"/>
                  </a:cubicBezTo>
                  <a:cubicBezTo>
                    <a:pt x="6740" y="41"/>
                    <a:pt x="6326" y="0"/>
                    <a:pt x="5914" y="0"/>
                  </a:cubicBezTo>
                  <a:close/>
                </a:path>
              </a:pathLst>
            </a:custGeom>
            <a:solidFill>
              <a:srgbClr val="87BA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2"/>
            <p:cNvSpPr/>
            <p:nvPr/>
          </p:nvSpPr>
          <p:spPr>
            <a:xfrm>
              <a:off x="7173882" y="2824446"/>
              <a:ext cx="474489" cy="422005"/>
            </a:xfrm>
            <a:custGeom>
              <a:avLst/>
              <a:gdLst/>
              <a:ahLst/>
              <a:cxnLst/>
              <a:rect l="l" t="t" r="r" b="b"/>
              <a:pathLst>
                <a:path w="11771" h="10469" extrusionOk="0">
                  <a:moveTo>
                    <a:pt x="8684" y="0"/>
                  </a:moveTo>
                  <a:cubicBezTo>
                    <a:pt x="6606" y="1427"/>
                    <a:pt x="3504" y="4234"/>
                    <a:pt x="1937" y="6188"/>
                  </a:cubicBezTo>
                  <a:cubicBezTo>
                    <a:pt x="1" y="8406"/>
                    <a:pt x="1192" y="10469"/>
                    <a:pt x="4035" y="10469"/>
                  </a:cubicBezTo>
                  <a:cubicBezTo>
                    <a:pt x="4175" y="10469"/>
                    <a:pt x="4318" y="10464"/>
                    <a:pt x="4465" y="10454"/>
                  </a:cubicBezTo>
                  <a:cubicBezTo>
                    <a:pt x="7505" y="10236"/>
                    <a:pt x="10235" y="7832"/>
                    <a:pt x="11770" y="5475"/>
                  </a:cubicBezTo>
                  <a:lnTo>
                    <a:pt x="8684" y="0"/>
                  </a:lnTo>
                  <a:close/>
                </a:path>
              </a:pathLst>
            </a:custGeom>
            <a:solidFill>
              <a:srgbClr val="B4D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2"/>
            <p:cNvSpPr/>
            <p:nvPr/>
          </p:nvSpPr>
          <p:spPr>
            <a:xfrm>
              <a:off x="7207579" y="2826300"/>
              <a:ext cx="440790" cy="426439"/>
            </a:xfrm>
            <a:custGeom>
              <a:avLst/>
              <a:gdLst/>
              <a:ahLst/>
              <a:cxnLst/>
              <a:rect l="l" t="t" r="r" b="b"/>
              <a:pathLst>
                <a:path w="10935" h="10579" extrusionOk="0">
                  <a:moveTo>
                    <a:pt x="7817" y="1"/>
                  </a:moveTo>
                  <a:lnTo>
                    <a:pt x="7817" y="1"/>
                  </a:lnTo>
                  <a:cubicBezTo>
                    <a:pt x="6917" y="559"/>
                    <a:pt x="6064" y="1179"/>
                    <a:pt x="5227" y="1846"/>
                  </a:cubicBezTo>
                  <a:cubicBezTo>
                    <a:pt x="4436" y="2544"/>
                    <a:pt x="3660" y="3258"/>
                    <a:pt x="2900" y="3987"/>
                  </a:cubicBezTo>
                  <a:cubicBezTo>
                    <a:pt x="2171" y="4731"/>
                    <a:pt x="1442" y="5506"/>
                    <a:pt x="776" y="6344"/>
                  </a:cubicBezTo>
                  <a:cubicBezTo>
                    <a:pt x="465" y="6763"/>
                    <a:pt x="171" y="7244"/>
                    <a:pt x="62" y="7786"/>
                  </a:cubicBezTo>
                  <a:cubicBezTo>
                    <a:pt x="0" y="8066"/>
                    <a:pt x="0" y="8360"/>
                    <a:pt x="47" y="8624"/>
                  </a:cubicBezTo>
                  <a:cubicBezTo>
                    <a:pt x="78" y="8903"/>
                    <a:pt x="186" y="9167"/>
                    <a:pt x="341" y="9399"/>
                  </a:cubicBezTo>
                  <a:cubicBezTo>
                    <a:pt x="682" y="9865"/>
                    <a:pt x="1163" y="10175"/>
                    <a:pt x="1691" y="10345"/>
                  </a:cubicBezTo>
                  <a:cubicBezTo>
                    <a:pt x="2218" y="10532"/>
                    <a:pt x="2761" y="10578"/>
                    <a:pt x="3288" y="10578"/>
                  </a:cubicBezTo>
                  <a:cubicBezTo>
                    <a:pt x="3831" y="10563"/>
                    <a:pt x="4358" y="10485"/>
                    <a:pt x="4886" y="10345"/>
                  </a:cubicBezTo>
                  <a:cubicBezTo>
                    <a:pt x="5413" y="10221"/>
                    <a:pt x="5909" y="10020"/>
                    <a:pt x="6390" y="9787"/>
                  </a:cubicBezTo>
                  <a:cubicBezTo>
                    <a:pt x="7367" y="9306"/>
                    <a:pt x="8236" y="8686"/>
                    <a:pt x="9011" y="7941"/>
                  </a:cubicBezTo>
                  <a:cubicBezTo>
                    <a:pt x="9756" y="7197"/>
                    <a:pt x="10407" y="6344"/>
                    <a:pt x="10934" y="5429"/>
                  </a:cubicBezTo>
                  <a:lnTo>
                    <a:pt x="10934" y="5429"/>
                  </a:lnTo>
                  <a:cubicBezTo>
                    <a:pt x="10624" y="5848"/>
                    <a:pt x="10298" y="6266"/>
                    <a:pt x="9911" y="6701"/>
                  </a:cubicBezTo>
                  <a:cubicBezTo>
                    <a:pt x="9554" y="7088"/>
                    <a:pt x="9182" y="7461"/>
                    <a:pt x="8778" y="7786"/>
                  </a:cubicBezTo>
                  <a:cubicBezTo>
                    <a:pt x="8592" y="7988"/>
                    <a:pt x="8391" y="8143"/>
                    <a:pt x="8205" y="8314"/>
                  </a:cubicBezTo>
                  <a:cubicBezTo>
                    <a:pt x="7987" y="8469"/>
                    <a:pt x="7786" y="8639"/>
                    <a:pt x="7584" y="8779"/>
                  </a:cubicBezTo>
                  <a:cubicBezTo>
                    <a:pt x="7150" y="9089"/>
                    <a:pt x="6700" y="9337"/>
                    <a:pt x="6235" y="9570"/>
                  </a:cubicBezTo>
                  <a:cubicBezTo>
                    <a:pt x="5770" y="9787"/>
                    <a:pt x="5289" y="9973"/>
                    <a:pt x="4793" y="10113"/>
                  </a:cubicBezTo>
                  <a:cubicBezTo>
                    <a:pt x="4281" y="10237"/>
                    <a:pt x="3784" y="10330"/>
                    <a:pt x="3257" y="10330"/>
                  </a:cubicBezTo>
                  <a:cubicBezTo>
                    <a:pt x="2730" y="10330"/>
                    <a:pt x="2233" y="10268"/>
                    <a:pt x="1737" y="10113"/>
                  </a:cubicBezTo>
                  <a:cubicBezTo>
                    <a:pt x="1272" y="9942"/>
                    <a:pt x="838" y="9679"/>
                    <a:pt x="558" y="9260"/>
                  </a:cubicBezTo>
                  <a:cubicBezTo>
                    <a:pt x="419" y="9043"/>
                    <a:pt x="326" y="8826"/>
                    <a:pt x="295" y="8593"/>
                  </a:cubicBezTo>
                  <a:cubicBezTo>
                    <a:pt x="248" y="8329"/>
                    <a:pt x="248" y="8081"/>
                    <a:pt x="310" y="7848"/>
                  </a:cubicBezTo>
                  <a:cubicBezTo>
                    <a:pt x="419" y="7368"/>
                    <a:pt x="682" y="6918"/>
                    <a:pt x="993" y="6515"/>
                  </a:cubicBezTo>
                  <a:cubicBezTo>
                    <a:pt x="1644" y="5693"/>
                    <a:pt x="2358" y="4917"/>
                    <a:pt x="3102" y="4188"/>
                  </a:cubicBezTo>
                  <a:cubicBezTo>
                    <a:pt x="3831" y="3444"/>
                    <a:pt x="4606" y="2730"/>
                    <a:pt x="5413" y="2048"/>
                  </a:cubicBezTo>
                  <a:cubicBezTo>
                    <a:pt x="6188" y="1334"/>
                    <a:pt x="6979" y="636"/>
                    <a:pt x="7817" y="1"/>
                  </a:cubicBezTo>
                  <a:close/>
                </a:path>
              </a:pathLst>
            </a:custGeom>
            <a:solidFill>
              <a:srgbClr val="87BA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2"/>
            <p:cNvSpPr/>
            <p:nvPr/>
          </p:nvSpPr>
          <p:spPr>
            <a:xfrm>
              <a:off x="6973106" y="2388068"/>
              <a:ext cx="361419" cy="150719"/>
            </a:xfrm>
            <a:custGeom>
              <a:avLst/>
              <a:gdLst/>
              <a:ahLst/>
              <a:cxnLst/>
              <a:rect l="l" t="t" r="r" b="b"/>
              <a:pathLst>
                <a:path w="8966" h="3739" extrusionOk="0">
                  <a:moveTo>
                    <a:pt x="8966" y="0"/>
                  </a:moveTo>
                  <a:lnTo>
                    <a:pt x="1" y="3738"/>
                  </a:lnTo>
                  <a:cubicBezTo>
                    <a:pt x="1" y="3738"/>
                    <a:pt x="6375" y="1427"/>
                    <a:pt x="8966" y="0"/>
                  </a:cubicBezTo>
                  <a:close/>
                </a:path>
              </a:pathLst>
            </a:custGeom>
            <a:solidFill>
              <a:srgbClr val="B4D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2"/>
            <p:cNvSpPr/>
            <p:nvPr/>
          </p:nvSpPr>
          <p:spPr>
            <a:xfrm>
              <a:off x="6973106" y="2388068"/>
              <a:ext cx="361419" cy="150719"/>
            </a:xfrm>
            <a:custGeom>
              <a:avLst/>
              <a:gdLst/>
              <a:ahLst/>
              <a:cxnLst/>
              <a:rect l="l" t="t" r="r" b="b"/>
              <a:pathLst>
                <a:path w="8966" h="3739" extrusionOk="0">
                  <a:moveTo>
                    <a:pt x="8966" y="0"/>
                  </a:moveTo>
                  <a:cubicBezTo>
                    <a:pt x="8779" y="47"/>
                    <a:pt x="8593" y="124"/>
                    <a:pt x="8392" y="202"/>
                  </a:cubicBezTo>
                  <a:lnTo>
                    <a:pt x="7818" y="404"/>
                  </a:lnTo>
                  <a:cubicBezTo>
                    <a:pt x="7446" y="574"/>
                    <a:pt x="7073" y="745"/>
                    <a:pt x="6717" y="900"/>
                  </a:cubicBezTo>
                  <a:cubicBezTo>
                    <a:pt x="5972" y="1241"/>
                    <a:pt x="5243" y="1551"/>
                    <a:pt x="4483" y="1862"/>
                  </a:cubicBezTo>
                  <a:cubicBezTo>
                    <a:pt x="3739" y="2172"/>
                    <a:pt x="2994" y="2451"/>
                    <a:pt x="2234" y="2746"/>
                  </a:cubicBezTo>
                  <a:lnTo>
                    <a:pt x="1087" y="3180"/>
                  </a:lnTo>
                  <a:cubicBezTo>
                    <a:pt x="714" y="3366"/>
                    <a:pt x="373" y="3537"/>
                    <a:pt x="1" y="3738"/>
                  </a:cubicBezTo>
                  <a:cubicBezTo>
                    <a:pt x="389" y="3645"/>
                    <a:pt x="792" y="3537"/>
                    <a:pt x="1164" y="3443"/>
                  </a:cubicBezTo>
                  <a:lnTo>
                    <a:pt x="2312" y="3025"/>
                  </a:lnTo>
                  <a:cubicBezTo>
                    <a:pt x="3072" y="2730"/>
                    <a:pt x="3816" y="2435"/>
                    <a:pt x="4576" y="2125"/>
                  </a:cubicBezTo>
                  <a:cubicBezTo>
                    <a:pt x="5336" y="1815"/>
                    <a:pt x="6096" y="1505"/>
                    <a:pt x="6825" y="1179"/>
                  </a:cubicBezTo>
                  <a:cubicBezTo>
                    <a:pt x="7197" y="1024"/>
                    <a:pt x="7570" y="853"/>
                    <a:pt x="7926" y="667"/>
                  </a:cubicBezTo>
                  <a:lnTo>
                    <a:pt x="8454" y="342"/>
                  </a:lnTo>
                  <a:cubicBezTo>
                    <a:pt x="8624" y="233"/>
                    <a:pt x="8779" y="109"/>
                    <a:pt x="8966" y="0"/>
                  </a:cubicBezTo>
                  <a:close/>
                </a:path>
              </a:pathLst>
            </a:custGeom>
            <a:solidFill>
              <a:srgbClr val="87BA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2"/>
            <p:cNvSpPr/>
            <p:nvPr/>
          </p:nvSpPr>
          <p:spPr>
            <a:xfrm>
              <a:off x="6185402" y="2137996"/>
              <a:ext cx="602110" cy="497708"/>
            </a:xfrm>
            <a:custGeom>
              <a:avLst/>
              <a:gdLst/>
              <a:ahLst/>
              <a:cxnLst/>
              <a:rect l="l" t="t" r="r" b="b"/>
              <a:pathLst>
                <a:path w="14937" h="12347" extrusionOk="0">
                  <a:moveTo>
                    <a:pt x="13479" y="1"/>
                  </a:moveTo>
                  <a:lnTo>
                    <a:pt x="1" y="10454"/>
                  </a:lnTo>
                  <a:lnTo>
                    <a:pt x="1459" y="12346"/>
                  </a:lnTo>
                  <a:lnTo>
                    <a:pt x="14937" y="1877"/>
                  </a:lnTo>
                  <a:lnTo>
                    <a:pt x="1347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2"/>
            <p:cNvSpPr/>
            <p:nvPr/>
          </p:nvSpPr>
          <p:spPr>
            <a:xfrm>
              <a:off x="6111033" y="2495208"/>
              <a:ext cx="193206" cy="215658"/>
            </a:xfrm>
            <a:custGeom>
              <a:avLst/>
              <a:gdLst/>
              <a:ahLst/>
              <a:cxnLst/>
              <a:rect l="l" t="t" r="r" b="b"/>
              <a:pathLst>
                <a:path w="4793" h="5350" extrusionOk="0">
                  <a:moveTo>
                    <a:pt x="1345" y="1"/>
                  </a:moveTo>
                  <a:cubicBezTo>
                    <a:pt x="1255" y="1"/>
                    <a:pt x="1164" y="29"/>
                    <a:pt x="1086" y="88"/>
                  </a:cubicBezTo>
                  <a:lnTo>
                    <a:pt x="217" y="770"/>
                  </a:lnTo>
                  <a:cubicBezTo>
                    <a:pt x="31" y="910"/>
                    <a:pt x="0" y="1173"/>
                    <a:pt x="140" y="1344"/>
                  </a:cubicBezTo>
                  <a:lnTo>
                    <a:pt x="3133" y="5190"/>
                  </a:lnTo>
                  <a:cubicBezTo>
                    <a:pt x="3226" y="5292"/>
                    <a:pt x="3352" y="5350"/>
                    <a:pt x="3475" y="5350"/>
                  </a:cubicBezTo>
                  <a:cubicBezTo>
                    <a:pt x="3557" y="5350"/>
                    <a:pt x="3638" y="5324"/>
                    <a:pt x="3707" y="5268"/>
                  </a:cubicBezTo>
                  <a:lnTo>
                    <a:pt x="4576" y="4585"/>
                  </a:lnTo>
                  <a:cubicBezTo>
                    <a:pt x="4777" y="4446"/>
                    <a:pt x="4793" y="4182"/>
                    <a:pt x="4653" y="4011"/>
                  </a:cubicBezTo>
                  <a:lnTo>
                    <a:pt x="1675" y="165"/>
                  </a:lnTo>
                  <a:cubicBezTo>
                    <a:pt x="1594" y="57"/>
                    <a:pt x="1470" y="1"/>
                    <a:pt x="13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2"/>
            <p:cNvSpPr/>
            <p:nvPr/>
          </p:nvSpPr>
          <p:spPr>
            <a:xfrm>
              <a:off x="7904630" y="957044"/>
              <a:ext cx="422046" cy="333928"/>
            </a:xfrm>
            <a:custGeom>
              <a:avLst/>
              <a:gdLst/>
              <a:ahLst/>
              <a:cxnLst/>
              <a:rect l="l" t="t" r="r" b="b"/>
              <a:pathLst>
                <a:path w="10470" h="8284" extrusionOk="0">
                  <a:moveTo>
                    <a:pt x="10469" y="1"/>
                  </a:moveTo>
                  <a:lnTo>
                    <a:pt x="0" y="7926"/>
                  </a:lnTo>
                  <a:lnTo>
                    <a:pt x="279" y="8283"/>
                  </a:lnTo>
                  <a:lnTo>
                    <a:pt x="10252" y="699"/>
                  </a:lnTo>
                  <a:lnTo>
                    <a:pt x="104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2"/>
            <p:cNvSpPr/>
            <p:nvPr/>
          </p:nvSpPr>
          <p:spPr>
            <a:xfrm>
              <a:off x="7755208" y="1224973"/>
              <a:ext cx="217593" cy="199131"/>
            </a:xfrm>
            <a:custGeom>
              <a:avLst/>
              <a:gdLst/>
              <a:ahLst/>
              <a:cxnLst/>
              <a:rect l="l" t="t" r="r" b="b"/>
              <a:pathLst>
                <a:path w="5398" h="4940" extrusionOk="0">
                  <a:moveTo>
                    <a:pt x="3833" y="0"/>
                  </a:moveTo>
                  <a:cubicBezTo>
                    <a:pt x="3731" y="0"/>
                    <a:pt x="3640" y="28"/>
                    <a:pt x="3568" y="85"/>
                  </a:cubicBezTo>
                  <a:lnTo>
                    <a:pt x="0" y="2256"/>
                  </a:lnTo>
                  <a:lnTo>
                    <a:pt x="2063" y="4940"/>
                  </a:lnTo>
                  <a:lnTo>
                    <a:pt x="5103" y="2101"/>
                  </a:lnTo>
                  <a:cubicBezTo>
                    <a:pt x="5398" y="1853"/>
                    <a:pt x="5305" y="1248"/>
                    <a:pt x="4870" y="674"/>
                  </a:cubicBezTo>
                  <a:cubicBezTo>
                    <a:pt x="4555" y="254"/>
                    <a:pt x="4143" y="0"/>
                    <a:pt x="38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2"/>
            <p:cNvSpPr/>
            <p:nvPr/>
          </p:nvSpPr>
          <p:spPr>
            <a:xfrm>
              <a:off x="6666804" y="1297931"/>
              <a:ext cx="1196038" cy="995254"/>
            </a:xfrm>
            <a:custGeom>
              <a:avLst/>
              <a:gdLst/>
              <a:ahLst/>
              <a:cxnLst/>
              <a:rect l="l" t="t" r="r" b="b"/>
              <a:pathLst>
                <a:path w="29671" h="24690" extrusionOk="0">
                  <a:moveTo>
                    <a:pt x="26796" y="0"/>
                  </a:moveTo>
                  <a:cubicBezTo>
                    <a:pt x="26524" y="0"/>
                    <a:pt x="26252" y="86"/>
                    <a:pt x="26025" y="260"/>
                  </a:cubicBezTo>
                  <a:lnTo>
                    <a:pt x="2001" y="18918"/>
                  </a:lnTo>
                  <a:lnTo>
                    <a:pt x="1458" y="18220"/>
                  </a:lnTo>
                  <a:cubicBezTo>
                    <a:pt x="1315" y="18023"/>
                    <a:pt x="1088" y="17924"/>
                    <a:pt x="859" y="17924"/>
                  </a:cubicBezTo>
                  <a:cubicBezTo>
                    <a:pt x="693" y="17924"/>
                    <a:pt x="525" y="17976"/>
                    <a:pt x="388" y="18081"/>
                  </a:cubicBezTo>
                  <a:cubicBezTo>
                    <a:pt x="62" y="18329"/>
                    <a:pt x="0" y="18810"/>
                    <a:pt x="248" y="19151"/>
                  </a:cubicBezTo>
                  <a:lnTo>
                    <a:pt x="4327" y="24393"/>
                  </a:lnTo>
                  <a:cubicBezTo>
                    <a:pt x="4471" y="24591"/>
                    <a:pt x="4693" y="24690"/>
                    <a:pt x="4920" y="24690"/>
                  </a:cubicBezTo>
                  <a:cubicBezTo>
                    <a:pt x="5086" y="24690"/>
                    <a:pt x="5254" y="24637"/>
                    <a:pt x="5398" y="24533"/>
                  </a:cubicBezTo>
                  <a:cubicBezTo>
                    <a:pt x="5723" y="24285"/>
                    <a:pt x="5785" y="23804"/>
                    <a:pt x="5522" y="23478"/>
                  </a:cubicBezTo>
                  <a:lnTo>
                    <a:pt x="4979" y="22780"/>
                  </a:lnTo>
                  <a:lnTo>
                    <a:pt x="29003" y="4122"/>
                  </a:lnTo>
                  <a:cubicBezTo>
                    <a:pt x="29562" y="3688"/>
                    <a:pt x="29670" y="2881"/>
                    <a:pt x="29236" y="2339"/>
                  </a:cubicBezTo>
                  <a:lnTo>
                    <a:pt x="27809" y="493"/>
                  </a:lnTo>
                  <a:cubicBezTo>
                    <a:pt x="27556" y="167"/>
                    <a:pt x="27176" y="0"/>
                    <a:pt x="26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2"/>
            <p:cNvSpPr/>
            <p:nvPr/>
          </p:nvSpPr>
          <p:spPr>
            <a:xfrm>
              <a:off x="6759311" y="2082370"/>
              <a:ext cx="90698" cy="116939"/>
            </a:xfrm>
            <a:custGeom>
              <a:avLst/>
              <a:gdLst/>
              <a:ahLst/>
              <a:cxnLst/>
              <a:rect l="l" t="t" r="r" b="b"/>
              <a:pathLst>
                <a:path w="2250" h="2901" extrusionOk="0">
                  <a:moveTo>
                    <a:pt x="1" y="0"/>
                  </a:moveTo>
                  <a:cubicBezTo>
                    <a:pt x="156" y="248"/>
                    <a:pt x="326" y="496"/>
                    <a:pt x="513" y="760"/>
                  </a:cubicBezTo>
                  <a:cubicBezTo>
                    <a:pt x="699" y="1008"/>
                    <a:pt x="869" y="1241"/>
                    <a:pt x="1055" y="1489"/>
                  </a:cubicBezTo>
                  <a:cubicBezTo>
                    <a:pt x="1257" y="1722"/>
                    <a:pt x="1443" y="1970"/>
                    <a:pt x="1645" y="2203"/>
                  </a:cubicBezTo>
                  <a:cubicBezTo>
                    <a:pt x="1831" y="2435"/>
                    <a:pt x="2032" y="2668"/>
                    <a:pt x="2250" y="2900"/>
                  </a:cubicBezTo>
                  <a:lnTo>
                    <a:pt x="1722" y="2156"/>
                  </a:lnTo>
                  <a:cubicBezTo>
                    <a:pt x="1552" y="1892"/>
                    <a:pt x="1366" y="1660"/>
                    <a:pt x="1179" y="1412"/>
                  </a:cubicBezTo>
                  <a:cubicBezTo>
                    <a:pt x="978" y="1179"/>
                    <a:pt x="792" y="931"/>
                    <a:pt x="590" y="698"/>
                  </a:cubicBezTo>
                  <a:cubicBezTo>
                    <a:pt x="404" y="465"/>
                    <a:pt x="202" y="233"/>
                    <a:pt x="1" y="0"/>
                  </a:cubicBezTo>
                  <a:close/>
                </a:path>
              </a:pathLst>
            </a:custGeom>
            <a:solidFill>
              <a:srgbClr val="62BB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2"/>
            <p:cNvSpPr/>
            <p:nvPr/>
          </p:nvSpPr>
          <p:spPr>
            <a:xfrm>
              <a:off x="6729322" y="1865431"/>
              <a:ext cx="410759" cy="348883"/>
            </a:xfrm>
            <a:custGeom>
              <a:avLst/>
              <a:gdLst/>
              <a:ahLst/>
              <a:cxnLst/>
              <a:rect l="l" t="t" r="r" b="b"/>
              <a:pathLst>
                <a:path w="10190" h="8655" extrusionOk="0">
                  <a:moveTo>
                    <a:pt x="8717" y="0"/>
                  </a:moveTo>
                  <a:lnTo>
                    <a:pt x="0" y="6778"/>
                  </a:lnTo>
                  <a:lnTo>
                    <a:pt x="1458" y="8655"/>
                  </a:lnTo>
                  <a:lnTo>
                    <a:pt x="10190" y="1877"/>
                  </a:lnTo>
                  <a:lnTo>
                    <a:pt x="87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2"/>
            <p:cNvSpPr/>
            <p:nvPr/>
          </p:nvSpPr>
          <p:spPr>
            <a:xfrm>
              <a:off x="7038768" y="1838868"/>
              <a:ext cx="127581" cy="140238"/>
            </a:xfrm>
            <a:custGeom>
              <a:avLst/>
              <a:gdLst/>
              <a:ahLst/>
              <a:cxnLst/>
              <a:rect l="l" t="t" r="r" b="b"/>
              <a:pathLst>
                <a:path w="3165" h="3479" extrusionOk="0">
                  <a:moveTo>
                    <a:pt x="707" y="0"/>
                  </a:moveTo>
                  <a:cubicBezTo>
                    <a:pt x="575" y="0"/>
                    <a:pt x="441" y="42"/>
                    <a:pt x="326" y="132"/>
                  </a:cubicBezTo>
                  <a:cubicBezTo>
                    <a:pt x="63" y="334"/>
                    <a:pt x="0" y="721"/>
                    <a:pt x="218" y="1001"/>
                  </a:cubicBezTo>
                  <a:lnTo>
                    <a:pt x="1955" y="3249"/>
                  </a:lnTo>
                  <a:cubicBezTo>
                    <a:pt x="2084" y="3397"/>
                    <a:pt x="2272" y="3478"/>
                    <a:pt x="2463" y="3478"/>
                  </a:cubicBezTo>
                  <a:cubicBezTo>
                    <a:pt x="2594" y="3478"/>
                    <a:pt x="2725" y="3440"/>
                    <a:pt x="2839" y="3358"/>
                  </a:cubicBezTo>
                  <a:cubicBezTo>
                    <a:pt x="3102" y="3156"/>
                    <a:pt x="3164" y="2769"/>
                    <a:pt x="2947" y="2489"/>
                  </a:cubicBezTo>
                  <a:lnTo>
                    <a:pt x="1210" y="241"/>
                  </a:lnTo>
                  <a:cubicBezTo>
                    <a:pt x="1083" y="86"/>
                    <a:pt x="896" y="0"/>
                    <a:pt x="7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2"/>
            <p:cNvSpPr/>
            <p:nvPr/>
          </p:nvSpPr>
          <p:spPr>
            <a:xfrm>
              <a:off x="7680194" y="1379676"/>
              <a:ext cx="78161" cy="99445"/>
            </a:xfrm>
            <a:custGeom>
              <a:avLst/>
              <a:gdLst/>
              <a:ahLst/>
              <a:cxnLst/>
              <a:rect l="l" t="t" r="r" b="b"/>
              <a:pathLst>
                <a:path w="1939" h="2467" extrusionOk="0">
                  <a:moveTo>
                    <a:pt x="0" y="0"/>
                  </a:moveTo>
                  <a:cubicBezTo>
                    <a:pt x="295" y="450"/>
                    <a:pt x="621" y="853"/>
                    <a:pt x="931" y="1257"/>
                  </a:cubicBezTo>
                  <a:cubicBezTo>
                    <a:pt x="1272" y="1675"/>
                    <a:pt x="1598" y="2079"/>
                    <a:pt x="1939" y="2466"/>
                  </a:cubicBezTo>
                  <a:cubicBezTo>
                    <a:pt x="1660" y="2032"/>
                    <a:pt x="1319" y="1613"/>
                    <a:pt x="1008" y="1210"/>
                  </a:cubicBezTo>
                  <a:cubicBezTo>
                    <a:pt x="683" y="791"/>
                    <a:pt x="357" y="388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2"/>
            <p:cNvSpPr/>
            <p:nvPr/>
          </p:nvSpPr>
          <p:spPr>
            <a:xfrm>
              <a:off x="7488891" y="1529099"/>
              <a:ext cx="78201" cy="99445"/>
            </a:xfrm>
            <a:custGeom>
              <a:avLst/>
              <a:gdLst/>
              <a:ahLst/>
              <a:cxnLst/>
              <a:rect l="l" t="t" r="r" b="b"/>
              <a:pathLst>
                <a:path w="1940" h="2467" extrusionOk="0">
                  <a:moveTo>
                    <a:pt x="0" y="0"/>
                  </a:moveTo>
                  <a:lnTo>
                    <a:pt x="0" y="0"/>
                  </a:lnTo>
                  <a:cubicBezTo>
                    <a:pt x="295" y="419"/>
                    <a:pt x="605" y="853"/>
                    <a:pt x="931" y="1256"/>
                  </a:cubicBezTo>
                  <a:cubicBezTo>
                    <a:pt x="1257" y="1660"/>
                    <a:pt x="1598" y="2078"/>
                    <a:pt x="1939" y="2466"/>
                  </a:cubicBezTo>
                  <a:cubicBezTo>
                    <a:pt x="1644" y="2032"/>
                    <a:pt x="1319" y="1613"/>
                    <a:pt x="1008" y="1194"/>
                  </a:cubicBezTo>
                  <a:cubicBezTo>
                    <a:pt x="683" y="791"/>
                    <a:pt x="357" y="388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2"/>
            <p:cNvSpPr/>
            <p:nvPr/>
          </p:nvSpPr>
          <p:spPr>
            <a:xfrm>
              <a:off x="7297588" y="1677232"/>
              <a:ext cx="78201" cy="99445"/>
            </a:xfrm>
            <a:custGeom>
              <a:avLst/>
              <a:gdLst/>
              <a:ahLst/>
              <a:cxnLst/>
              <a:rect l="l" t="t" r="r" b="b"/>
              <a:pathLst>
                <a:path w="1940" h="2467" extrusionOk="0">
                  <a:moveTo>
                    <a:pt x="0" y="1"/>
                  </a:moveTo>
                  <a:cubicBezTo>
                    <a:pt x="295" y="451"/>
                    <a:pt x="605" y="854"/>
                    <a:pt x="931" y="1273"/>
                  </a:cubicBezTo>
                  <a:cubicBezTo>
                    <a:pt x="1257" y="1676"/>
                    <a:pt x="1582" y="2079"/>
                    <a:pt x="1939" y="2467"/>
                  </a:cubicBezTo>
                  <a:cubicBezTo>
                    <a:pt x="1644" y="2048"/>
                    <a:pt x="1319" y="1614"/>
                    <a:pt x="1009" y="1211"/>
                  </a:cubicBezTo>
                  <a:cubicBezTo>
                    <a:pt x="683" y="807"/>
                    <a:pt x="342" y="389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2"/>
            <p:cNvSpPr/>
            <p:nvPr/>
          </p:nvSpPr>
          <p:spPr>
            <a:xfrm>
              <a:off x="7105035" y="1826050"/>
              <a:ext cx="78201" cy="99445"/>
            </a:xfrm>
            <a:custGeom>
              <a:avLst/>
              <a:gdLst/>
              <a:ahLst/>
              <a:cxnLst/>
              <a:rect l="l" t="t" r="r" b="b"/>
              <a:pathLst>
                <a:path w="1940" h="2467" extrusionOk="0">
                  <a:moveTo>
                    <a:pt x="0" y="0"/>
                  </a:moveTo>
                  <a:lnTo>
                    <a:pt x="0" y="0"/>
                  </a:lnTo>
                  <a:cubicBezTo>
                    <a:pt x="295" y="450"/>
                    <a:pt x="621" y="853"/>
                    <a:pt x="931" y="1257"/>
                  </a:cubicBezTo>
                  <a:cubicBezTo>
                    <a:pt x="1272" y="1660"/>
                    <a:pt x="1598" y="2079"/>
                    <a:pt x="1939" y="2466"/>
                  </a:cubicBezTo>
                  <a:cubicBezTo>
                    <a:pt x="1660" y="2032"/>
                    <a:pt x="1319" y="1613"/>
                    <a:pt x="1009" y="1194"/>
                  </a:cubicBezTo>
                  <a:cubicBezTo>
                    <a:pt x="683" y="791"/>
                    <a:pt x="357" y="388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2"/>
            <p:cNvSpPr/>
            <p:nvPr/>
          </p:nvSpPr>
          <p:spPr>
            <a:xfrm>
              <a:off x="6913732" y="1975473"/>
              <a:ext cx="78201" cy="98800"/>
            </a:xfrm>
            <a:custGeom>
              <a:avLst/>
              <a:gdLst/>
              <a:ahLst/>
              <a:cxnLst/>
              <a:rect l="l" t="t" r="r" b="b"/>
              <a:pathLst>
                <a:path w="1940" h="2451" extrusionOk="0">
                  <a:moveTo>
                    <a:pt x="1" y="0"/>
                  </a:moveTo>
                  <a:cubicBezTo>
                    <a:pt x="295" y="419"/>
                    <a:pt x="621" y="853"/>
                    <a:pt x="931" y="1256"/>
                  </a:cubicBezTo>
                  <a:cubicBezTo>
                    <a:pt x="1257" y="1660"/>
                    <a:pt x="1598" y="2063"/>
                    <a:pt x="1939" y="2451"/>
                  </a:cubicBezTo>
                  <a:cubicBezTo>
                    <a:pt x="1645" y="2032"/>
                    <a:pt x="1319" y="1598"/>
                    <a:pt x="1009" y="1194"/>
                  </a:cubicBezTo>
                  <a:cubicBezTo>
                    <a:pt x="683" y="791"/>
                    <a:pt x="357" y="388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2"/>
            <p:cNvSpPr/>
            <p:nvPr/>
          </p:nvSpPr>
          <p:spPr>
            <a:xfrm>
              <a:off x="7010029" y="1900419"/>
              <a:ext cx="78161" cy="98840"/>
            </a:xfrm>
            <a:custGeom>
              <a:avLst/>
              <a:gdLst/>
              <a:ahLst/>
              <a:cxnLst/>
              <a:rect l="l" t="t" r="r" b="b"/>
              <a:pathLst>
                <a:path w="1939" h="2452" extrusionOk="0">
                  <a:moveTo>
                    <a:pt x="0" y="1"/>
                  </a:moveTo>
                  <a:lnTo>
                    <a:pt x="0" y="1"/>
                  </a:lnTo>
                  <a:cubicBezTo>
                    <a:pt x="295" y="435"/>
                    <a:pt x="605" y="854"/>
                    <a:pt x="931" y="1257"/>
                  </a:cubicBezTo>
                  <a:cubicBezTo>
                    <a:pt x="1256" y="1660"/>
                    <a:pt x="1582" y="2064"/>
                    <a:pt x="1939" y="2451"/>
                  </a:cubicBezTo>
                  <a:cubicBezTo>
                    <a:pt x="1644" y="2033"/>
                    <a:pt x="1318" y="1598"/>
                    <a:pt x="1008" y="1195"/>
                  </a:cubicBezTo>
                  <a:cubicBezTo>
                    <a:pt x="682" y="792"/>
                    <a:pt x="341" y="389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2"/>
            <p:cNvSpPr/>
            <p:nvPr/>
          </p:nvSpPr>
          <p:spPr>
            <a:xfrm>
              <a:off x="7201291" y="1751641"/>
              <a:ext cx="78201" cy="99445"/>
            </a:xfrm>
            <a:custGeom>
              <a:avLst/>
              <a:gdLst/>
              <a:ahLst/>
              <a:cxnLst/>
              <a:rect l="l" t="t" r="r" b="b"/>
              <a:pathLst>
                <a:path w="1940" h="2467" extrusionOk="0">
                  <a:moveTo>
                    <a:pt x="1" y="1"/>
                  </a:moveTo>
                  <a:cubicBezTo>
                    <a:pt x="296" y="450"/>
                    <a:pt x="606" y="854"/>
                    <a:pt x="932" y="1257"/>
                  </a:cubicBezTo>
                  <a:cubicBezTo>
                    <a:pt x="1257" y="1676"/>
                    <a:pt x="1598" y="2079"/>
                    <a:pt x="1940" y="2467"/>
                  </a:cubicBezTo>
                  <a:cubicBezTo>
                    <a:pt x="1645" y="2032"/>
                    <a:pt x="1319" y="1614"/>
                    <a:pt x="1009" y="1210"/>
                  </a:cubicBezTo>
                  <a:cubicBezTo>
                    <a:pt x="683" y="792"/>
                    <a:pt x="358" y="388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2"/>
            <p:cNvSpPr/>
            <p:nvPr/>
          </p:nvSpPr>
          <p:spPr>
            <a:xfrm>
              <a:off x="7392594" y="1603468"/>
              <a:ext cx="78201" cy="98840"/>
            </a:xfrm>
            <a:custGeom>
              <a:avLst/>
              <a:gdLst/>
              <a:ahLst/>
              <a:cxnLst/>
              <a:rect l="l" t="t" r="r" b="b"/>
              <a:pathLst>
                <a:path w="1940" h="2452" extrusionOk="0">
                  <a:moveTo>
                    <a:pt x="1" y="1"/>
                  </a:moveTo>
                  <a:cubicBezTo>
                    <a:pt x="296" y="420"/>
                    <a:pt x="621" y="854"/>
                    <a:pt x="931" y="1257"/>
                  </a:cubicBezTo>
                  <a:cubicBezTo>
                    <a:pt x="1273" y="1660"/>
                    <a:pt x="1598" y="2064"/>
                    <a:pt x="1940" y="2451"/>
                  </a:cubicBezTo>
                  <a:cubicBezTo>
                    <a:pt x="1660" y="2033"/>
                    <a:pt x="1319" y="1598"/>
                    <a:pt x="1009" y="1195"/>
                  </a:cubicBezTo>
                  <a:cubicBezTo>
                    <a:pt x="683" y="792"/>
                    <a:pt x="358" y="389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2"/>
            <p:cNvSpPr/>
            <p:nvPr/>
          </p:nvSpPr>
          <p:spPr>
            <a:xfrm>
              <a:off x="7585147" y="1454086"/>
              <a:ext cx="78201" cy="99445"/>
            </a:xfrm>
            <a:custGeom>
              <a:avLst/>
              <a:gdLst/>
              <a:ahLst/>
              <a:cxnLst/>
              <a:rect l="l" t="t" r="r" b="b"/>
              <a:pathLst>
                <a:path w="1940" h="2467" extrusionOk="0">
                  <a:moveTo>
                    <a:pt x="1" y="0"/>
                  </a:moveTo>
                  <a:cubicBezTo>
                    <a:pt x="296" y="450"/>
                    <a:pt x="606" y="853"/>
                    <a:pt x="931" y="1256"/>
                  </a:cubicBezTo>
                  <a:cubicBezTo>
                    <a:pt x="1257" y="1660"/>
                    <a:pt x="1583" y="2078"/>
                    <a:pt x="1940" y="2466"/>
                  </a:cubicBezTo>
                  <a:cubicBezTo>
                    <a:pt x="1645" y="2032"/>
                    <a:pt x="1319" y="1613"/>
                    <a:pt x="1009" y="1194"/>
                  </a:cubicBezTo>
                  <a:cubicBezTo>
                    <a:pt x="683" y="791"/>
                    <a:pt x="342" y="388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7" name="Google Shape;707;p42"/>
          <p:cNvSpPr/>
          <p:nvPr/>
        </p:nvSpPr>
        <p:spPr>
          <a:xfrm>
            <a:off x="720100" y="505676"/>
            <a:ext cx="1511700" cy="1511700"/>
          </a:xfrm>
          <a:prstGeom prst="ellipse">
            <a:avLst/>
          </a:prstGeom>
          <a:solidFill>
            <a:srgbClr val="394FA0">
              <a:alpha val="550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8" name="Google Shape;708;p42"/>
          <p:cNvSpPr txBox="1">
            <a:spLocks noGrp="1"/>
          </p:cNvSpPr>
          <p:nvPr>
            <p:ph type="title" idx="2"/>
          </p:nvPr>
        </p:nvSpPr>
        <p:spPr>
          <a:xfrm>
            <a:off x="857375" y="761312"/>
            <a:ext cx="1223400" cy="10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709" name="Google Shape;709;p42"/>
          <p:cNvGrpSpPr/>
          <p:nvPr/>
        </p:nvGrpSpPr>
        <p:grpSpPr>
          <a:xfrm>
            <a:off x="5936620" y="1962553"/>
            <a:ext cx="217581" cy="257590"/>
            <a:chOff x="11595852" y="2231075"/>
            <a:chExt cx="146342" cy="173239"/>
          </a:xfrm>
        </p:grpSpPr>
        <p:sp>
          <p:nvSpPr>
            <p:cNvPr id="710" name="Google Shape;710;p42"/>
            <p:cNvSpPr/>
            <p:nvPr/>
          </p:nvSpPr>
          <p:spPr>
            <a:xfrm>
              <a:off x="11709663" y="2371744"/>
              <a:ext cx="32530" cy="32570"/>
            </a:xfrm>
            <a:custGeom>
              <a:avLst/>
              <a:gdLst/>
              <a:ahLst/>
              <a:cxnLst/>
              <a:rect l="l" t="t" r="r" b="b"/>
              <a:pathLst>
                <a:path w="807" h="808" extrusionOk="0">
                  <a:moveTo>
                    <a:pt x="378" y="1"/>
                  </a:moveTo>
                  <a:cubicBezTo>
                    <a:pt x="172" y="1"/>
                    <a:pt x="1" y="181"/>
                    <a:pt x="1" y="405"/>
                  </a:cubicBezTo>
                  <a:cubicBezTo>
                    <a:pt x="1" y="637"/>
                    <a:pt x="187" y="808"/>
                    <a:pt x="404" y="808"/>
                  </a:cubicBezTo>
                  <a:cubicBezTo>
                    <a:pt x="636" y="808"/>
                    <a:pt x="807" y="622"/>
                    <a:pt x="807" y="405"/>
                  </a:cubicBezTo>
                  <a:cubicBezTo>
                    <a:pt x="807" y="172"/>
                    <a:pt x="605" y="1"/>
                    <a:pt x="404" y="1"/>
                  </a:cubicBezTo>
                  <a:cubicBezTo>
                    <a:pt x="395" y="1"/>
                    <a:pt x="387" y="1"/>
                    <a:pt x="378" y="1"/>
                  </a:cubicBezTo>
                  <a:close/>
                </a:path>
              </a:pathLst>
            </a:custGeom>
            <a:solidFill>
              <a:srgbClr val="394FA0">
                <a:alpha val="5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2"/>
            <p:cNvSpPr/>
            <p:nvPr/>
          </p:nvSpPr>
          <p:spPr>
            <a:xfrm>
              <a:off x="11595852" y="2231075"/>
              <a:ext cx="77597" cy="148220"/>
            </a:xfrm>
            <a:custGeom>
              <a:avLst/>
              <a:gdLst/>
              <a:ahLst/>
              <a:cxnLst/>
              <a:rect l="l" t="t" r="r" b="b"/>
              <a:pathLst>
                <a:path w="1925" h="3677" extrusionOk="0">
                  <a:moveTo>
                    <a:pt x="994" y="0"/>
                  </a:moveTo>
                  <a:cubicBezTo>
                    <a:pt x="932" y="652"/>
                    <a:pt x="854" y="1520"/>
                    <a:pt x="1" y="1800"/>
                  </a:cubicBezTo>
                  <a:cubicBezTo>
                    <a:pt x="606" y="2156"/>
                    <a:pt x="792" y="3040"/>
                    <a:pt x="885" y="3676"/>
                  </a:cubicBezTo>
                  <a:cubicBezTo>
                    <a:pt x="1025" y="3335"/>
                    <a:pt x="1102" y="2327"/>
                    <a:pt x="1924" y="1862"/>
                  </a:cubicBezTo>
                  <a:cubicBezTo>
                    <a:pt x="1397" y="1644"/>
                    <a:pt x="1273" y="1257"/>
                    <a:pt x="1195" y="962"/>
                  </a:cubicBezTo>
                  <a:cubicBezTo>
                    <a:pt x="1087" y="667"/>
                    <a:pt x="1009" y="342"/>
                    <a:pt x="9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2" name="Google Shape;712;p42"/>
          <p:cNvGrpSpPr/>
          <p:nvPr/>
        </p:nvGrpSpPr>
        <p:grpSpPr>
          <a:xfrm>
            <a:off x="4633781" y="2933325"/>
            <a:ext cx="485223" cy="449643"/>
            <a:chOff x="9030835" y="1719080"/>
            <a:chExt cx="255717" cy="236979"/>
          </a:xfrm>
        </p:grpSpPr>
        <p:sp>
          <p:nvSpPr>
            <p:cNvPr id="713" name="Google Shape;713;p42"/>
            <p:cNvSpPr/>
            <p:nvPr/>
          </p:nvSpPr>
          <p:spPr>
            <a:xfrm>
              <a:off x="9254022" y="1719080"/>
              <a:ext cx="32530" cy="32530"/>
            </a:xfrm>
            <a:custGeom>
              <a:avLst/>
              <a:gdLst/>
              <a:ahLst/>
              <a:cxnLst/>
              <a:rect l="l" t="t" r="r" b="b"/>
              <a:pathLst>
                <a:path w="807" h="807" extrusionOk="0">
                  <a:moveTo>
                    <a:pt x="403" y="0"/>
                  </a:moveTo>
                  <a:cubicBezTo>
                    <a:pt x="186" y="0"/>
                    <a:pt x="0" y="171"/>
                    <a:pt x="0" y="403"/>
                  </a:cubicBezTo>
                  <a:cubicBezTo>
                    <a:pt x="0" y="620"/>
                    <a:pt x="171" y="807"/>
                    <a:pt x="403" y="807"/>
                  </a:cubicBezTo>
                  <a:cubicBezTo>
                    <a:pt x="620" y="807"/>
                    <a:pt x="807" y="636"/>
                    <a:pt x="807" y="403"/>
                  </a:cubicBezTo>
                  <a:cubicBezTo>
                    <a:pt x="807" y="171"/>
                    <a:pt x="636" y="0"/>
                    <a:pt x="4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2"/>
            <p:cNvSpPr/>
            <p:nvPr/>
          </p:nvSpPr>
          <p:spPr>
            <a:xfrm>
              <a:off x="9049579" y="1807194"/>
              <a:ext cx="77556" cy="148865"/>
            </a:xfrm>
            <a:custGeom>
              <a:avLst/>
              <a:gdLst/>
              <a:ahLst/>
              <a:cxnLst/>
              <a:rect l="l" t="t" r="r" b="b"/>
              <a:pathLst>
                <a:path w="1924" h="3693" extrusionOk="0">
                  <a:moveTo>
                    <a:pt x="993" y="1"/>
                  </a:moveTo>
                  <a:cubicBezTo>
                    <a:pt x="931" y="668"/>
                    <a:pt x="853" y="1536"/>
                    <a:pt x="0" y="1800"/>
                  </a:cubicBezTo>
                  <a:cubicBezTo>
                    <a:pt x="605" y="2172"/>
                    <a:pt x="807" y="3041"/>
                    <a:pt x="900" y="3692"/>
                  </a:cubicBezTo>
                  <a:cubicBezTo>
                    <a:pt x="1040" y="3335"/>
                    <a:pt x="1117" y="2327"/>
                    <a:pt x="1924" y="1862"/>
                  </a:cubicBezTo>
                  <a:cubicBezTo>
                    <a:pt x="1396" y="1645"/>
                    <a:pt x="1288" y="1257"/>
                    <a:pt x="1210" y="978"/>
                  </a:cubicBezTo>
                  <a:cubicBezTo>
                    <a:pt x="1086" y="683"/>
                    <a:pt x="1009" y="358"/>
                    <a:pt x="9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2"/>
            <p:cNvSpPr/>
            <p:nvPr/>
          </p:nvSpPr>
          <p:spPr>
            <a:xfrm>
              <a:off x="9030835" y="1780953"/>
              <a:ext cx="35674" cy="66955"/>
            </a:xfrm>
            <a:custGeom>
              <a:avLst/>
              <a:gdLst/>
              <a:ahLst/>
              <a:cxnLst/>
              <a:rect l="l" t="t" r="r" b="b"/>
              <a:pathLst>
                <a:path w="885" h="1661" extrusionOk="0">
                  <a:moveTo>
                    <a:pt x="450" y="0"/>
                  </a:moveTo>
                  <a:cubicBezTo>
                    <a:pt x="434" y="280"/>
                    <a:pt x="388" y="667"/>
                    <a:pt x="0" y="807"/>
                  </a:cubicBezTo>
                  <a:cubicBezTo>
                    <a:pt x="279" y="978"/>
                    <a:pt x="357" y="1365"/>
                    <a:pt x="419" y="1660"/>
                  </a:cubicBezTo>
                  <a:cubicBezTo>
                    <a:pt x="465" y="1505"/>
                    <a:pt x="512" y="1055"/>
                    <a:pt x="884" y="854"/>
                  </a:cubicBezTo>
                  <a:cubicBezTo>
                    <a:pt x="652" y="745"/>
                    <a:pt x="590" y="574"/>
                    <a:pt x="543" y="435"/>
                  </a:cubicBezTo>
                  <a:cubicBezTo>
                    <a:pt x="496" y="311"/>
                    <a:pt x="450" y="156"/>
                    <a:pt x="450" y="0"/>
                  </a:cubicBezTo>
                  <a:close/>
                </a:path>
              </a:pathLst>
            </a:custGeom>
            <a:solidFill>
              <a:srgbClr val="394FA0">
                <a:alpha val="5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6" name="Google Shape;716;p42"/>
          <p:cNvGrpSpPr/>
          <p:nvPr/>
        </p:nvGrpSpPr>
        <p:grpSpPr>
          <a:xfrm flipH="1">
            <a:off x="3515337" y="1710981"/>
            <a:ext cx="173251" cy="306394"/>
            <a:chOff x="11628985" y="1307693"/>
            <a:chExt cx="173251" cy="306394"/>
          </a:xfrm>
        </p:grpSpPr>
        <p:sp>
          <p:nvSpPr>
            <p:cNvPr id="717" name="Google Shape;717;p42"/>
            <p:cNvSpPr/>
            <p:nvPr/>
          </p:nvSpPr>
          <p:spPr>
            <a:xfrm>
              <a:off x="11665908" y="1351468"/>
              <a:ext cx="136328" cy="262620"/>
            </a:xfrm>
            <a:custGeom>
              <a:avLst/>
              <a:gdLst/>
              <a:ahLst/>
              <a:cxnLst/>
              <a:rect l="l" t="t" r="r" b="b"/>
              <a:pathLst>
                <a:path w="3382" h="6515" extrusionOk="0">
                  <a:moveTo>
                    <a:pt x="1629" y="0"/>
                  </a:moveTo>
                  <a:cubicBezTo>
                    <a:pt x="1582" y="1195"/>
                    <a:pt x="1473" y="2699"/>
                    <a:pt x="0" y="3257"/>
                  </a:cubicBezTo>
                  <a:cubicBezTo>
                    <a:pt x="1070" y="3862"/>
                    <a:pt x="1473" y="5367"/>
                    <a:pt x="1706" y="6514"/>
                  </a:cubicBezTo>
                  <a:cubicBezTo>
                    <a:pt x="1908" y="5910"/>
                    <a:pt x="1985" y="4110"/>
                    <a:pt x="3381" y="3242"/>
                  </a:cubicBezTo>
                  <a:cubicBezTo>
                    <a:pt x="2451" y="2916"/>
                    <a:pt x="2218" y="2218"/>
                    <a:pt x="2047" y="1737"/>
                  </a:cubicBezTo>
                  <a:cubicBezTo>
                    <a:pt x="1861" y="1195"/>
                    <a:pt x="1706" y="605"/>
                    <a:pt x="1629" y="0"/>
                  </a:cubicBezTo>
                  <a:close/>
                </a:path>
              </a:pathLst>
            </a:custGeom>
            <a:solidFill>
              <a:srgbClr val="394FA0">
                <a:alpha val="5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2"/>
            <p:cNvSpPr/>
            <p:nvPr/>
          </p:nvSpPr>
          <p:spPr>
            <a:xfrm>
              <a:off x="11628985" y="1307693"/>
              <a:ext cx="61312" cy="117584"/>
            </a:xfrm>
            <a:custGeom>
              <a:avLst/>
              <a:gdLst/>
              <a:ahLst/>
              <a:cxnLst/>
              <a:rect l="l" t="t" r="r" b="b"/>
              <a:pathLst>
                <a:path w="1521" h="2917" extrusionOk="0">
                  <a:moveTo>
                    <a:pt x="745" y="1"/>
                  </a:moveTo>
                  <a:cubicBezTo>
                    <a:pt x="730" y="528"/>
                    <a:pt x="683" y="1210"/>
                    <a:pt x="1" y="1459"/>
                  </a:cubicBezTo>
                  <a:cubicBezTo>
                    <a:pt x="497" y="1738"/>
                    <a:pt x="668" y="2405"/>
                    <a:pt x="761" y="2917"/>
                  </a:cubicBezTo>
                  <a:cubicBezTo>
                    <a:pt x="854" y="2637"/>
                    <a:pt x="885" y="1831"/>
                    <a:pt x="1521" y="1443"/>
                  </a:cubicBezTo>
                  <a:cubicBezTo>
                    <a:pt x="1102" y="1288"/>
                    <a:pt x="994" y="978"/>
                    <a:pt x="916" y="761"/>
                  </a:cubicBezTo>
                  <a:cubicBezTo>
                    <a:pt x="839" y="528"/>
                    <a:pt x="761" y="264"/>
                    <a:pt x="7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42"/>
          <p:cNvGrpSpPr/>
          <p:nvPr/>
        </p:nvGrpSpPr>
        <p:grpSpPr>
          <a:xfrm flipH="1">
            <a:off x="3796364" y="845237"/>
            <a:ext cx="485223" cy="449643"/>
            <a:chOff x="9030835" y="1719080"/>
            <a:chExt cx="255717" cy="236979"/>
          </a:xfrm>
        </p:grpSpPr>
        <p:sp>
          <p:nvSpPr>
            <p:cNvPr id="720" name="Google Shape;720;p42"/>
            <p:cNvSpPr/>
            <p:nvPr/>
          </p:nvSpPr>
          <p:spPr>
            <a:xfrm>
              <a:off x="9254022" y="1719080"/>
              <a:ext cx="32530" cy="32530"/>
            </a:xfrm>
            <a:custGeom>
              <a:avLst/>
              <a:gdLst/>
              <a:ahLst/>
              <a:cxnLst/>
              <a:rect l="l" t="t" r="r" b="b"/>
              <a:pathLst>
                <a:path w="807" h="807" extrusionOk="0">
                  <a:moveTo>
                    <a:pt x="403" y="0"/>
                  </a:moveTo>
                  <a:cubicBezTo>
                    <a:pt x="186" y="0"/>
                    <a:pt x="0" y="171"/>
                    <a:pt x="0" y="403"/>
                  </a:cubicBezTo>
                  <a:cubicBezTo>
                    <a:pt x="0" y="620"/>
                    <a:pt x="171" y="807"/>
                    <a:pt x="403" y="807"/>
                  </a:cubicBezTo>
                  <a:cubicBezTo>
                    <a:pt x="620" y="807"/>
                    <a:pt x="807" y="636"/>
                    <a:pt x="807" y="403"/>
                  </a:cubicBezTo>
                  <a:cubicBezTo>
                    <a:pt x="807" y="171"/>
                    <a:pt x="636" y="0"/>
                    <a:pt x="4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2"/>
            <p:cNvSpPr/>
            <p:nvPr/>
          </p:nvSpPr>
          <p:spPr>
            <a:xfrm>
              <a:off x="9049579" y="1807194"/>
              <a:ext cx="77556" cy="148865"/>
            </a:xfrm>
            <a:custGeom>
              <a:avLst/>
              <a:gdLst/>
              <a:ahLst/>
              <a:cxnLst/>
              <a:rect l="l" t="t" r="r" b="b"/>
              <a:pathLst>
                <a:path w="1924" h="3693" extrusionOk="0">
                  <a:moveTo>
                    <a:pt x="993" y="1"/>
                  </a:moveTo>
                  <a:cubicBezTo>
                    <a:pt x="931" y="668"/>
                    <a:pt x="853" y="1536"/>
                    <a:pt x="0" y="1800"/>
                  </a:cubicBezTo>
                  <a:cubicBezTo>
                    <a:pt x="605" y="2172"/>
                    <a:pt x="807" y="3041"/>
                    <a:pt x="900" y="3692"/>
                  </a:cubicBezTo>
                  <a:cubicBezTo>
                    <a:pt x="1040" y="3335"/>
                    <a:pt x="1117" y="2327"/>
                    <a:pt x="1924" y="1862"/>
                  </a:cubicBezTo>
                  <a:cubicBezTo>
                    <a:pt x="1396" y="1645"/>
                    <a:pt x="1288" y="1257"/>
                    <a:pt x="1210" y="978"/>
                  </a:cubicBezTo>
                  <a:cubicBezTo>
                    <a:pt x="1086" y="683"/>
                    <a:pt x="1009" y="358"/>
                    <a:pt x="9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2"/>
            <p:cNvSpPr/>
            <p:nvPr/>
          </p:nvSpPr>
          <p:spPr>
            <a:xfrm>
              <a:off x="9030835" y="1780953"/>
              <a:ext cx="35674" cy="66955"/>
            </a:xfrm>
            <a:custGeom>
              <a:avLst/>
              <a:gdLst/>
              <a:ahLst/>
              <a:cxnLst/>
              <a:rect l="l" t="t" r="r" b="b"/>
              <a:pathLst>
                <a:path w="885" h="1661" extrusionOk="0">
                  <a:moveTo>
                    <a:pt x="450" y="0"/>
                  </a:moveTo>
                  <a:cubicBezTo>
                    <a:pt x="434" y="280"/>
                    <a:pt x="388" y="667"/>
                    <a:pt x="0" y="807"/>
                  </a:cubicBezTo>
                  <a:cubicBezTo>
                    <a:pt x="279" y="978"/>
                    <a:pt x="357" y="1365"/>
                    <a:pt x="419" y="1660"/>
                  </a:cubicBezTo>
                  <a:cubicBezTo>
                    <a:pt x="465" y="1505"/>
                    <a:pt x="512" y="1055"/>
                    <a:pt x="884" y="854"/>
                  </a:cubicBezTo>
                  <a:cubicBezTo>
                    <a:pt x="652" y="745"/>
                    <a:pt x="590" y="574"/>
                    <a:pt x="543" y="435"/>
                  </a:cubicBezTo>
                  <a:cubicBezTo>
                    <a:pt x="496" y="311"/>
                    <a:pt x="450" y="156"/>
                    <a:pt x="450" y="0"/>
                  </a:cubicBezTo>
                  <a:close/>
                </a:path>
              </a:pathLst>
            </a:custGeom>
            <a:solidFill>
              <a:srgbClr val="394FA0">
                <a:alpha val="5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3" name="Google Shape;723;p42"/>
          <p:cNvSpPr/>
          <p:nvPr/>
        </p:nvSpPr>
        <p:spPr>
          <a:xfrm rot="5957186" flipH="1">
            <a:off x="4570908" y="-381804"/>
            <a:ext cx="1175172" cy="1778594"/>
          </a:xfrm>
          <a:custGeom>
            <a:avLst/>
            <a:gdLst/>
            <a:ahLst/>
            <a:cxnLst/>
            <a:rect l="l" t="t" r="r" b="b"/>
            <a:pathLst>
              <a:path w="27345" h="41386" extrusionOk="0">
                <a:moveTo>
                  <a:pt x="4805" y="1"/>
                </a:moveTo>
                <a:cubicBezTo>
                  <a:pt x="4655" y="1"/>
                  <a:pt x="4525" y="97"/>
                  <a:pt x="4437" y="342"/>
                </a:cubicBezTo>
                <a:cubicBezTo>
                  <a:pt x="4080" y="1304"/>
                  <a:pt x="4499" y="2808"/>
                  <a:pt x="4607" y="3785"/>
                </a:cubicBezTo>
                <a:cubicBezTo>
                  <a:pt x="4855" y="5879"/>
                  <a:pt x="5600" y="7709"/>
                  <a:pt x="6546" y="9570"/>
                </a:cubicBezTo>
                <a:cubicBezTo>
                  <a:pt x="7228" y="10920"/>
                  <a:pt x="7678" y="12424"/>
                  <a:pt x="8578" y="13634"/>
                </a:cubicBezTo>
                <a:cubicBezTo>
                  <a:pt x="8950" y="14130"/>
                  <a:pt x="9400" y="14782"/>
                  <a:pt x="9772" y="15293"/>
                </a:cubicBezTo>
                <a:cubicBezTo>
                  <a:pt x="10098" y="16457"/>
                  <a:pt x="10470" y="17635"/>
                  <a:pt x="10858" y="18799"/>
                </a:cubicBezTo>
                <a:cubicBezTo>
                  <a:pt x="10780" y="18752"/>
                  <a:pt x="10703" y="18737"/>
                  <a:pt x="10625" y="18706"/>
                </a:cubicBezTo>
                <a:cubicBezTo>
                  <a:pt x="10175" y="18039"/>
                  <a:pt x="9787" y="17325"/>
                  <a:pt x="9353" y="16705"/>
                </a:cubicBezTo>
                <a:cubicBezTo>
                  <a:pt x="8655" y="15650"/>
                  <a:pt x="7694" y="14766"/>
                  <a:pt x="6670" y="14022"/>
                </a:cubicBezTo>
                <a:cubicBezTo>
                  <a:pt x="5631" y="13293"/>
                  <a:pt x="4731" y="12502"/>
                  <a:pt x="3739" y="11742"/>
                </a:cubicBezTo>
                <a:cubicBezTo>
                  <a:pt x="3184" y="11322"/>
                  <a:pt x="2321" y="10524"/>
                  <a:pt x="1513" y="10524"/>
                </a:cubicBezTo>
                <a:cubicBezTo>
                  <a:pt x="1395" y="10524"/>
                  <a:pt x="1278" y="10541"/>
                  <a:pt x="1164" y="10579"/>
                </a:cubicBezTo>
                <a:cubicBezTo>
                  <a:pt x="1" y="10951"/>
                  <a:pt x="1878" y="13696"/>
                  <a:pt x="2188" y="14239"/>
                </a:cubicBezTo>
                <a:cubicBezTo>
                  <a:pt x="2746" y="15247"/>
                  <a:pt x="3289" y="16503"/>
                  <a:pt x="4266" y="17201"/>
                </a:cubicBezTo>
                <a:cubicBezTo>
                  <a:pt x="5228" y="17899"/>
                  <a:pt x="6468" y="18504"/>
                  <a:pt x="7570" y="18938"/>
                </a:cubicBezTo>
                <a:cubicBezTo>
                  <a:pt x="8376" y="19248"/>
                  <a:pt x="9276" y="19528"/>
                  <a:pt x="10113" y="19683"/>
                </a:cubicBezTo>
                <a:cubicBezTo>
                  <a:pt x="10346" y="19737"/>
                  <a:pt x="10559" y="19768"/>
                  <a:pt x="10732" y="19768"/>
                </a:cubicBezTo>
                <a:cubicBezTo>
                  <a:pt x="10904" y="19768"/>
                  <a:pt x="11036" y="19737"/>
                  <a:pt x="11106" y="19667"/>
                </a:cubicBezTo>
                <a:cubicBezTo>
                  <a:pt x="12052" y="22443"/>
                  <a:pt x="13200" y="25158"/>
                  <a:pt x="14549" y="27732"/>
                </a:cubicBezTo>
                <a:cubicBezTo>
                  <a:pt x="14533" y="27717"/>
                  <a:pt x="14518" y="27717"/>
                  <a:pt x="14502" y="27701"/>
                </a:cubicBezTo>
                <a:cubicBezTo>
                  <a:pt x="14270" y="27251"/>
                  <a:pt x="13727" y="26662"/>
                  <a:pt x="13448" y="26383"/>
                </a:cubicBezTo>
                <a:cubicBezTo>
                  <a:pt x="12688" y="25561"/>
                  <a:pt x="11556" y="25049"/>
                  <a:pt x="10563" y="24553"/>
                </a:cubicBezTo>
                <a:cubicBezTo>
                  <a:pt x="9539" y="24010"/>
                  <a:pt x="8454" y="23591"/>
                  <a:pt x="7383" y="23095"/>
                </a:cubicBezTo>
                <a:cubicBezTo>
                  <a:pt x="6205" y="22552"/>
                  <a:pt x="5088" y="21901"/>
                  <a:pt x="3832" y="21544"/>
                </a:cubicBezTo>
                <a:cubicBezTo>
                  <a:pt x="3587" y="21481"/>
                  <a:pt x="3281" y="21373"/>
                  <a:pt x="3027" y="21373"/>
                </a:cubicBezTo>
                <a:cubicBezTo>
                  <a:pt x="2781" y="21373"/>
                  <a:pt x="2582" y="21473"/>
                  <a:pt x="2529" y="21807"/>
                </a:cubicBezTo>
                <a:cubicBezTo>
                  <a:pt x="2405" y="22660"/>
                  <a:pt x="3180" y="23777"/>
                  <a:pt x="3661" y="24382"/>
                </a:cubicBezTo>
                <a:cubicBezTo>
                  <a:pt x="4669" y="25638"/>
                  <a:pt x="5988" y="26476"/>
                  <a:pt x="7383" y="27236"/>
                </a:cubicBezTo>
                <a:cubicBezTo>
                  <a:pt x="8454" y="27810"/>
                  <a:pt x="9632" y="28802"/>
                  <a:pt x="10873" y="28911"/>
                </a:cubicBezTo>
                <a:cubicBezTo>
                  <a:pt x="10949" y="28920"/>
                  <a:pt x="11026" y="28923"/>
                  <a:pt x="11102" y="28923"/>
                </a:cubicBezTo>
                <a:cubicBezTo>
                  <a:pt x="11568" y="28923"/>
                  <a:pt x="12035" y="28780"/>
                  <a:pt x="12502" y="28740"/>
                </a:cubicBezTo>
                <a:cubicBezTo>
                  <a:pt x="12631" y="28725"/>
                  <a:pt x="12762" y="28720"/>
                  <a:pt x="12893" y="28720"/>
                </a:cubicBezTo>
                <a:cubicBezTo>
                  <a:pt x="13157" y="28720"/>
                  <a:pt x="13422" y="28740"/>
                  <a:pt x="13680" y="28740"/>
                </a:cubicBezTo>
                <a:cubicBezTo>
                  <a:pt x="13960" y="28740"/>
                  <a:pt x="14161" y="28725"/>
                  <a:pt x="14394" y="28632"/>
                </a:cubicBezTo>
                <a:cubicBezTo>
                  <a:pt x="14549" y="28554"/>
                  <a:pt x="14611" y="28430"/>
                  <a:pt x="14751" y="28368"/>
                </a:cubicBezTo>
                <a:lnTo>
                  <a:pt x="14813" y="28430"/>
                </a:lnTo>
                <a:cubicBezTo>
                  <a:pt x="14859" y="28492"/>
                  <a:pt x="14906" y="28492"/>
                  <a:pt x="14968" y="28492"/>
                </a:cubicBezTo>
                <a:cubicBezTo>
                  <a:pt x="16208" y="30725"/>
                  <a:pt x="17604" y="32835"/>
                  <a:pt x="19233" y="34773"/>
                </a:cubicBezTo>
                <a:cubicBezTo>
                  <a:pt x="18923" y="34463"/>
                  <a:pt x="18643" y="34138"/>
                  <a:pt x="18504" y="34076"/>
                </a:cubicBezTo>
                <a:cubicBezTo>
                  <a:pt x="16720" y="33021"/>
                  <a:pt x="14999" y="31966"/>
                  <a:pt x="12920" y="31904"/>
                </a:cubicBezTo>
                <a:cubicBezTo>
                  <a:pt x="11478" y="31858"/>
                  <a:pt x="10098" y="31594"/>
                  <a:pt x="8655" y="31501"/>
                </a:cubicBezTo>
                <a:cubicBezTo>
                  <a:pt x="8410" y="31485"/>
                  <a:pt x="8135" y="31473"/>
                  <a:pt x="7847" y="31473"/>
                </a:cubicBezTo>
                <a:cubicBezTo>
                  <a:pt x="7009" y="31473"/>
                  <a:pt x="6064" y="31574"/>
                  <a:pt x="5429" y="31966"/>
                </a:cubicBezTo>
                <a:cubicBezTo>
                  <a:pt x="4933" y="32276"/>
                  <a:pt x="4964" y="32757"/>
                  <a:pt x="5243" y="33223"/>
                </a:cubicBezTo>
                <a:cubicBezTo>
                  <a:pt x="5708" y="33951"/>
                  <a:pt x="6717" y="34076"/>
                  <a:pt x="7446" y="34448"/>
                </a:cubicBezTo>
                <a:cubicBezTo>
                  <a:pt x="8857" y="35177"/>
                  <a:pt x="10191" y="35937"/>
                  <a:pt x="11726" y="36417"/>
                </a:cubicBezTo>
                <a:cubicBezTo>
                  <a:pt x="12166" y="36561"/>
                  <a:pt x="12603" y="36616"/>
                  <a:pt x="13039" y="36616"/>
                </a:cubicBezTo>
                <a:cubicBezTo>
                  <a:pt x="13923" y="36616"/>
                  <a:pt x="14803" y="36387"/>
                  <a:pt x="15697" y="36200"/>
                </a:cubicBezTo>
                <a:cubicBezTo>
                  <a:pt x="16937" y="35952"/>
                  <a:pt x="18256" y="35394"/>
                  <a:pt x="19310" y="35270"/>
                </a:cubicBezTo>
                <a:cubicBezTo>
                  <a:pt x="19465" y="35316"/>
                  <a:pt x="19590" y="35378"/>
                  <a:pt x="19745" y="35409"/>
                </a:cubicBezTo>
                <a:lnTo>
                  <a:pt x="19776" y="35409"/>
                </a:lnTo>
                <a:cubicBezTo>
                  <a:pt x="21823" y="37720"/>
                  <a:pt x="24196" y="39737"/>
                  <a:pt x="26957" y="41365"/>
                </a:cubicBezTo>
                <a:cubicBezTo>
                  <a:pt x="26987" y="41379"/>
                  <a:pt x="27018" y="41385"/>
                  <a:pt x="27048" y="41385"/>
                </a:cubicBezTo>
                <a:cubicBezTo>
                  <a:pt x="27215" y="41385"/>
                  <a:pt x="27345" y="41191"/>
                  <a:pt x="27174" y="41086"/>
                </a:cubicBezTo>
                <a:cubicBezTo>
                  <a:pt x="26491" y="40683"/>
                  <a:pt x="25824" y="40279"/>
                  <a:pt x="25173" y="39814"/>
                </a:cubicBezTo>
                <a:cubicBezTo>
                  <a:pt x="24506" y="39333"/>
                  <a:pt x="23855" y="38837"/>
                  <a:pt x="23234" y="38325"/>
                </a:cubicBezTo>
                <a:cubicBezTo>
                  <a:pt x="23777" y="37751"/>
                  <a:pt x="25002" y="36728"/>
                  <a:pt x="25514" y="35766"/>
                </a:cubicBezTo>
                <a:cubicBezTo>
                  <a:pt x="26367" y="33936"/>
                  <a:pt x="26569" y="31765"/>
                  <a:pt x="25933" y="29888"/>
                </a:cubicBezTo>
                <a:lnTo>
                  <a:pt x="25933" y="29888"/>
                </a:lnTo>
                <a:cubicBezTo>
                  <a:pt x="24320" y="30198"/>
                  <a:pt x="23188" y="32788"/>
                  <a:pt x="22893" y="34262"/>
                </a:cubicBezTo>
                <a:cubicBezTo>
                  <a:pt x="22691" y="35115"/>
                  <a:pt x="22350" y="36728"/>
                  <a:pt x="22583" y="37736"/>
                </a:cubicBezTo>
                <a:cubicBezTo>
                  <a:pt x="21063" y="36386"/>
                  <a:pt x="19698" y="34913"/>
                  <a:pt x="18473" y="33300"/>
                </a:cubicBezTo>
                <a:lnTo>
                  <a:pt x="18473" y="33300"/>
                </a:lnTo>
                <a:cubicBezTo>
                  <a:pt x="18479" y="33301"/>
                  <a:pt x="18486" y="33301"/>
                  <a:pt x="18492" y="33301"/>
                </a:cubicBezTo>
                <a:cubicBezTo>
                  <a:pt x="18624" y="33301"/>
                  <a:pt x="18732" y="33154"/>
                  <a:pt x="18643" y="33021"/>
                </a:cubicBezTo>
                <a:cubicBezTo>
                  <a:pt x="18628" y="33005"/>
                  <a:pt x="18612" y="32974"/>
                  <a:pt x="18581" y="32943"/>
                </a:cubicBezTo>
                <a:cubicBezTo>
                  <a:pt x="18643" y="32773"/>
                  <a:pt x="18705" y="32587"/>
                  <a:pt x="18799" y="32432"/>
                </a:cubicBezTo>
                <a:cubicBezTo>
                  <a:pt x="19186" y="31734"/>
                  <a:pt x="19465" y="31206"/>
                  <a:pt x="19714" y="30431"/>
                </a:cubicBezTo>
                <a:cubicBezTo>
                  <a:pt x="20024" y="29407"/>
                  <a:pt x="20598" y="28477"/>
                  <a:pt x="20908" y="27437"/>
                </a:cubicBezTo>
                <a:cubicBezTo>
                  <a:pt x="21265" y="26305"/>
                  <a:pt x="21358" y="25049"/>
                  <a:pt x="21327" y="23870"/>
                </a:cubicBezTo>
                <a:cubicBezTo>
                  <a:pt x="21299" y="23230"/>
                  <a:pt x="20859" y="20466"/>
                  <a:pt x="19782" y="20466"/>
                </a:cubicBezTo>
                <a:cubicBezTo>
                  <a:pt x="19659" y="20466"/>
                  <a:pt x="19528" y="20503"/>
                  <a:pt x="19388" y="20582"/>
                </a:cubicBezTo>
                <a:cubicBezTo>
                  <a:pt x="18783" y="20908"/>
                  <a:pt x="18535" y="22040"/>
                  <a:pt x="18380" y="22614"/>
                </a:cubicBezTo>
                <a:cubicBezTo>
                  <a:pt x="18008" y="23994"/>
                  <a:pt x="17697" y="25390"/>
                  <a:pt x="17387" y="26771"/>
                </a:cubicBezTo>
                <a:cubicBezTo>
                  <a:pt x="17077" y="28135"/>
                  <a:pt x="16829" y="29872"/>
                  <a:pt x="17186" y="31268"/>
                </a:cubicBezTo>
                <a:cubicBezTo>
                  <a:pt x="17232" y="31377"/>
                  <a:pt x="17263" y="31516"/>
                  <a:pt x="17310" y="31656"/>
                </a:cubicBezTo>
                <a:cubicBezTo>
                  <a:pt x="16441" y="30369"/>
                  <a:pt x="15635" y="29019"/>
                  <a:pt x="14906" y="27639"/>
                </a:cubicBezTo>
                <a:cubicBezTo>
                  <a:pt x="15138" y="27158"/>
                  <a:pt x="15433" y="26708"/>
                  <a:pt x="15604" y="26181"/>
                </a:cubicBezTo>
                <a:cubicBezTo>
                  <a:pt x="15976" y="25142"/>
                  <a:pt x="16239" y="24025"/>
                  <a:pt x="16627" y="22986"/>
                </a:cubicBezTo>
                <a:cubicBezTo>
                  <a:pt x="17418" y="20861"/>
                  <a:pt x="17465" y="19031"/>
                  <a:pt x="16999" y="16844"/>
                </a:cubicBezTo>
                <a:cubicBezTo>
                  <a:pt x="16889" y="16304"/>
                  <a:pt x="16654" y="13586"/>
                  <a:pt x="15832" y="13586"/>
                </a:cubicBezTo>
                <a:cubicBezTo>
                  <a:pt x="15733" y="13586"/>
                  <a:pt x="15627" y="13625"/>
                  <a:pt x="15511" y="13711"/>
                </a:cubicBezTo>
                <a:cubicBezTo>
                  <a:pt x="14704" y="14316"/>
                  <a:pt x="14518" y="15867"/>
                  <a:pt x="14270" y="16767"/>
                </a:cubicBezTo>
                <a:cubicBezTo>
                  <a:pt x="13960" y="17806"/>
                  <a:pt x="13355" y="18985"/>
                  <a:pt x="13262" y="20055"/>
                </a:cubicBezTo>
                <a:cubicBezTo>
                  <a:pt x="13122" y="21761"/>
                  <a:pt x="13277" y="23715"/>
                  <a:pt x="13835" y="25421"/>
                </a:cubicBezTo>
                <a:cubicBezTo>
                  <a:pt x="12874" y="23358"/>
                  <a:pt x="12036" y="21187"/>
                  <a:pt x="11292" y="18985"/>
                </a:cubicBezTo>
                <a:cubicBezTo>
                  <a:pt x="11509" y="18628"/>
                  <a:pt x="11974" y="18209"/>
                  <a:pt x="12285" y="17744"/>
                </a:cubicBezTo>
                <a:cubicBezTo>
                  <a:pt x="12905" y="16767"/>
                  <a:pt x="12982" y="15573"/>
                  <a:pt x="13448" y="14518"/>
                </a:cubicBezTo>
                <a:cubicBezTo>
                  <a:pt x="14394" y="12316"/>
                  <a:pt x="14657" y="10129"/>
                  <a:pt x="14937" y="7787"/>
                </a:cubicBezTo>
                <a:cubicBezTo>
                  <a:pt x="14999" y="7166"/>
                  <a:pt x="14906" y="6406"/>
                  <a:pt x="14518" y="5879"/>
                </a:cubicBezTo>
                <a:cubicBezTo>
                  <a:pt x="14380" y="5693"/>
                  <a:pt x="14270" y="5620"/>
                  <a:pt x="14169" y="5620"/>
                </a:cubicBezTo>
                <a:cubicBezTo>
                  <a:pt x="13975" y="5620"/>
                  <a:pt x="13811" y="5888"/>
                  <a:pt x="13525" y="6143"/>
                </a:cubicBezTo>
                <a:cubicBezTo>
                  <a:pt x="12610" y="6949"/>
                  <a:pt x="11990" y="7415"/>
                  <a:pt x="11835" y="8733"/>
                </a:cubicBezTo>
                <a:cubicBezTo>
                  <a:pt x="11664" y="10361"/>
                  <a:pt x="11369" y="11959"/>
                  <a:pt x="11183" y="13587"/>
                </a:cubicBezTo>
                <a:cubicBezTo>
                  <a:pt x="11044" y="14782"/>
                  <a:pt x="10796" y="16022"/>
                  <a:pt x="10718" y="17248"/>
                </a:cubicBezTo>
                <a:cubicBezTo>
                  <a:pt x="10408" y="16255"/>
                  <a:pt x="10113" y="15247"/>
                  <a:pt x="9850" y="14254"/>
                </a:cubicBezTo>
                <a:cubicBezTo>
                  <a:pt x="9772" y="13355"/>
                  <a:pt x="9818" y="12362"/>
                  <a:pt x="9725" y="11354"/>
                </a:cubicBezTo>
                <a:cubicBezTo>
                  <a:pt x="9617" y="10222"/>
                  <a:pt x="9415" y="9136"/>
                  <a:pt x="9090" y="8050"/>
                </a:cubicBezTo>
                <a:cubicBezTo>
                  <a:pt x="8686" y="6732"/>
                  <a:pt x="8376" y="5243"/>
                  <a:pt x="7756" y="4002"/>
                </a:cubicBezTo>
                <a:cubicBezTo>
                  <a:pt x="7259" y="3010"/>
                  <a:pt x="6686" y="2002"/>
                  <a:pt x="6050" y="1118"/>
                </a:cubicBezTo>
                <a:cubicBezTo>
                  <a:pt x="5820" y="785"/>
                  <a:pt x="5233" y="1"/>
                  <a:pt x="480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4" name="Google Shape;724;p42"/>
          <p:cNvGrpSpPr/>
          <p:nvPr/>
        </p:nvGrpSpPr>
        <p:grpSpPr>
          <a:xfrm flipH="1">
            <a:off x="6083678" y="394342"/>
            <a:ext cx="293776" cy="313371"/>
            <a:chOff x="11590249" y="1787846"/>
            <a:chExt cx="131326" cy="140073"/>
          </a:xfrm>
        </p:grpSpPr>
        <p:sp>
          <p:nvSpPr>
            <p:cNvPr id="725" name="Google Shape;725;p42"/>
            <p:cNvSpPr/>
            <p:nvPr/>
          </p:nvSpPr>
          <p:spPr>
            <a:xfrm>
              <a:off x="11689004" y="1894743"/>
              <a:ext cx="32570" cy="33175"/>
            </a:xfrm>
            <a:custGeom>
              <a:avLst/>
              <a:gdLst/>
              <a:ahLst/>
              <a:cxnLst/>
              <a:rect l="l" t="t" r="r" b="b"/>
              <a:pathLst>
                <a:path w="808" h="823" extrusionOk="0">
                  <a:moveTo>
                    <a:pt x="404" y="0"/>
                  </a:moveTo>
                  <a:cubicBezTo>
                    <a:pt x="187" y="0"/>
                    <a:pt x="1" y="171"/>
                    <a:pt x="1" y="403"/>
                  </a:cubicBezTo>
                  <a:cubicBezTo>
                    <a:pt x="1" y="636"/>
                    <a:pt x="187" y="822"/>
                    <a:pt x="404" y="822"/>
                  </a:cubicBezTo>
                  <a:cubicBezTo>
                    <a:pt x="621" y="822"/>
                    <a:pt x="807" y="621"/>
                    <a:pt x="807" y="403"/>
                  </a:cubicBezTo>
                  <a:cubicBezTo>
                    <a:pt x="807" y="171"/>
                    <a:pt x="621" y="0"/>
                    <a:pt x="404" y="0"/>
                  </a:cubicBezTo>
                  <a:close/>
                </a:path>
              </a:pathLst>
            </a:custGeom>
            <a:solidFill>
              <a:srgbClr val="394FA0">
                <a:alpha val="5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2"/>
            <p:cNvSpPr/>
            <p:nvPr/>
          </p:nvSpPr>
          <p:spPr>
            <a:xfrm>
              <a:off x="11590249" y="1787846"/>
              <a:ext cx="33175" cy="32530"/>
            </a:xfrm>
            <a:custGeom>
              <a:avLst/>
              <a:gdLst/>
              <a:ahLst/>
              <a:cxnLst/>
              <a:rect l="l" t="t" r="r" b="b"/>
              <a:pathLst>
                <a:path w="823" h="807" extrusionOk="0">
                  <a:moveTo>
                    <a:pt x="404" y="0"/>
                  </a:moveTo>
                  <a:cubicBezTo>
                    <a:pt x="202" y="0"/>
                    <a:pt x="0" y="186"/>
                    <a:pt x="0" y="403"/>
                  </a:cubicBezTo>
                  <a:cubicBezTo>
                    <a:pt x="0" y="636"/>
                    <a:pt x="202" y="807"/>
                    <a:pt x="404" y="807"/>
                  </a:cubicBezTo>
                  <a:cubicBezTo>
                    <a:pt x="636" y="807"/>
                    <a:pt x="822" y="620"/>
                    <a:pt x="822" y="403"/>
                  </a:cubicBezTo>
                  <a:cubicBezTo>
                    <a:pt x="822" y="171"/>
                    <a:pt x="621" y="0"/>
                    <a:pt x="404" y="0"/>
                  </a:cubicBezTo>
                  <a:close/>
                </a:path>
              </a:pathLst>
            </a:custGeom>
            <a:solidFill>
              <a:srgbClr val="394FA0">
                <a:alpha val="5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D038A0A7-C721-9753-7670-94A31C09F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5012" y="3813646"/>
            <a:ext cx="5384690" cy="421500"/>
          </a:xfrm>
        </p:spPr>
        <p:txBody>
          <a:bodyPr/>
          <a:lstStyle/>
          <a:p>
            <a:pPr algn="l"/>
            <a:r>
              <a:rPr lang="en-US" dirty="0"/>
              <a:t>We employed these ML techniques and metrics</a:t>
            </a:r>
          </a:p>
        </p:txBody>
      </p:sp>
    </p:spTree>
    <p:extLst>
      <p:ext uri="{BB962C8B-B14F-4D97-AF65-F5344CB8AC3E}">
        <p14:creationId xmlns:p14="http://schemas.microsoft.com/office/powerpoint/2010/main" val="1094909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p55"/>
          <p:cNvSpPr txBox="1">
            <a:spLocks noGrp="1"/>
          </p:cNvSpPr>
          <p:nvPr>
            <p:ph type="body" idx="4294967295"/>
          </p:nvPr>
        </p:nvSpPr>
        <p:spPr>
          <a:xfrm>
            <a:off x="782925" y="3635475"/>
            <a:ext cx="23511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Understand the business problem, collect and process the data</a:t>
            </a:r>
            <a:endParaRPr sz="1400" dirty="0"/>
          </a:p>
        </p:txBody>
      </p:sp>
      <p:sp>
        <p:nvSpPr>
          <p:cNvPr id="1291" name="Google Shape;1291;p55"/>
          <p:cNvSpPr txBox="1">
            <a:spLocks noGrp="1"/>
          </p:cNvSpPr>
          <p:nvPr>
            <p:ph type="title" idx="4294967295"/>
          </p:nvPr>
        </p:nvSpPr>
        <p:spPr>
          <a:xfrm>
            <a:off x="782925" y="1480575"/>
            <a:ext cx="2351100" cy="42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/>
                </a:solidFill>
              </a:rPr>
              <a:t>DATA PREPROCESSING</a:t>
            </a:r>
            <a:endParaRPr sz="2000" dirty="0">
              <a:solidFill>
                <a:schemeClr val="accent1"/>
              </a:solidFill>
            </a:endParaRPr>
          </a:p>
        </p:txBody>
      </p:sp>
      <p:sp>
        <p:nvSpPr>
          <p:cNvPr id="1292" name="Google Shape;1292;p55"/>
          <p:cNvSpPr txBox="1">
            <a:spLocks noGrp="1"/>
          </p:cNvSpPr>
          <p:nvPr>
            <p:ph type="body" idx="4294967295"/>
          </p:nvPr>
        </p:nvSpPr>
        <p:spPr>
          <a:xfrm>
            <a:off x="3396450" y="1680657"/>
            <a:ext cx="2351100" cy="57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Choose appropriate model, Train &amp; Validate the Model (80-20)</a:t>
            </a:r>
            <a:endParaRPr sz="1400" dirty="0"/>
          </a:p>
        </p:txBody>
      </p:sp>
      <p:sp>
        <p:nvSpPr>
          <p:cNvPr id="1293" name="Google Shape;1293;p55"/>
          <p:cNvSpPr txBox="1">
            <a:spLocks noGrp="1"/>
          </p:cNvSpPr>
          <p:nvPr>
            <p:ph type="title" idx="4294967295"/>
          </p:nvPr>
        </p:nvSpPr>
        <p:spPr>
          <a:xfrm>
            <a:off x="3396450" y="3711075"/>
            <a:ext cx="2351100" cy="4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/>
                </a:solidFill>
              </a:rPr>
              <a:t>SPLIT AND TRAIN</a:t>
            </a:r>
            <a:br>
              <a:rPr lang="en" sz="2000" dirty="0">
                <a:solidFill>
                  <a:schemeClr val="accent1"/>
                </a:solidFill>
              </a:rPr>
            </a:br>
            <a:r>
              <a:rPr lang="en" sz="2000" dirty="0">
                <a:solidFill>
                  <a:schemeClr val="accent1"/>
                </a:solidFill>
              </a:rPr>
              <a:t> THE DATA</a:t>
            </a:r>
            <a:endParaRPr sz="2000" dirty="0">
              <a:solidFill>
                <a:schemeClr val="accent1"/>
              </a:solidFill>
            </a:endParaRPr>
          </a:p>
        </p:txBody>
      </p:sp>
      <p:sp>
        <p:nvSpPr>
          <p:cNvPr id="1294" name="Google Shape;1294;p55"/>
          <p:cNvSpPr txBox="1">
            <a:spLocks noGrp="1"/>
          </p:cNvSpPr>
          <p:nvPr>
            <p:ph type="body" idx="4294967295"/>
          </p:nvPr>
        </p:nvSpPr>
        <p:spPr>
          <a:xfrm>
            <a:off x="5944707" y="3654847"/>
            <a:ext cx="3223236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300"/>
              </a:spcAft>
              <a:buNone/>
              <a:tabLst>
                <a:tab pos="457200" algn="l"/>
              </a:tabLst>
            </a:pPr>
            <a:r>
              <a:rPr lang="en-US" dirty="0"/>
              <a:t>Evaluate the model through final predictors using ML Models, Hyperparameter Tuning, Visualization.</a:t>
            </a:r>
          </a:p>
          <a:p>
            <a:pPr marL="0" marR="0" lvl="0" indent="0">
              <a:spcBef>
                <a:spcPts val="0"/>
              </a:spcBef>
              <a:spcAft>
                <a:spcPts val="300"/>
              </a:spcAft>
              <a:buNone/>
              <a:tabLst>
                <a:tab pos="457200" algn="l"/>
              </a:tabLst>
            </a:pPr>
            <a:endParaRPr lang="en-US" dirty="0"/>
          </a:p>
        </p:txBody>
      </p:sp>
      <p:sp>
        <p:nvSpPr>
          <p:cNvPr id="1295" name="Google Shape;1295;p55"/>
          <p:cNvSpPr txBox="1">
            <a:spLocks noGrp="1"/>
          </p:cNvSpPr>
          <p:nvPr>
            <p:ph type="title" idx="4294967295"/>
          </p:nvPr>
        </p:nvSpPr>
        <p:spPr>
          <a:xfrm>
            <a:off x="6009975" y="1480575"/>
            <a:ext cx="2351100" cy="42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/>
                </a:solidFill>
              </a:rPr>
              <a:t>   </a:t>
            </a:r>
            <a:br>
              <a:rPr lang="en" sz="2000" dirty="0">
                <a:solidFill>
                  <a:schemeClr val="accent1"/>
                </a:solidFill>
              </a:rPr>
            </a:br>
            <a:r>
              <a:rPr lang="en" sz="2000" dirty="0">
                <a:solidFill>
                  <a:schemeClr val="accent1"/>
                </a:solidFill>
              </a:rPr>
              <a:t>    PREDICTION 	</a:t>
            </a:r>
            <a:endParaRPr sz="2000" dirty="0">
              <a:solidFill>
                <a:schemeClr val="accent1"/>
              </a:solidFill>
            </a:endParaRPr>
          </a:p>
        </p:txBody>
      </p:sp>
      <p:sp>
        <p:nvSpPr>
          <p:cNvPr id="1296" name="Google Shape;1296;p55"/>
          <p:cNvSpPr txBox="1">
            <a:spLocks noGrp="1"/>
          </p:cNvSpPr>
          <p:nvPr>
            <p:ph type="title"/>
          </p:nvPr>
        </p:nvSpPr>
        <p:spPr>
          <a:xfrm>
            <a:off x="713250" y="527607"/>
            <a:ext cx="77175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PROCESS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297" name="Google Shape;1297;p55"/>
          <p:cNvSpPr/>
          <p:nvPr/>
        </p:nvSpPr>
        <p:spPr>
          <a:xfrm>
            <a:off x="1587675" y="2436675"/>
            <a:ext cx="741600" cy="741600"/>
          </a:xfrm>
          <a:prstGeom prst="ellipse">
            <a:avLst/>
          </a:prstGeom>
          <a:solidFill>
            <a:srgbClr val="394FA0">
              <a:alpha val="550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8" name="Google Shape;1298;p55"/>
          <p:cNvSpPr/>
          <p:nvPr/>
        </p:nvSpPr>
        <p:spPr>
          <a:xfrm>
            <a:off x="4201200" y="2436675"/>
            <a:ext cx="741600" cy="741600"/>
          </a:xfrm>
          <a:prstGeom prst="ellipse">
            <a:avLst/>
          </a:prstGeom>
          <a:solidFill>
            <a:srgbClr val="394FA0">
              <a:alpha val="550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9" name="Google Shape;1299;p55"/>
          <p:cNvSpPr/>
          <p:nvPr/>
        </p:nvSpPr>
        <p:spPr>
          <a:xfrm>
            <a:off x="6814725" y="2436675"/>
            <a:ext cx="741600" cy="741600"/>
          </a:xfrm>
          <a:prstGeom prst="ellipse">
            <a:avLst/>
          </a:prstGeom>
          <a:solidFill>
            <a:srgbClr val="394FA0">
              <a:alpha val="550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300" name="Google Shape;1300;p55"/>
          <p:cNvCxnSpPr>
            <a:stCxn id="1297" idx="6"/>
            <a:endCxn id="1298" idx="2"/>
          </p:cNvCxnSpPr>
          <p:nvPr/>
        </p:nvCxnSpPr>
        <p:spPr>
          <a:xfrm>
            <a:off x="2329275" y="2807475"/>
            <a:ext cx="1872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1" name="Google Shape;1301;p55"/>
          <p:cNvCxnSpPr>
            <a:stCxn id="1298" idx="6"/>
            <a:endCxn id="1299" idx="2"/>
          </p:cNvCxnSpPr>
          <p:nvPr/>
        </p:nvCxnSpPr>
        <p:spPr>
          <a:xfrm>
            <a:off x="4942800" y="2807475"/>
            <a:ext cx="1872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2" name="Google Shape;1302;p55"/>
          <p:cNvCxnSpPr>
            <a:stCxn id="1297" idx="0"/>
            <a:endCxn id="1291" idx="2"/>
          </p:cNvCxnSpPr>
          <p:nvPr/>
        </p:nvCxnSpPr>
        <p:spPr>
          <a:xfrm rot="10800000">
            <a:off x="1958475" y="1903875"/>
            <a:ext cx="0" cy="532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3" name="Google Shape;1303;p55"/>
          <p:cNvCxnSpPr>
            <a:stCxn id="1297" idx="4"/>
            <a:endCxn id="1290" idx="0"/>
          </p:cNvCxnSpPr>
          <p:nvPr/>
        </p:nvCxnSpPr>
        <p:spPr>
          <a:xfrm>
            <a:off x="1958475" y="3178275"/>
            <a:ext cx="0" cy="457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4" name="Google Shape;1304;p55"/>
          <p:cNvCxnSpPr>
            <a:stCxn id="1292" idx="2"/>
            <a:endCxn id="1298" idx="0"/>
          </p:cNvCxnSpPr>
          <p:nvPr/>
        </p:nvCxnSpPr>
        <p:spPr>
          <a:xfrm>
            <a:off x="4572000" y="2255157"/>
            <a:ext cx="0" cy="18151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5" name="Google Shape;1305;p55"/>
          <p:cNvCxnSpPr>
            <a:stCxn id="1298" idx="4"/>
            <a:endCxn id="1293" idx="0"/>
          </p:cNvCxnSpPr>
          <p:nvPr/>
        </p:nvCxnSpPr>
        <p:spPr>
          <a:xfrm>
            <a:off x="4572000" y="3178275"/>
            <a:ext cx="0" cy="532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6" name="Google Shape;1306;p55"/>
          <p:cNvCxnSpPr>
            <a:cxnSpLocks/>
            <a:stCxn id="1299" idx="4"/>
          </p:cNvCxnSpPr>
          <p:nvPr/>
        </p:nvCxnSpPr>
        <p:spPr>
          <a:xfrm>
            <a:off x="7185525" y="3178275"/>
            <a:ext cx="0" cy="532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7" name="Google Shape;1307;p55"/>
          <p:cNvCxnSpPr>
            <a:stCxn id="1299" idx="0"/>
            <a:endCxn id="1295" idx="2"/>
          </p:cNvCxnSpPr>
          <p:nvPr/>
        </p:nvCxnSpPr>
        <p:spPr>
          <a:xfrm rot="10800000">
            <a:off x="7185525" y="1903875"/>
            <a:ext cx="0" cy="532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EA091059-BB72-C539-226B-F2522807D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527" y="2459896"/>
            <a:ext cx="667896" cy="667896"/>
          </a:xfrm>
          <a:prstGeom prst="rect">
            <a:avLst/>
          </a:prstGeom>
        </p:spPr>
      </p:pic>
      <p:sp>
        <p:nvSpPr>
          <p:cNvPr id="3" name="Rectangle 2" descr="Statistics">
            <a:extLst>
              <a:ext uri="{FF2B5EF4-FFF2-40B4-BE49-F238E27FC236}">
                <a16:creationId xmlns:a16="http://schemas.microsoft.com/office/drawing/2014/main" id="{34D73937-C749-9C57-1599-B7B5251B8719}"/>
              </a:ext>
            </a:extLst>
          </p:cNvPr>
          <p:cNvSpPr/>
          <p:nvPr/>
        </p:nvSpPr>
        <p:spPr>
          <a:xfrm>
            <a:off x="6867647" y="2527668"/>
            <a:ext cx="635830" cy="574501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5" name="Graphic 4" descr="Pie chart with solid fill">
            <a:extLst>
              <a:ext uri="{FF2B5EF4-FFF2-40B4-BE49-F238E27FC236}">
                <a16:creationId xmlns:a16="http://schemas.microsoft.com/office/drawing/2014/main" id="{D2B1772C-69C5-4ADF-ACA3-C5C20EF909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82887" y="2504693"/>
            <a:ext cx="578301" cy="57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808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" grpId="0" build="p"/>
      <p:bldP spid="1291" grpId="0"/>
      <p:bldP spid="1292" grpId="0" build="p"/>
      <p:bldP spid="1293" grpId="0"/>
      <p:bldP spid="1294" grpId="0" uiExpand="1" build="p"/>
      <p:bldP spid="1295" grpId="0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49"/>
          <p:cNvSpPr txBox="1">
            <a:spLocks noGrp="1"/>
          </p:cNvSpPr>
          <p:nvPr>
            <p:ph type="subTitle" idx="7"/>
          </p:nvPr>
        </p:nvSpPr>
        <p:spPr>
          <a:xfrm>
            <a:off x="713900" y="2123431"/>
            <a:ext cx="2205000" cy="64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</a:t>
            </a:r>
            <a:r>
              <a:rPr lang="en" dirty="0"/>
              <a:t> Nearest Neightbors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endParaRPr dirty="0"/>
          </a:p>
        </p:txBody>
      </p:sp>
      <p:sp>
        <p:nvSpPr>
          <p:cNvPr id="1058" name="Google Shape;1058;p49"/>
          <p:cNvSpPr txBox="1">
            <a:spLocks noGrp="1"/>
          </p:cNvSpPr>
          <p:nvPr>
            <p:ph type="subTitle" idx="8"/>
          </p:nvPr>
        </p:nvSpPr>
        <p:spPr>
          <a:xfrm>
            <a:off x="713949" y="3642856"/>
            <a:ext cx="2599891" cy="64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Widely used in Classification and Regression,Builds Decision Trees on different Samples</a:t>
            </a:r>
            <a:endParaRPr dirty="0"/>
          </a:p>
        </p:txBody>
      </p:sp>
      <p:sp>
        <p:nvSpPr>
          <p:cNvPr id="1059" name="Google Shape;1059;p49"/>
          <p:cNvSpPr txBox="1">
            <a:spLocks noGrp="1"/>
          </p:cNvSpPr>
          <p:nvPr>
            <p:ph type="subTitle" idx="9"/>
          </p:nvPr>
        </p:nvSpPr>
        <p:spPr>
          <a:xfrm>
            <a:off x="6225202" y="2122553"/>
            <a:ext cx="2205000" cy="64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Used for solving Binary Classification Problems</a:t>
            </a:r>
            <a:endParaRPr dirty="0"/>
          </a:p>
        </p:txBody>
      </p:sp>
      <p:sp>
        <p:nvSpPr>
          <p:cNvPr id="1060" name="Google Shape;1060;p49"/>
          <p:cNvSpPr txBox="1">
            <a:spLocks noGrp="1"/>
          </p:cNvSpPr>
          <p:nvPr>
            <p:ph type="subTitle" idx="13"/>
          </p:nvPr>
        </p:nvSpPr>
        <p:spPr>
          <a:xfrm>
            <a:off x="3469576" y="3642856"/>
            <a:ext cx="2205000" cy="64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It’s a series of algorithms, to be simple just mimics the way the human brain Operates. </a:t>
            </a:r>
            <a:endParaRPr dirty="0"/>
          </a:p>
        </p:txBody>
      </p:sp>
      <p:sp>
        <p:nvSpPr>
          <p:cNvPr id="1061" name="Google Shape;1061;p49"/>
          <p:cNvSpPr txBox="1">
            <a:spLocks noGrp="1"/>
          </p:cNvSpPr>
          <p:nvPr>
            <p:ph type="subTitle" idx="14"/>
          </p:nvPr>
        </p:nvSpPr>
        <p:spPr>
          <a:xfrm>
            <a:off x="6321455" y="3700697"/>
            <a:ext cx="2205000" cy="64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Finding a set of optimal hyperparameter values for a learning algorithm</a:t>
            </a:r>
            <a:endParaRPr dirty="0"/>
          </a:p>
        </p:txBody>
      </p:sp>
      <p:sp>
        <p:nvSpPr>
          <p:cNvPr id="1062" name="Google Shape;1062;p49"/>
          <p:cNvSpPr txBox="1">
            <a:spLocks noGrp="1"/>
          </p:cNvSpPr>
          <p:nvPr>
            <p:ph type="subTitle" idx="15"/>
          </p:nvPr>
        </p:nvSpPr>
        <p:spPr>
          <a:xfrm>
            <a:off x="3469450" y="2125975"/>
            <a:ext cx="2205000" cy="64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It’s a Decision Support Tool</a:t>
            </a:r>
            <a:endParaRPr dirty="0"/>
          </a:p>
        </p:txBody>
      </p:sp>
      <p:sp>
        <p:nvSpPr>
          <p:cNvPr id="1063" name="Google Shape;1063;p49"/>
          <p:cNvSpPr txBox="1">
            <a:spLocks noGrp="1"/>
          </p:cNvSpPr>
          <p:nvPr>
            <p:ph type="subTitle" idx="1"/>
          </p:nvPr>
        </p:nvSpPr>
        <p:spPr>
          <a:xfrm>
            <a:off x="713300" y="1479653"/>
            <a:ext cx="2206200" cy="64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K-NN</a:t>
            </a:r>
          </a:p>
        </p:txBody>
      </p:sp>
      <p:sp>
        <p:nvSpPr>
          <p:cNvPr id="1064" name="Google Shape;1064;p49"/>
          <p:cNvSpPr txBox="1">
            <a:spLocks noGrp="1"/>
          </p:cNvSpPr>
          <p:nvPr>
            <p:ph type="subTitle" idx="2"/>
          </p:nvPr>
        </p:nvSpPr>
        <p:spPr>
          <a:xfrm>
            <a:off x="713350" y="2992998"/>
            <a:ext cx="2206200" cy="64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RANDOM FOREST</a:t>
            </a:r>
            <a:endParaRPr dirty="0"/>
          </a:p>
        </p:txBody>
      </p:sp>
      <p:sp>
        <p:nvSpPr>
          <p:cNvPr id="1065" name="Google Shape;1065;p49"/>
          <p:cNvSpPr txBox="1">
            <a:spLocks noGrp="1"/>
          </p:cNvSpPr>
          <p:nvPr>
            <p:ph type="title"/>
          </p:nvPr>
        </p:nvSpPr>
        <p:spPr>
          <a:xfrm>
            <a:off x="713250" y="539503"/>
            <a:ext cx="77175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ML </a:t>
            </a:r>
            <a:r>
              <a:rPr lang="en" dirty="0">
                <a:solidFill>
                  <a:schemeClr val="tx1"/>
                </a:solidFill>
              </a:rPr>
              <a:t>MODELS FOR PREDICTION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066" name="Google Shape;1066;p49"/>
          <p:cNvSpPr txBox="1">
            <a:spLocks noGrp="1"/>
          </p:cNvSpPr>
          <p:nvPr>
            <p:ph type="subTitle" idx="3"/>
          </p:nvPr>
        </p:nvSpPr>
        <p:spPr>
          <a:xfrm>
            <a:off x="6224652" y="1476375"/>
            <a:ext cx="2206200" cy="64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LOGISTIC REGRESSION</a:t>
            </a:r>
            <a:endParaRPr dirty="0"/>
          </a:p>
        </p:txBody>
      </p:sp>
      <p:sp>
        <p:nvSpPr>
          <p:cNvPr id="1067" name="Google Shape;1067;p49"/>
          <p:cNvSpPr txBox="1">
            <a:spLocks noGrp="1"/>
          </p:cNvSpPr>
          <p:nvPr>
            <p:ph type="subTitle" idx="4"/>
          </p:nvPr>
        </p:nvSpPr>
        <p:spPr>
          <a:xfrm>
            <a:off x="3468900" y="2992998"/>
            <a:ext cx="2206200" cy="64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NEURAL NETWORKS</a:t>
            </a:r>
            <a:endParaRPr dirty="0"/>
          </a:p>
        </p:txBody>
      </p:sp>
      <p:sp>
        <p:nvSpPr>
          <p:cNvPr id="1069" name="Google Shape;1069;p49"/>
          <p:cNvSpPr txBox="1">
            <a:spLocks noGrp="1"/>
          </p:cNvSpPr>
          <p:nvPr>
            <p:ph type="subTitle" idx="6"/>
          </p:nvPr>
        </p:nvSpPr>
        <p:spPr>
          <a:xfrm>
            <a:off x="3468900" y="1476375"/>
            <a:ext cx="2206200" cy="64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DECISION TREE</a:t>
            </a:r>
            <a:endParaRPr dirty="0"/>
          </a:p>
        </p:txBody>
      </p:sp>
      <p:grpSp>
        <p:nvGrpSpPr>
          <p:cNvPr id="1070" name="Google Shape;1070;p49"/>
          <p:cNvGrpSpPr/>
          <p:nvPr/>
        </p:nvGrpSpPr>
        <p:grpSpPr>
          <a:xfrm>
            <a:off x="4818295" y="539503"/>
            <a:ext cx="217581" cy="257590"/>
            <a:chOff x="11595852" y="2231075"/>
            <a:chExt cx="146342" cy="173239"/>
          </a:xfrm>
        </p:grpSpPr>
        <p:sp>
          <p:nvSpPr>
            <p:cNvPr id="1071" name="Google Shape;1071;p49"/>
            <p:cNvSpPr/>
            <p:nvPr/>
          </p:nvSpPr>
          <p:spPr>
            <a:xfrm>
              <a:off x="11709663" y="2371744"/>
              <a:ext cx="32530" cy="32570"/>
            </a:xfrm>
            <a:custGeom>
              <a:avLst/>
              <a:gdLst/>
              <a:ahLst/>
              <a:cxnLst/>
              <a:rect l="l" t="t" r="r" b="b"/>
              <a:pathLst>
                <a:path w="807" h="808" extrusionOk="0">
                  <a:moveTo>
                    <a:pt x="378" y="1"/>
                  </a:moveTo>
                  <a:cubicBezTo>
                    <a:pt x="172" y="1"/>
                    <a:pt x="1" y="181"/>
                    <a:pt x="1" y="405"/>
                  </a:cubicBezTo>
                  <a:cubicBezTo>
                    <a:pt x="1" y="637"/>
                    <a:pt x="187" y="808"/>
                    <a:pt x="404" y="808"/>
                  </a:cubicBezTo>
                  <a:cubicBezTo>
                    <a:pt x="636" y="808"/>
                    <a:pt x="807" y="622"/>
                    <a:pt x="807" y="405"/>
                  </a:cubicBezTo>
                  <a:cubicBezTo>
                    <a:pt x="807" y="172"/>
                    <a:pt x="605" y="1"/>
                    <a:pt x="404" y="1"/>
                  </a:cubicBezTo>
                  <a:cubicBezTo>
                    <a:pt x="395" y="1"/>
                    <a:pt x="387" y="1"/>
                    <a:pt x="378" y="1"/>
                  </a:cubicBezTo>
                  <a:close/>
                </a:path>
              </a:pathLst>
            </a:custGeom>
            <a:solidFill>
              <a:srgbClr val="394FA0">
                <a:alpha val="5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9"/>
            <p:cNvSpPr/>
            <p:nvPr/>
          </p:nvSpPr>
          <p:spPr>
            <a:xfrm>
              <a:off x="11595852" y="2231075"/>
              <a:ext cx="77597" cy="148220"/>
            </a:xfrm>
            <a:custGeom>
              <a:avLst/>
              <a:gdLst/>
              <a:ahLst/>
              <a:cxnLst/>
              <a:rect l="l" t="t" r="r" b="b"/>
              <a:pathLst>
                <a:path w="1925" h="3677" extrusionOk="0">
                  <a:moveTo>
                    <a:pt x="994" y="0"/>
                  </a:moveTo>
                  <a:cubicBezTo>
                    <a:pt x="932" y="652"/>
                    <a:pt x="854" y="1520"/>
                    <a:pt x="1" y="1800"/>
                  </a:cubicBezTo>
                  <a:cubicBezTo>
                    <a:pt x="606" y="2156"/>
                    <a:pt x="792" y="3040"/>
                    <a:pt x="885" y="3676"/>
                  </a:cubicBezTo>
                  <a:cubicBezTo>
                    <a:pt x="1025" y="3335"/>
                    <a:pt x="1102" y="2327"/>
                    <a:pt x="1924" y="1862"/>
                  </a:cubicBezTo>
                  <a:cubicBezTo>
                    <a:pt x="1397" y="1644"/>
                    <a:pt x="1273" y="1257"/>
                    <a:pt x="1195" y="962"/>
                  </a:cubicBezTo>
                  <a:cubicBezTo>
                    <a:pt x="1087" y="667"/>
                    <a:pt x="1009" y="342"/>
                    <a:pt x="9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3" name="Google Shape;1073;p49"/>
          <p:cNvGrpSpPr/>
          <p:nvPr/>
        </p:nvGrpSpPr>
        <p:grpSpPr>
          <a:xfrm flipH="1">
            <a:off x="6646112" y="4617781"/>
            <a:ext cx="173251" cy="306394"/>
            <a:chOff x="11628985" y="1307693"/>
            <a:chExt cx="173251" cy="306394"/>
          </a:xfrm>
        </p:grpSpPr>
        <p:sp>
          <p:nvSpPr>
            <p:cNvPr id="1074" name="Google Shape;1074;p49"/>
            <p:cNvSpPr/>
            <p:nvPr/>
          </p:nvSpPr>
          <p:spPr>
            <a:xfrm>
              <a:off x="11665908" y="1351468"/>
              <a:ext cx="136328" cy="262620"/>
            </a:xfrm>
            <a:custGeom>
              <a:avLst/>
              <a:gdLst/>
              <a:ahLst/>
              <a:cxnLst/>
              <a:rect l="l" t="t" r="r" b="b"/>
              <a:pathLst>
                <a:path w="3382" h="6515" extrusionOk="0">
                  <a:moveTo>
                    <a:pt x="1629" y="0"/>
                  </a:moveTo>
                  <a:cubicBezTo>
                    <a:pt x="1582" y="1195"/>
                    <a:pt x="1473" y="2699"/>
                    <a:pt x="0" y="3257"/>
                  </a:cubicBezTo>
                  <a:cubicBezTo>
                    <a:pt x="1070" y="3862"/>
                    <a:pt x="1473" y="5367"/>
                    <a:pt x="1706" y="6514"/>
                  </a:cubicBezTo>
                  <a:cubicBezTo>
                    <a:pt x="1908" y="5910"/>
                    <a:pt x="1985" y="4110"/>
                    <a:pt x="3381" y="3242"/>
                  </a:cubicBezTo>
                  <a:cubicBezTo>
                    <a:pt x="2451" y="2916"/>
                    <a:pt x="2218" y="2218"/>
                    <a:pt x="2047" y="1737"/>
                  </a:cubicBezTo>
                  <a:cubicBezTo>
                    <a:pt x="1861" y="1195"/>
                    <a:pt x="1706" y="605"/>
                    <a:pt x="1629" y="0"/>
                  </a:cubicBezTo>
                  <a:close/>
                </a:path>
              </a:pathLst>
            </a:custGeom>
            <a:solidFill>
              <a:srgbClr val="394FA0">
                <a:alpha val="5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9"/>
            <p:cNvSpPr/>
            <p:nvPr/>
          </p:nvSpPr>
          <p:spPr>
            <a:xfrm>
              <a:off x="11628985" y="1307693"/>
              <a:ext cx="61312" cy="117584"/>
            </a:xfrm>
            <a:custGeom>
              <a:avLst/>
              <a:gdLst/>
              <a:ahLst/>
              <a:cxnLst/>
              <a:rect l="l" t="t" r="r" b="b"/>
              <a:pathLst>
                <a:path w="1521" h="2917" extrusionOk="0">
                  <a:moveTo>
                    <a:pt x="745" y="1"/>
                  </a:moveTo>
                  <a:cubicBezTo>
                    <a:pt x="730" y="528"/>
                    <a:pt x="683" y="1210"/>
                    <a:pt x="1" y="1459"/>
                  </a:cubicBezTo>
                  <a:cubicBezTo>
                    <a:pt x="497" y="1738"/>
                    <a:pt x="668" y="2405"/>
                    <a:pt x="761" y="2917"/>
                  </a:cubicBezTo>
                  <a:cubicBezTo>
                    <a:pt x="854" y="2637"/>
                    <a:pt x="885" y="1831"/>
                    <a:pt x="1521" y="1443"/>
                  </a:cubicBezTo>
                  <a:cubicBezTo>
                    <a:pt x="1102" y="1288"/>
                    <a:pt x="994" y="978"/>
                    <a:pt x="916" y="761"/>
                  </a:cubicBezTo>
                  <a:cubicBezTo>
                    <a:pt x="839" y="528"/>
                    <a:pt x="761" y="264"/>
                    <a:pt x="7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DD48D488-FDEB-9D5F-1C20-12F56F355148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6223851" y="3155394"/>
            <a:ext cx="2206200" cy="649500"/>
          </a:xfrm>
        </p:spPr>
        <p:txBody>
          <a:bodyPr/>
          <a:lstStyle/>
          <a:p>
            <a:r>
              <a:rPr lang="en-US" dirty="0"/>
              <a:t>HYPERPARAMETER TUNING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0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7" grpId="0" uiExpand="1" build="p"/>
      <p:bldP spid="1058" grpId="0" build="p"/>
      <p:bldP spid="1059" grpId="0" build="p"/>
      <p:bldP spid="1060" grpId="0" build="p"/>
      <p:bldP spid="1061" grpId="0" build="p"/>
      <p:bldP spid="1062" grpId="0" build="p"/>
      <p:bldP spid="1063" grpId="0" build="p"/>
      <p:bldP spid="1064" grpId="0" build="p"/>
      <p:bldP spid="1066" grpId="0" build="p"/>
      <p:bldP spid="1067" grpId="0" build="p"/>
      <p:bldP spid="1069" grpId="0" build="p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50"/>
          <p:cNvSpPr/>
          <p:nvPr/>
        </p:nvSpPr>
        <p:spPr>
          <a:xfrm rot="-810931">
            <a:off x="7355109" y="2876309"/>
            <a:ext cx="1778763" cy="2692115"/>
          </a:xfrm>
          <a:custGeom>
            <a:avLst/>
            <a:gdLst/>
            <a:ahLst/>
            <a:cxnLst/>
            <a:rect l="l" t="t" r="r" b="b"/>
            <a:pathLst>
              <a:path w="27345" h="41386" extrusionOk="0">
                <a:moveTo>
                  <a:pt x="4805" y="1"/>
                </a:moveTo>
                <a:cubicBezTo>
                  <a:pt x="4655" y="1"/>
                  <a:pt x="4525" y="97"/>
                  <a:pt x="4437" y="342"/>
                </a:cubicBezTo>
                <a:cubicBezTo>
                  <a:pt x="4080" y="1304"/>
                  <a:pt x="4499" y="2808"/>
                  <a:pt x="4607" y="3785"/>
                </a:cubicBezTo>
                <a:cubicBezTo>
                  <a:pt x="4855" y="5879"/>
                  <a:pt x="5600" y="7709"/>
                  <a:pt x="6546" y="9570"/>
                </a:cubicBezTo>
                <a:cubicBezTo>
                  <a:pt x="7228" y="10920"/>
                  <a:pt x="7678" y="12424"/>
                  <a:pt x="8578" y="13634"/>
                </a:cubicBezTo>
                <a:cubicBezTo>
                  <a:pt x="8950" y="14130"/>
                  <a:pt x="9400" y="14782"/>
                  <a:pt x="9772" y="15293"/>
                </a:cubicBezTo>
                <a:cubicBezTo>
                  <a:pt x="10098" y="16457"/>
                  <a:pt x="10470" y="17635"/>
                  <a:pt x="10858" y="18799"/>
                </a:cubicBezTo>
                <a:cubicBezTo>
                  <a:pt x="10780" y="18752"/>
                  <a:pt x="10703" y="18737"/>
                  <a:pt x="10625" y="18706"/>
                </a:cubicBezTo>
                <a:cubicBezTo>
                  <a:pt x="10175" y="18039"/>
                  <a:pt x="9787" y="17325"/>
                  <a:pt x="9353" y="16705"/>
                </a:cubicBezTo>
                <a:cubicBezTo>
                  <a:pt x="8655" y="15650"/>
                  <a:pt x="7694" y="14766"/>
                  <a:pt x="6670" y="14022"/>
                </a:cubicBezTo>
                <a:cubicBezTo>
                  <a:pt x="5631" y="13293"/>
                  <a:pt x="4731" y="12502"/>
                  <a:pt x="3739" y="11742"/>
                </a:cubicBezTo>
                <a:cubicBezTo>
                  <a:pt x="3184" y="11322"/>
                  <a:pt x="2321" y="10524"/>
                  <a:pt x="1513" y="10524"/>
                </a:cubicBezTo>
                <a:cubicBezTo>
                  <a:pt x="1395" y="10524"/>
                  <a:pt x="1278" y="10541"/>
                  <a:pt x="1164" y="10579"/>
                </a:cubicBezTo>
                <a:cubicBezTo>
                  <a:pt x="1" y="10951"/>
                  <a:pt x="1878" y="13696"/>
                  <a:pt x="2188" y="14239"/>
                </a:cubicBezTo>
                <a:cubicBezTo>
                  <a:pt x="2746" y="15247"/>
                  <a:pt x="3289" y="16503"/>
                  <a:pt x="4266" y="17201"/>
                </a:cubicBezTo>
                <a:cubicBezTo>
                  <a:pt x="5228" y="17899"/>
                  <a:pt x="6468" y="18504"/>
                  <a:pt x="7570" y="18938"/>
                </a:cubicBezTo>
                <a:cubicBezTo>
                  <a:pt x="8376" y="19248"/>
                  <a:pt x="9276" y="19528"/>
                  <a:pt x="10113" y="19683"/>
                </a:cubicBezTo>
                <a:cubicBezTo>
                  <a:pt x="10346" y="19737"/>
                  <a:pt x="10559" y="19768"/>
                  <a:pt x="10732" y="19768"/>
                </a:cubicBezTo>
                <a:cubicBezTo>
                  <a:pt x="10904" y="19768"/>
                  <a:pt x="11036" y="19737"/>
                  <a:pt x="11106" y="19667"/>
                </a:cubicBezTo>
                <a:cubicBezTo>
                  <a:pt x="12052" y="22443"/>
                  <a:pt x="13200" y="25158"/>
                  <a:pt x="14549" y="27732"/>
                </a:cubicBezTo>
                <a:cubicBezTo>
                  <a:pt x="14533" y="27717"/>
                  <a:pt x="14518" y="27717"/>
                  <a:pt x="14502" y="27701"/>
                </a:cubicBezTo>
                <a:cubicBezTo>
                  <a:pt x="14270" y="27251"/>
                  <a:pt x="13727" y="26662"/>
                  <a:pt x="13448" y="26383"/>
                </a:cubicBezTo>
                <a:cubicBezTo>
                  <a:pt x="12688" y="25561"/>
                  <a:pt x="11556" y="25049"/>
                  <a:pt x="10563" y="24553"/>
                </a:cubicBezTo>
                <a:cubicBezTo>
                  <a:pt x="9539" y="24010"/>
                  <a:pt x="8454" y="23591"/>
                  <a:pt x="7383" y="23095"/>
                </a:cubicBezTo>
                <a:cubicBezTo>
                  <a:pt x="6205" y="22552"/>
                  <a:pt x="5088" y="21901"/>
                  <a:pt x="3832" y="21544"/>
                </a:cubicBezTo>
                <a:cubicBezTo>
                  <a:pt x="3587" y="21481"/>
                  <a:pt x="3281" y="21373"/>
                  <a:pt x="3027" y="21373"/>
                </a:cubicBezTo>
                <a:cubicBezTo>
                  <a:pt x="2781" y="21373"/>
                  <a:pt x="2582" y="21473"/>
                  <a:pt x="2529" y="21807"/>
                </a:cubicBezTo>
                <a:cubicBezTo>
                  <a:pt x="2405" y="22660"/>
                  <a:pt x="3180" y="23777"/>
                  <a:pt x="3661" y="24382"/>
                </a:cubicBezTo>
                <a:cubicBezTo>
                  <a:pt x="4669" y="25638"/>
                  <a:pt x="5988" y="26476"/>
                  <a:pt x="7383" y="27236"/>
                </a:cubicBezTo>
                <a:cubicBezTo>
                  <a:pt x="8454" y="27810"/>
                  <a:pt x="9632" y="28802"/>
                  <a:pt x="10873" y="28911"/>
                </a:cubicBezTo>
                <a:cubicBezTo>
                  <a:pt x="10949" y="28920"/>
                  <a:pt x="11026" y="28923"/>
                  <a:pt x="11102" y="28923"/>
                </a:cubicBezTo>
                <a:cubicBezTo>
                  <a:pt x="11568" y="28923"/>
                  <a:pt x="12035" y="28780"/>
                  <a:pt x="12502" y="28740"/>
                </a:cubicBezTo>
                <a:cubicBezTo>
                  <a:pt x="12631" y="28725"/>
                  <a:pt x="12762" y="28720"/>
                  <a:pt x="12893" y="28720"/>
                </a:cubicBezTo>
                <a:cubicBezTo>
                  <a:pt x="13157" y="28720"/>
                  <a:pt x="13422" y="28740"/>
                  <a:pt x="13680" y="28740"/>
                </a:cubicBezTo>
                <a:cubicBezTo>
                  <a:pt x="13960" y="28740"/>
                  <a:pt x="14161" y="28725"/>
                  <a:pt x="14394" y="28632"/>
                </a:cubicBezTo>
                <a:cubicBezTo>
                  <a:pt x="14549" y="28554"/>
                  <a:pt x="14611" y="28430"/>
                  <a:pt x="14751" y="28368"/>
                </a:cubicBezTo>
                <a:lnTo>
                  <a:pt x="14813" y="28430"/>
                </a:lnTo>
                <a:cubicBezTo>
                  <a:pt x="14859" y="28492"/>
                  <a:pt x="14906" y="28492"/>
                  <a:pt x="14968" y="28492"/>
                </a:cubicBezTo>
                <a:cubicBezTo>
                  <a:pt x="16208" y="30725"/>
                  <a:pt x="17604" y="32835"/>
                  <a:pt x="19233" y="34773"/>
                </a:cubicBezTo>
                <a:cubicBezTo>
                  <a:pt x="18923" y="34463"/>
                  <a:pt x="18643" y="34138"/>
                  <a:pt x="18504" y="34076"/>
                </a:cubicBezTo>
                <a:cubicBezTo>
                  <a:pt x="16720" y="33021"/>
                  <a:pt x="14999" y="31966"/>
                  <a:pt x="12920" y="31904"/>
                </a:cubicBezTo>
                <a:cubicBezTo>
                  <a:pt x="11478" y="31858"/>
                  <a:pt x="10098" y="31594"/>
                  <a:pt x="8655" y="31501"/>
                </a:cubicBezTo>
                <a:cubicBezTo>
                  <a:pt x="8410" y="31485"/>
                  <a:pt x="8135" y="31473"/>
                  <a:pt x="7847" y="31473"/>
                </a:cubicBezTo>
                <a:cubicBezTo>
                  <a:pt x="7009" y="31473"/>
                  <a:pt x="6064" y="31574"/>
                  <a:pt x="5429" y="31966"/>
                </a:cubicBezTo>
                <a:cubicBezTo>
                  <a:pt x="4933" y="32276"/>
                  <a:pt x="4964" y="32757"/>
                  <a:pt x="5243" y="33223"/>
                </a:cubicBezTo>
                <a:cubicBezTo>
                  <a:pt x="5708" y="33951"/>
                  <a:pt x="6717" y="34076"/>
                  <a:pt x="7446" y="34448"/>
                </a:cubicBezTo>
                <a:cubicBezTo>
                  <a:pt x="8857" y="35177"/>
                  <a:pt x="10191" y="35937"/>
                  <a:pt x="11726" y="36417"/>
                </a:cubicBezTo>
                <a:cubicBezTo>
                  <a:pt x="12166" y="36561"/>
                  <a:pt x="12603" y="36616"/>
                  <a:pt x="13039" y="36616"/>
                </a:cubicBezTo>
                <a:cubicBezTo>
                  <a:pt x="13923" y="36616"/>
                  <a:pt x="14803" y="36387"/>
                  <a:pt x="15697" y="36200"/>
                </a:cubicBezTo>
                <a:cubicBezTo>
                  <a:pt x="16937" y="35952"/>
                  <a:pt x="18256" y="35394"/>
                  <a:pt x="19310" y="35270"/>
                </a:cubicBezTo>
                <a:cubicBezTo>
                  <a:pt x="19465" y="35316"/>
                  <a:pt x="19590" y="35378"/>
                  <a:pt x="19745" y="35409"/>
                </a:cubicBezTo>
                <a:lnTo>
                  <a:pt x="19776" y="35409"/>
                </a:lnTo>
                <a:cubicBezTo>
                  <a:pt x="21823" y="37720"/>
                  <a:pt x="24196" y="39737"/>
                  <a:pt x="26957" y="41365"/>
                </a:cubicBezTo>
                <a:cubicBezTo>
                  <a:pt x="26987" y="41379"/>
                  <a:pt x="27018" y="41385"/>
                  <a:pt x="27048" y="41385"/>
                </a:cubicBezTo>
                <a:cubicBezTo>
                  <a:pt x="27215" y="41385"/>
                  <a:pt x="27345" y="41191"/>
                  <a:pt x="27174" y="41086"/>
                </a:cubicBezTo>
                <a:cubicBezTo>
                  <a:pt x="26491" y="40683"/>
                  <a:pt x="25824" y="40279"/>
                  <a:pt x="25173" y="39814"/>
                </a:cubicBezTo>
                <a:cubicBezTo>
                  <a:pt x="24506" y="39333"/>
                  <a:pt x="23855" y="38837"/>
                  <a:pt x="23234" y="38325"/>
                </a:cubicBezTo>
                <a:cubicBezTo>
                  <a:pt x="23777" y="37751"/>
                  <a:pt x="25002" y="36728"/>
                  <a:pt x="25514" y="35766"/>
                </a:cubicBezTo>
                <a:cubicBezTo>
                  <a:pt x="26367" y="33936"/>
                  <a:pt x="26569" y="31765"/>
                  <a:pt x="25933" y="29888"/>
                </a:cubicBezTo>
                <a:lnTo>
                  <a:pt x="25933" y="29888"/>
                </a:lnTo>
                <a:cubicBezTo>
                  <a:pt x="24320" y="30198"/>
                  <a:pt x="23188" y="32788"/>
                  <a:pt x="22893" y="34262"/>
                </a:cubicBezTo>
                <a:cubicBezTo>
                  <a:pt x="22691" y="35115"/>
                  <a:pt x="22350" y="36728"/>
                  <a:pt x="22583" y="37736"/>
                </a:cubicBezTo>
                <a:cubicBezTo>
                  <a:pt x="21063" y="36386"/>
                  <a:pt x="19698" y="34913"/>
                  <a:pt x="18473" y="33300"/>
                </a:cubicBezTo>
                <a:lnTo>
                  <a:pt x="18473" y="33300"/>
                </a:lnTo>
                <a:cubicBezTo>
                  <a:pt x="18479" y="33301"/>
                  <a:pt x="18486" y="33301"/>
                  <a:pt x="18492" y="33301"/>
                </a:cubicBezTo>
                <a:cubicBezTo>
                  <a:pt x="18624" y="33301"/>
                  <a:pt x="18732" y="33154"/>
                  <a:pt x="18643" y="33021"/>
                </a:cubicBezTo>
                <a:cubicBezTo>
                  <a:pt x="18628" y="33005"/>
                  <a:pt x="18612" y="32974"/>
                  <a:pt x="18581" y="32943"/>
                </a:cubicBezTo>
                <a:cubicBezTo>
                  <a:pt x="18643" y="32773"/>
                  <a:pt x="18705" y="32587"/>
                  <a:pt x="18799" y="32432"/>
                </a:cubicBezTo>
                <a:cubicBezTo>
                  <a:pt x="19186" y="31734"/>
                  <a:pt x="19465" y="31206"/>
                  <a:pt x="19714" y="30431"/>
                </a:cubicBezTo>
                <a:cubicBezTo>
                  <a:pt x="20024" y="29407"/>
                  <a:pt x="20598" y="28477"/>
                  <a:pt x="20908" y="27437"/>
                </a:cubicBezTo>
                <a:cubicBezTo>
                  <a:pt x="21265" y="26305"/>
                  <a:pt x="21358" y="25049"/>
                  <a:pt x="21327" y="23870"/>
                </a:cubicBezTo>
                <a:cubicBezTo>
                  <a:pt x="21299" y="23230"/>
                  <a:pt x="20859" y="20466"/>
                  <a:pt x="19782" y="20466"/>
                </a:cubicBezTo>
                <a:cubicBezTo>
                  <a:pt x="19659" y="20466"/>
                  <a:pt x="19528" y="20503"/>
                  <a:pt x="19388" y="20582"/>
                </a:cubicBezTo>
                <a:cubicBezTo>
                  <a:pt x="18783" y="20908"/>
                  <a:pt x="18535" y="22040"/>
                  <a:pt x="18380" y="22614"/>
                </a:cubicBezTo>
                <a:cubicBezTo>
                  <a:pt x="18008" y="23994"/>
                  <a:pt x="17697" y="25390"/>
                  <a:pt x="17387" y="26771"/>
                </a:cubicBezTo>
                <a:cubicBezTo>
                  <a:pt x="17077" y="28135"/>
                  <a:pt x="16829" y="29872"/>
                  <a:pt x="17186" y="31268"/>
                </a:cubicBezTo>
                <a:cubicBezTo>
                  <a:pt x="17232" y="31377"/>
                  <a:pt x="17263" y="31516"/>
                  <a:pt x="17310" y="31656"/>
                </a:cubicBezTo>
                <a:cubicBezTo>
                  <a:pt x="16441" y="30369"/>
                  <a:pt x="15635" y="29019"/>
                  <a:pt x="14906" y="27639"/>
                </a:cubicBezTo>
                <a:cubicBezTo>
                  <a:pt x="15138" y="27158"/>
                  <a:pt x="15433" y="26708"/>
                  <a:pt x="15604" y="26181"/>
                </a:cubicBezTo>
                <a:cubicBezTo>
                  <a:pt x="15976" y="25142"/>
                  <a:pt x="16239" y="24025"/>
                  <a:pt x="16627" y="22986"/>
                </a:cubicBezTo>
                <a:cubicBezTo>
                  <a:pt x="17418" y="20861"/>
                  <a:pt x="17465" y="19031"/>
                  <a:pt x="16999" y="16844"/>
                </a:cubicBezTo>
                <a:cubicBezTo>
                  <a:pt x="16889" y="16304"/>
                  <a:pt x="16654" y="13586"/>
                  <a:pt x="15832" y="13586"/>
                </a:cubicBezTo>
                <a:cubicBezTo>
                  <a:pt x="15733" y="13586"/>
                  <a:pt x="15627" y="13625"/>
                  <a:pt x="15511" y="13711"/>
                </a:cubicBezTo>
                <a:cubicBezTo>
                  <a:pt x="14704" y="14316"/>
                  <a:pt x="14518" y="15867"/>
                  <a:pt x="14270" y="16767"/>
                </a:cubicBezTo>
                <a:cubicBezTo>
                  <a:pt x="13960" y="17806"/>
                  <a:pt x="13355" y="18985"/>
                  <a:pt x="13262" y="20055"/>
                </a:cubicBezTo>
                <a:cubicBezTo>
                  <a:pt x="13122" y="21761"/>
                  <a:pt x="13277" y="23715"/>
                  <a:pt x="13835" y="25421"/>
                </a:cubicBezTo>
                <a:cubicBezTo>
                  <a:pt x="12874" y="23358"/>
                  <a:pt x="12036" y="21187"/>
                  <a:pt x="11292" y="18985"/>
                </a:cubicBezTo>
                <a:cubicBezTo>
                  <a:pt x="11509" y="18628"/>
                  <a:pt x="11974" y="18209"/>
                  <a:pt x="12285" y="17744"/>
                </a:cubicBezTo>
                <a:cubicBezTo>
                  <a:pt x="12905" y="16767"/>
                  <a:pt x="12982" y="15573"/>
                  <a:pt x="13448" y="14518"/>
                </a:cubicBezTo>
                <a:cubicBezTo>
                  <a:pt x="14394" y="12316"/>
                  <a:pt x="14657" y="10129"/>
                  <a:pt x="14937" y="7787"/>
                </a:cubicBezTo>
                <a:cubicBezTo>
                  <a:pt x="14999" y="7166"/>
                  <a:pt x="14906" y="6406"/>
                  <a:pt x="14518" y="5879"/>
                </a:cubicBezTo>
                <a:cubicBezTo>
                  <a:pt x="14380" y="5693"/>
                  <a:pt x="14270" y="5620"/>
                  <a:pt x="14169" y="5620"/>
                </a:cubicBezTo>
                <a:cubicBezTo>
                  <a:pt x="13975" y="5620"/>
                  <a:pt x="13811" y="5888"/>
                  <a:pt x="13525" y="6143"/>
                </a:cubicBezTo>
                <a:cubicBezTo>
                  <a:pt x="12610" y="6949"/>
                  <a:pt x="11990" y="7415"/>
                  <a:pt x="11835" y="8733"/>
                </a:cubicBezTo>
                <a:cubicBezTo>
                  <a:pt x="11664" y="10361"/>
                  <a:pt x="11369" y="11959"/>
                  <a:pt x="11183" y="13587"/>
                </a:cubicBezTo>
                <a:cubicBezTo>
                  <a:pt x="11044" y="14782"/>
                  <a:pt x="10796" y="16022"/>
                  <a:pt x="10718" y="17248"/>
                </a:cubicBezTo>
                <a:cubicBezTo>
                  <a:pt x="10408" y="16255"/>
                  <a:pt x="10113" y="15247"/>
                  <a:pt x="9850" y="14254"/>
                </a:cubicBezTo>
                <a:cubicBezTo>
                  <a:pt x="9772" y="13355"/>
                  <a:pt x="9818" y="12362"/>
                  <a:pt x="9725" y="11354"/>
                </a:cubicBezTo>
                <a:cubicBezTo>
                  <a:pt x="9617" y="10222"/>
                  <a:pt x="9415" y="9136"/>
                  <a:pt x="9090" y="8050"/>
                </a:cubicBezTo>
                <a:cubicBezTo>
                  <a:pt x="8686" y="6732"/>
                  <a:pt x="8376" y="5243"/>
                  <a:pt x="7756" y="4002"/>
                </a:cubicBezTo>
                <a:cubicBezTo>
                  <a:pt x="7259" y="3010"/>
                  <a:pt x="6686" y="2002"/>
                  <a:pt x="6050" y="1118"/>
                </a:cubicBezTo>
                <a:cubicBezTo>
                  <a:pt x="5820" y="785"/>
                  <a:pt x="5233" y="1"/>
                  <a:pt x="4805" y="1"/>
                </a:cubicBezTo>
                <a:close/>
              </a:path>
            </a:pathLst>
          </a:custGeom>
          <a:solidFill>
            <a:srgbClr val="394FA0">
              <a:alpha val="550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5" name="Google Shape;1095;p50"/>
          <p:cNvGrpSpPr/>
          <p:nvPr/>
        </p:nvGrpSpPr>
        <p:grpSpPr>
          <a:xfrm flipH="1">
            <a:off x="5979362" y="4242256"/>
            <a:ext cx="173251" cy="306394"/>
            <a:chOff x="11628985" y="1307693"/>
            <a:chExt cx="173251" cy="306394"/>
          </a:xfrm>
        </p:grpSpPr>
        <p:sp>
          <p:nvSpPr>
            <p:cNvPr id="1096" name="Google Shape;1096;p50"/>
            <p:cNvSpPr/>
            <p:nvPr/>
          </p:nvSpPr>
          <p:spPr>
            <a:xfrm>
              <a:off x="11665908" y="1351468"/>
              <a:ext cx="136328" cy="262620"/>
            </a:xfrm>
            <a:custGeom>
              <a:avLst/>
              <a:gdLst/>
              <a:ahLst/>
              <a:cxnLst/>
              <a:rect l="l" t="t" r="r" b="b"/>
              <a:pathLst>
                <a:path w="3382" h="6515" extrusionOk="0">
                  <a:moveTo>
                    <a:pt x="1629" y="0"/>
                  </a:moveTo>
                  <a:cubicBezTo>
                    <a:pt x="1582" y="1195"/>
                    <a:pt x="1473" y="2699"/>
                    <a:pt x="0" y="3257"/>
                  </a:cubicBezTo>
                  <a:cubicBezTo>
                    <a:pt x="1070" y="3862"/>
                    <a:pt x="1473" y="5367"/>
                    <a:pt x="1706" y="6514"/>
                  </a:cubicBezTo>
                  <a:cubicBezTo>
                    <a:pt x="1908" y="5910"/>
                    <a:pt x="1985" y="4110"/>
                    <a:pt x="3381" y="3242"/>
                  </a:cubicBezTo>
                  <a:cubicBezTo>
                    <a:pt x="2451" y="2916"/>
                    <a:pt x="2218" y="2218"/>
                    <a:pt x="2047" y="1737"/>
                  </a:cubicBezTo>
                  <a:cubicBezTo>
                    <a:pt x="1861" y="1195"/>
                    <a:pt x="1706" y="605"/>
                    <a:pt x="1629" y="0"/>
                  </a:cubicBezTo>
                  <a:close/>
                </a:path>
              </a:pathLst>
            </a:custGeom>
            <a:solidFill>
              <a:srgbClr val="394FA0">
                <a:alpha val="5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50"/>
            <p:cNvSpPr/>
            <p:nvPr/>
          </p:nvSpPr>
          <p:spPr>
            <a:xfrm>
              <a:off x="11628985" y="1307693"/>
              <a:ext cx="61312" cy="117584"/>
            </a:xfrm>
            <a:custGeom>
              <a:avLst/>
              <a:gdLst/>
              <a:ahLst/>
              <a:cxnLst/>
              <a:rect l="l" t="t" r="r" b="b"/>
              <a:pathLst>
                <a:path w="1521" h="2917" extrusionOk="0">
                  <a:moveTo>
                    <a:pt x="745" y="1"/>
                  </a:moveTo>
                  <a:cubicBezTo>
                    <a:pt x="730" y="528"/>
                    <a:pt x="683" y="1210"/>
                    <a:pt x="1" y="1459"/>
                  </a:cubicBezTo>
                  <a:cubicBezTo>
                    <a:pt x="497" y="1738"/>
                    <a:pt x="668" y="2405"/>
                    <a:pt x="761" y="2917"/>
                  </a:cubicBezTo>
                  <a:cubicBezTo>
                    <a:pt x="854" y="2637"/>
                    <a:pt x="885" y="1831"/>
                    <a:pt x="1521" y="1443"/>
                  </a:cubicBezTo>
                  <a:cubicBezTo>
                    <a:pt x="1102" y="1288"/>
                    <a:pt x="994" y="978"/>
                    <a:pt x="916" y="761"/>
                  </a:cubicBezTo>
                  <a:cubicBezTo>
                    <a:pt x="839" y="528"/>
                    <a:pt x="761" y="264"/>
                    <a:pt x="7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8" name="Google Shape;1098;p50"/>
          <p:cNvGrpSpPr/>
          <p:nvPr/>
        </p:nvGrpSpPr>
        <p:grpSpPr>
          <a:xfrm>
            <a:off x="663131" y="3869750"/>
            <a:ext cx="485223" cy="449643"/>
            <a:chOff x="9030835" y="1719080"/>
            <a:chExt cx="255717" cy="236979"/>
          </a:xfrm>
        </p:grpSpPr>
        <p:sp>
          <p:nvSpPr>
            <p:cNvPr id="1099" name="Google Shape;1099;p50"/>
            <p:cNvSpPr/>
            <p:nvPr/>
          </p:nvSpPr>
          <p:spPr>
            <a:xfrm>
              <a:off x="9254022" y="1719080"/>
              <a:ext cx="32530" cy="32530"/>
            </a:xfrm>
            <a:custGeom>
              <a:avLst/>
              <a:gdLst/>
              <a:ahLst/>
              <a:cxnLst/>
              <a:rect l="l" t="t" r="r" b="b"/>
              <a:pathLst>
                <a:path w="807" h="807" extrusionOk="0">
                  <a:moveTo>
                    <a:pt x="403" y="0"/>
                  </a:moveTo>
                  <a:cubicBezTo>
                    <a:pt x="186" y="0"/>
                    <a:pt x="0" y="171"/>
                    <a:pt x="0" y="403"/>
                  </a:cubicBezTo>
                  <a:cubicBezTo>
                    <a:pt x="0" y="620"/>
                    <a:pt x="171" y="807"/>
                    <a:pt x="403" y="807"/>
                  </a:cubicBezTo>
                  <a:cubicBezTo>
                    <a:pt x="620" y="807"/>
                    <a:pt x="807" y="636"/>
                    <a:pt x="807" y="403"/>
                  </a:cubicBezTo>
                  <a:cubicBezTo>
                    <a:pt x="807" y="171"/>
                    <a:pt x="636" y="0"/>
                    <a:pt x="403" y="0"/>
                  </a:cubicBezTo>
                  <a:close/>
                </a:path>
              </a:pathLst>
            </a:custGeom>
            <a:solidFill>
              <a:srgbClr val="394FA0">
                <a:alpha val="5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50"/>
            <p:cNvSpPr/>
            <p:nvPr/>
          </p:nvSpPr>
          <p:spPr>
            <a:xfrm>
              <a:off x="9049579" y="1807194"/>
              <a:ext cx="77556" cy="148865"/>
            </a:xfrm>
            <a:custGeom>
              <a:avLst/>
              <a:gdLst/>
              <a:ahLst/>
              <a:cxnLst/>
              <a:rect l="l" t="t" r="r" b="b"/>
              <a:pathLst>
                <a:path w="1924" h="3693" extrusionOk="0">
                  <a:moveTo>
                    <a:pt x="993" y="1"/>
                  </a:moveTo>
                  <a:cubicBezTo>
                    <a:pt x="931" y="668"/>
                    <a:pt x="853" y="1536"/>
                    <a:pt x="0" y="1800"/>
                  </a:cubicBezTo>
                  <a:cubicBezTo>
                    <a:pt x="605" y="2172"/>
                    <a:pt x="807" y="3041"/>
                    <a:pt x="900" y="3692"/>
                  </a:cubicBezTo>
                  <a:cubicBezTo>
                    <a:pt x="1040" y="3335"/>
                    <a:pt x="1117" y="2327"/>
                    <a:pt x="1924" y="1862"/>
                  </a:cubicBezTo>
                  <a:cubicBezTo>
                    <a:pt x="1396" y="1645"/>
                    <a:pt x="1288" y="1257"/>
                    <a:pt x="1210" y="978"/>
                  </a:cubicBezTo>
                  <a:cubicBezTo>
                    <a:pt x="1086" y="683"/>
                    <a:pt x="1009" y="358"/>
                    <a:pt x="993" y="1"/>
                  </a:cubicBezTo>
                  <a:close/>
                </a:path>
              </a:pathLst>
            </a:custGeom>
            <a:solidFill>
              <a:srgbClr val="394FA0">
                <a:alpha val="5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50"/>
            <p:cNvSpPr/>
            <p:nvPr/>
          </p:nvSpPr>
          <p:spPr>
            <a:xfrm>
              <a:off x="9030835" y="1780953"/>
              <a:ext cx="35674" cy="66955"/>
            </a:xfrm>
            <a:custGeom>
              <a:avLst/>
              <a:gdLst/>
              <a:ahLst/>
              <a:cxnLst/>
              <a:rect l="l" t="t" r="r" b="b"/>
              <a:pathLst>
                <a:path w="885" h="1661" extrusionOk="0">
                  <a:moveTo>
                    <a:pt x="450" y="0"/>
                  </a:moveTo>
                  <a:cubicBezTo>
                    <a:pt x="434" y="280"/>
                    <a:pt x="388" y="667"/>
                    <a:pt x="0" y="807"/>
                  </a:cubicBezTo>
                  <a:cubicBezTo>
                    <a:pt x="279" y="978"/>
                    <a:pt x="357" y="1365"/>
                    <a:pt x="419" y="1660"/>
                  </a:cubicBezTo>
                  <a:cubicBezTo>
                    <a:pt x="465" y="1505"/>
                    <a:pt x="512" y="1055"/>
                    <a:pt x="884" y="854"/>
                  </a:cubicBezTo>
                  <a:cubicBezTo>
                    <a:pt x="652" y="745"/>
                    <a:pt x="590" y="574"/>
                    <a:pt x="543" y="435"/>
                  </a:cubicBezTo>
                  <a:cubicBezTo>
                    <a:pt x="496" y="311"/>
                    <a:pt x="450" y="156"/>
                    <a:pt x="4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Subtitle 6">
            <a:extLst>
              <a:ext uri="{FF2B5EF4-FFF2-40B4-BE49-F238E27FC236}">
                <a16:creationId xmlns:a16="http://schemas.microsoft.com/office/drawing/2014/main" id="{E2C5D8D6-0274-9552-85EE-8514FD899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8567" y="1332788"/>
            <a:ext cx="1877100" cy="482700"/>
          </a:xfrm>
        </p:spPr>
        <p:txBody>
          <a:bodyPr/>
          <a:lstStyle/>
          <a:p>
            <a:r>
              <a:rPr lang="en-US" dirty="0"/>
              <a:t>ACCURACY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187C4F22-5895-1723-A759-A39A0DEB9BC6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932069" y="2858258"/>
            <a:ext cx="1877100" cy="482700"/>
          </a:xfrm>
        </p:spPr>
        <p:txBody>
          <a:bodyPr/>
          <a:lstStyle/>
          <a:p>
            <a:r>
              <a:rPr lang="en-US" dirty="0"/>
              <a:t>F1-SCORE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9441CDFC-DF8B-F274-C22A-DB2648FA21EB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3503350" y="2824563"/>
            <a:ext cx="2476012" cy="482700"/>
          </a:xfrm>
        </p:spPr>
        <p:txBody>
          <a:bodyPr/>
          <a:lstStyle/>
          <a:p>
            <a:r>
              <a:rPr lang="en-US" dirty="0"/>
              <a:t>CONFUSION MATRIX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013B1C8A-6FC2-4924-D3BA-A9570469F294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3612650" y="1312738"/>
            <a:ext cx="1877100" cy="487800"/>
          </a:xfrm>
        </p:spPr>
        <p:txBody>
          <a:bodyPr/>
          <a:lstStyle/>
          <a:p>
            <a:r>
              <a:rPr lang="en-US" dirty="0"/>
              <a:t>       PRECISION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7C30887-CF06-AD7D-30BA-E7C3ADC3B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METRICS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DFDA4EEC-47BA-8B0C-AE2C-83AF5A1CCA52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6334831" y="1262069"/>
            <a:ext cx="1877100" cy="487800"/>
          </a:xfrm>
        </p:spPr>
        <p:txBody>
          <a:bodyPr/>
          <a:lstStyle/>
          <a:p>
            <a:r>
              <a:rPr lang="en-US" dirty="0"/>
              <a:t>RECALL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6438D9-6BC4-29B3-AE33-0EED4E3BB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15" y="1841636"/>
            <a:ext cx="2375022" cy="69853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FADAA76-FEFA-6011-306E-E804D89979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8143" y="1847955"/>
            <a:ext cx="2396512" cy="72751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94F1196-83F8-0583-F5E5-388A2BE2C6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9037" y="1851509"/>
            <a:ext cx="1748718" cy="74855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085995A-CC42-2D4D-87E8-1E2391514A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0916" y="3410333"/>
            <a:ext cx="2349621" cy="647053"/>
          </a:xfrm>
          <a:prstGeom prst="rect">
            <a:avLst/>
          </a:prstGeom>
        </p:spPr>
      </p:pic>
      <p:sp>
        <p:nvSpPr>
          <p:cNvPr id="24" name="Subtitle 9">
            <a:extLst>
              <a:ext uri="{FF2B5EF4-FFF2-40B4-BE49-F238E27FC236}">
                <a16:creationId xmlns:a16="http://schemas.microsoft.com/office/drawing/2014/main" id="{23E41C01-6D89-E14A-FEA3-B2662B6E1D33}"/>
              </a:ext>
            </a:extLst>
          </p:cNvPr>
          <p:cNvSpPr txBox="1">
            <a:spLocks/>
          </p:cNvSpPr>
          <p:nvPr/>
        </p:nvSpPr>
        <p:spPr>
          <a:xfrm>
            <a:off x="6334831" y="2833058"/>
            <a:ext cx="18771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Yanone Kaffeesatz"/>
              <a:buNone/>
              <a:defRPr sz="20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Yanone Kaffeesatz"/>
              <a:buNone/>
              <a:defRPr sz="1800" b="0" i="0" u="none" strike="noStrike" cap="none">
                <a:solidFill>
                  <a:schemeClr val="dk1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Yanone Kaffeesatz"/>
              <a:buNone/>
              <a:defRPr sz="1800" b="0" i="0" u="none" strike="noStrike" cap="none">
                <a:solidFill>
                  <a:schemeClr val="dk1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Yanone Kaffeesatz"/>
              <a:buNone/>
              <a:defRPr sz="1800" b="0" i="0" u="none" strike="noStrike" cap="none">
                <a:solidFill>
                  <a:schemeClr val="dk1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Yanone Kaffeesatz"/>
              <a:buNone/>
              <a:defRPr sz="1800" b="0" i="0" u="none" strike="noStrike" cap="none">
                <a:solidFill>
                  <a:schemeClr val="dk1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Yanone Kaffeesatz"/>
              <a:buNone/>
              <a:defRPr sz="1800" b="0" i="0" u="none" strike="noStrike" cap="none">
                <a:solidFill>
                  <a:schemeClr val="dk1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Yanone Kaffeesatz"/>
              <a:buNone/>
              <a:defRPr sz="1800" b="0" i="0" u="none" strike="noStrike" cap="none">
                <a:solidFill>
                  <a:schemeClr val="dk1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Yanone Kaffeesatz"/>
              <a:buNone/>
              <a:defRPr sz="1800" b="0" i="0" u="none" strike="noStrike" cap="none">
                <a:solidFill>
                  <a:schemeClr val="dk1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Yanone Kaffeesatz"/>
              <a:buNone/>
              <a:defRPr sz="1800" b="0" i="0" u="none" strike="noStrike" cap="none">
                <a:solidFill>
                  <a:schemeClr val="dk1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r>
              <a:rPr lang="en-US" dirty="0"/>
              <a:t>ROC CURVES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B415EE6-671F-6B77-B4AF-4A6D68CFBD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26835" y="3262797"/>
            <a:ext cx="1709430" cy="128585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EA9E304-0EC6-B497-F701-4E257397EC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76127" y="3340958"/>
            <a:ext cx="1172574" cy="6959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  <p:bldP spid="10" grpId="0" build="p"/>
      <p:bldP spid="11" grpId="0" build="p"/>
      <p:bldP spid="9" grpId="0" build="p"/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DEC29512-A7F4-EA56-C5D4-D90AC18A8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OPTIMIZATION SCORE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729C91-B4D0-26A3-C106-E283E2568DF6}"/>
              </a:ext>
            </a:extLst>
          </p:cNvPr>
          <p:cNvSpPr txBox="1"/>
          <p:nvPr/>
        </p:nvSpPr>
        <p:spPr>
          <a:xfrm>
            <a:off x="713250" y="1233922"/>
            <a:ext cx="7959777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SzPct val="200000"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Atkinson Hyperlegible" panose="020B0604020202020204" charset="0"/>
              </a:rPr>
              <a:t>True Positive (TP) </a:t>
            </a:r>
            <a:r>
              <a:rPr lang="en-US" sz="1600" dirty="0">
                <a:solidFill>
                  <a:schemeClr val="tx1"/>
                </a:solidFill>
                <a:latin typeface="Atkinson Hyperlegible" panose="020B0604020202020204" charset="0"/>
              </a:rPr>
              <a:t>– A Person's risk of CKD is accurately predicted, and their potential threat is real.</a:t>
            </a:r>
          </a:p>
          <a:p>
            <a:pPr>
              <a:buClr>
                <a:schemeClr val="accent1"/>
              </a:buClr>
              <a:buSzPct val="200000"/>
            </a:pPr>
            <a:endParaRPr lang="en-US" sz="1600" dirty="0">
              <a:solidFill>
                <a:schemeClr val="tx1"/>
              </a:solidFill>
              <a:latin typeface="Atkinson Hyperlegible" panose="020B0604020202020204" charset="0"/>
            </a:endParaRPr>
          </a:p>
          <a:p>
            <a:pPr marL="285750" indent="-285750">
              <a:buClr>
                <a:schemeClr val="accent1"/>
              </a:buClr>
              <a:buSzPct val="200000"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Atkinson Hyperlegible" panose="020B0604020202020204" charset="0"/>
              </a:rPr>
              <a:t>True Negative (TN)</a:t>
            </a:r>
            <a:r>
              <a:rPr lang="en-US" sz="1600" dirty="0">
                <a:solidFill>
                  <a:schemeClr val="tx1"/>
                </a:solidFill>
                <a:latin typeface="Atkinson Hyperlegible" panose="020B0604020202020204" charset="0"/>
              </a:rPr>
              <a:t> - Predicting that a person is not at risk for CKD and that they actually are not.</a:t>
            </a:r>
          </a:p>
          <a:p>
            <a:pPr>
              <a:buClr>
                <a:schemeClr val="accent1"/>
              </a:buClr>
              <a:buSzPct val="200000"/>
            </a:pPr>
            <a:endParaRPr lang="en-US" sz="1600" dirty="0">
              <a:solidFill>
                <a:schemeClr val="tx1"/>
              </a:solidFill>
              <a:latin typeface="Atkinson Hyperlegible" panose="020B0604020202020204" charset="0"/>
            </a:endParaRPr>
          </a:p>
          <a:p>
            <a:pPr marL="285750" indent="-285750">
              <a:buClr>
                <a:schemeClr val="accent1"/>
              </a:buClr>
              <a:buSzPct val="200000"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Atkinson Hyperlegible" panose="020B0604020202020204" charset="0"/>
              </a:rPr>
              <a:t>False Positive (FP)</a:t>
            </a:r>
            <a:r>
              <a:rPr lang="en-US" sz="1600" dirty="0">
                <a:solidFill>
                  <a:schemeClr val="tx1"/>
                </a:solidFill>
                <a:latin typeface="Atkinson Hyperlegible" panose="020B0604020202020204" charset="0"/>
              </a:rPr>
              <a:t> - Predicting that a person has CKD even though they do not.</a:t>
            </a:r>
          </a:p>
          <a:p>
            <a:pPr>
              <a:buClr>
                <a:schemeClr val="accent1"/>
              </a:buClr>
              <a:buSzPct val="200000"/>
            </a:pPr>
            <a:endParaRPr lang="en-US" sz="1600" dirty="0">
              <a:solidFill>
                <a:schemeClr val="tx1"/>
              </a:solidFill>
              <a:latin typeface="Atkinson Hyperlegible" panose="020B0604020202020204" charset="0"/>
            </a:endParaRPr>
          </a:p>
          <a:p>
            <a:pPr marL="285750" indent="-285750">
              <a:buClr>
                <a:schemeClr val="accent1"/>
              </a:buClr>
              <a:buSzPct val="200000"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Atkinson Hyperlegible" panose="020B0604020202020204" charset="0"/>
              </a:rPr>
              <a:t>False Negative (FN)</a:t>
            </a:r>
            <a:r>
              <a:rPr lang="en-US" sz="1600" dirty="0">
                <a:solidFill>
                  <a:schemeClr val="tx1"/>
                </a:solidFill>
                <a:latin typeface="Atkinson Hyperlegible" panose="020B0604020202020204" charset="0"/>
              </a:rPr>
              <a:t> - Predicting that a person is not only at risk for CKD but also has CKD.</a:t>
            </a:r>
          </a:p>
          <a:p>
            <a:pPr marL="285750" indent="-285750">
              <a:buClr>
                <a:schemeClr val="accent1"/>
              </a:buClr>
              <a:buSzPct val="200000"/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Atkinson Hyperlegible" panose="020B0604020202020204" charset="0"/>
            </a:endParaRPr>
          </a:p>
          <a:p>
            <a:pPr marL="285750" indent="-285750">
              <a:buClr>
                <a:schemeClr val="accent1"/>
              </a:buClr>
              <a:buSzPct val="20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Atkinson Hyperlegible" panose="020B0604020202020204" charset="0"/>
              </a:rPr>
              <a:t>We attempted to select a model with the highest recall score because a false negative would have a far higher negative impact on our forecast than a false positive.</a:t>
            </a:r>
          </a:p>
        </p:txBody>
      </p:sp>
    </p:spTree>
    <p:extLst>
      <p:ext uri="{BB962C8B-B14F-4D97-AF65-F5344CB8AC3E}">
        <p14:creationId xmlns:p14="http://schemas.microsoft.com/office/powerpoint/2010/main" val="1057078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A11D9DA-5D79-EE19-A4B8-28ACEFAB03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9485079"/>
              </p:ext>
            </p:extLst>
          </p:nvPr>
        </p:nvGraphicFramePr>
        <p:xfrm>
          <a:off x="854439" y="329783"/>
          <a:ext cx="7435122" cy="46113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83564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5619CD0-9095-F9B2-85AE-71BAEFF11F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8411654"/>
              </p:ext>
            </p:extLst>
          </p:nvPr>
        </p:nvGraphicFramePr>
        <p:xfrm>
          <a:off x="142407" y="194873"/>
          <a:ext cx="7937292" cy="46103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09450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13B6-416C-5A19-213E-0C7F8EDD8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F31B9-BBB4-9067-30D4-9CE86DF0E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5258" y="1293882"/>
            <a:ext cx="8371423" cy="2850899"/>
          </a:xfrm>
        </p:spPr>
        <p:txBody>
          <a:bodyPr/>
          <a:lstStyle/>
          <a:p>
            <a:r>
              <a:rPr lang="en-US" sz="2000" dirty="0"/>
              <a:t>The application of data mining techniques for data risk analysis is crucial in the health industry because it first empowers individuals to combat diseases and, as a result, saves lives by stopping treatment.</a:t>
            </a:r>
          </a:p>
          <a:p>
            <a:pPr marL="139700" indent="0">
              <a:buNone/>
            </a:pPr>
            <a:endParaRPr lang="en-US" sz="2000" dirty="0"/>
          </a:p>
          <a:p>
            <a:r>
              <a:rPr lang="en-US" sz="2000" dirty="0"/>
              <a:t>In order to minimize False Negative Prediction, all methods have been tuned to generate the highest Recall score.</a:t>
            </a:r>
          </a:p>
          <a:p>
            <a:pPr marL="139700" indent="0">
              <a:buNone/>
            </a:pPr>
            <a:endParaRPr lang="en-US" sz="2000" dirty="0"/>
          </a:p>
          <a:p>
            <a:r>
              <a:rPr lang="en-US" sz="2000" dirty="0"/>
              <a:t>Utilizing Hyper Parameter Tuning on Random Forest, we obtained the greatest result, fastest computation and highest recall score.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66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8" name="Google Shape;1738;p69"/>
          <p:cNvGrpSpPr/>
          <p:nvPr/>
        </p:nvGrpSpPr>
        <p:grpSpPr>
          <a:xfrm>
            <a:off x="4864198" y="724109"/>
            <a:ext cx="260131" cy="838064"/>
            <a:chOff x="741997" y="1814544"/>
            <a:chExt cx="165710" cy="533935"/>
          </a:xfrm>
        </p:grpSpPr>
        <p:sp>
          <p:nvSpPr>
            <p:cNvPr id="1739" name="Google Shape;1739;p69"/>
            <p:cNvSpPr/>
            <p:nvPr/>
          </p:nvSpPr>
          <p:spPr>
            <a:xfrm>
              <a:off x="790125" y="1814544"/>
              <a:ext cx="32530" cy="33175"/>
            </a:xfrm>
            <a:custGeom>
              <a:avLst/>
              <a:gdLst/>
              <a:ahLst/>
              <a:cxnLst/>
              <a:rect l="l" t="t" r="r" b="b"/>
              <a:pathLst>
                <a:path w="807" h="823" extrusionOk="0">
                  <a:moveTo>
                    <a:pt x="404" y="0"/>
                  </a:moveTo>
                  <a:cubicBezTo>
                    <a:pt x="186" y="0"/>
                    <a:pt x="0" y="186"/>
                    <a:pt x="0" y="419"/>
                  </a:cubicBezTo>
                  <a:cubicBezTo>
                    <a:pt x="0" y="651"/>
                    <a:pt x="171" y="822"/>
                    <a:pt x="404" y="822"/>
                  </a:cubicBezTo>
                  <a:cubicBezTo>
                    <a:pt x="621" y="822"/>
                    <a:pt x="807" y="651"/>
                    <a:pt x="807" y="419"/>
                  </a:cubicBezTo>
                  <a:cubicBezTo>
                    <a:pt x="807" y="202"/>
                    <a:pt x="636" y="0"/>
                    <a:pt x="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69"/>
            <p:cNvSpPr/>
            <p:nvPr/>
          </p:nvSpPr>
          <p:spPr>
            <a:xfrm>
              <a:off x="741997" y="2085859"/>
              <a:ext cx="135683" cy="262620"/>
            </a:xfrm>
            <a:custGeom>
              <a:avLst/>
              <a:gdLst/>
              <a:ahLst/>
              <a:cxnLst/>
              <a:rect l="l" t="t" r="r" b="b"/>
              <a:pathLst>
                <a:path w="3366" h="6515" extrusionOk="0">
                  <a:moveTo>
                    <a:pt x="1551" y="0"/>
                  </a:moveTo>
                  <a:cubicBezTo>
                    <a:pt x="1520" y="605"/>
                    <a:pt x="1380" y="1210"/>
                    <a:pt x="1241" y="1737"/>
                  </a:cubicBezTo>
                  <a:cubicBezTo>
                    <a:pt x="1117" y="2249"/>
                    <a:pt x="915" y="2947"/>
                    <a:pt x="0" y="3335"/>
                  </a:cubicBezTo>
                  <a:cubicBezTo>
                    <a:pt x="1442" y="4126"/>
                    <a:pt x="1613" y="5909"/>
                    <a:pt x="1846" y="6514"/>
                  </a:cubicBezTo>
                  <a:cubicBezTo>
                    <a:pt x="2016" y="5351"/>
                    <a:pt x="2311" y="3816"/>
                    <a:pt x="3366" y="3164"/>
                  </a:cubicBezTo>
                  <a:cubicBezTo>
                    <a:pt x="1846" y="2683"/>
                    <a:pt x="1675" y="1163"/>
                    <a:pt x="15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69"/>
            <p:cNvSpPr/>
            <p:nvPr/>
          </p:nvSpPr>
          <p:spPr>
            <a:xfrm>
              <a:off x="847000" y="2038336"/>
              <a:ext cx="60707" cy="117584"/>
            </a:xfrm>
            <a:custGeom>
              <a:avLst/>
              <a:gdLst/>
              <a:ahLst/>
              <a:cxnLst/>
              <a:rect l="l" t="t" r="r" b="b"/>
              <a:pathLst>
                <a:path w="1506" h="2917" extrusionOk="0">
                  <a:moveTo>
                    <a:pt x="699" y="1"/>
                  </a:moveTo>
                  <a:cubicBezTo>
                    <a:pt x="683" y="264"/>
                    <a:pt x="621" y="528"/>
                    <a:pt x="559" y="776"/>
                  </a:cubicBezTo>
                  <a:cubicBezTo>
                    <a:pt x="497" y="1009"/>
                    <a:pt x="404" y="1319"/>
                    <a:pt x="1" y="1489"/>
                  </a:cubicBezTo>
                  <a:cubicBezTo>
                    <a:pt x="652" y="1862"/>
                    <a:pt x="730" y="2653"/>
                    <a:pt x="838" y="2916"/>
                  </a:cubicBezTo>
                  <a:cubicBezTo>
                    <a:pt x="916" y="2404"/>
                    <a:pt x="1040" y="1707"/>
                    <a:pt x="1505" y="1412"/>
                  </a:cubicBezTo>
                  <a:cubicBezTo>
                    <a:pt x="838" y="1195"/>
                    <a:pt x="761" y="528"/>
                    <a:pt x="699" y="1"/>
                  </a:cubicBezTo>
                  <a:close/>
                </a:path>
              </a:pathLst>
            </a:custGeom>
            <a:solidFill>
              <a:srgbClr val="394FA0">
                <a:alpha val="5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2" name="Google Shape;1742;p69"/>
          <p:cNvSpPr/>
          <p:nvPr/>
        </p:nvSpPr>
        <p:spPr>
          <a:xfrm rot="-6257405" flipH="1">
            <a:off x="7737753" y="253859"/>
            <a:ext cx="1175143" cy="1778551"/>
          </a:xfrm>
          <a:custGeom>
            <a:avLst/>
            <a:gdLst/>
            <a:ahLst/>
            <a:cxnLst/>
            <a:rect l="l" t="t" r="r" b="b"/>
            <a:pathLst>
              <a:path w="27345" h="41386" extrusionOk="0">
                <a:moveTo>
                  <a:pt x="4805" y="1"/>
                </a:moveTo>
                <a:cubicBezTo>
                  <a:pt x="4655" y="1"/>
                  <a:pt x="4525" y="97"/>
                  <a:pt x="4437" y="342"/>
                </a:cubicBezTo>
                <a:cubicBezTo>
                  <a:pt x="4080" y="1304"/>
                  <a:pt x="4499" y="2808"/>
                  <a:pt x="4607" y="3785"/>
                </a:cubicBezTo>
                <a:cubicBezTo>
                  <a:pt x="4855" y="5879"/>
                  <a:pt x="5600" y="7709"/>
                  <a:pt x="6546" y="9570"/>
                </a:cubicBezTo>
                <a:cubicBezTo>
                  <a:pt x="7228" y="10920"/>
                  <a:pt x="7678" y="12424"/>
                  <a:pt x="8578" y="13634"/>
                </a:cubicBezTo>
                <a:cubicBezTo>
                  <a:pt x="8950" y="14130"/>
                  <a:pt x="9400" y="14782"/>
                  <a:pt x="9772" y="15293"/>
                </a:cubicBezTo>
                <a:cubicBezTo>
                  <a:pt x="10098" y="16457"/>
                  <a:pt x="10470" y="17635"/>
                  <a:pt x="10858" y="18799"/>
                </a:cubicBezTo>
                <a:cubicBezTo>
                  <a:pt x="10780" y="18752"/>
                  <a:pt x="10703" y="18737"/>
                  <a:pt x="10625" y="18706"/>
                </a:cubicBezTo>
                <a:cubicBezTo>
                  <a:pt x="10175" y="18039"/>
                  <a:pt x="9787" y="17325"/>
                  <a:pt x="9353" y="16705"/>
                </a:cubicBezTo>
                <a:cubicBezTo>
                  <a:pt x="8655" y="15650"/>
                  <a:pt x="7694" y="14766"/>
                  <a:pt x="6670" y="14022"/>
                </a:cubicBezTo>
                <a:cubicBezTo>
                  <a:pt x="5631" y="13293"/>
                  <a:pt x="4731" y="12502"/>
                  <a:pt x="3739" y="11742"/>
                </a:cubicBezTo>
                <a:cubicBezTo>
                  <a:pt x="3184" y="11322"/>
                  <a:pt x="2321" y="10524"/>
                  <a:pt x="1513" y="10524"/>
                </a:cubicBezTo>
                <a:cubicBezTo>
                  <a:pt x="1395" y="10524"/>
                  <a:pt x="1278" y="10541"/>
                  <a:pt x="1164" y="10579"/>
                </a:cubicBezTo>
                <a:cubicBezTo>
                  <a:pt x="1" y="10951"/>
                  <a:pt x="1878" y="13696"/>
                  <a:pt x="2188" y="14239"/>
                </a:cubicBezTo>
                <a:cubicBezTo>
                  <a:pt x="2746" y="15247"/>
                  <a:pt x="3289" y="16503"/>
                  <a:pt x="4266" y="17201"/>
                </a:cubicBezTo>
                <a:cubicBezTo>
                  <a:pt x="5228" y="17899"/>
                  <a:pt x="6468" y="18504"/>
                  <a:pt x="7570" y="18938"/>
                </a:cubicBezTo>
                <a:cubicBezTo>
                  <a:pt x="8376" y="19248"/>
                  <a:pt x="9276" y="19528"/>
                  <a:pt x="10113" y="19683"/>
                </a:cubicBezTo>
                <a:cubicBezTo>
                  <a:pt x="10346" y="19737"/>
                  <a:pt x="10559" y="19768"/>
                  <a:pt x="10732" y="19768"/>
                </a:cubicBezTo>
                <a:cubicBezTo>
                  <a:pt x="10904" y="19768"/>
                  <a:pt x="11036" y="19737"/>
                  <a:pt x="11106" y="19667"/>
                </a:cubicBezTo>
                <a:cubicBezTo>
                  <a:pt x="12052" y="22443"/>
                  <a:pt x="13200" y="25158"/>
                  <a:pt x="14549" y="27732"/>
                </a:cubicBezTo>
                <a:cubicBezTo>
                  <a:pt x="14533" y="27717"/>
                  <a:pt x="14518" y="27717"/>
                  <a:pt x="14502" y="27701"/>
                </a:cubicBezTo>
                <a:cubicBezTo>
                  <a:pt x="14270" y="27251"/>
                  <a:pt x="13727" y="26662"/>
                  <a:pt x="13448" y="26383"/>
                </a:cubicBezTo>
                <a:cubicBezTo>
                  <a:pt x="12688" y="25561"/>
                  <a:pt x="11556" y="25049"/>
                  <a:pt x="10563" y="24553"/>
                </a:cubicBezTo>
                <a:cubicBezTo>
                  <a:pt x="9539" y="24010"/>
                  <a:pt x="8454" y="23591"/>
                  <a:pt x="7383" y="23095"/>
                </a:cubicBezTo>
                <a:cubicBezTo>
                  <a:pt x="6205" y="22552"/>
                  <a:pt x="5088" y="21901"/>
                  <a:pt x="3832" y="21544"/>
                </a:cubicBezTo>
                <a:cubicBezTo>
                  <a:pt x="3587" y="21481"/>
                  <a:pt x="3281" y="21373"/>
                  <a:pt x="3027" y="21373"/>
                </a:cubicBezTo>
                <a:cubicBezTo>
                  <a:pt x="2781" y="21373"/>
                  <a:pt x="2582" y="21473"/>
                  <a:pt x="2529" y="21807"/>
                </a:cubicBezTo>
                <a:cubicBezTo>
                  <a:pt x="2405" y="22660"/>
                  <a:pt x="3180" y="23777"/>
                  <a:pt x="3661" y="24382"/>
                </a:cubicBezTo>
                <a:cubicBezTo>
                  <a:pt x="4669" y="25638"/>
                  <a:pt x="5988" y="26476"/>
                  <a:pt x="7383" y="27236"/>
                </a:cubicBezTo>
                <a:cubicBezTo>
                  <a:pt x="8454" y="27810"/>
                  <a:pt x="9632" y="28802"/>
                  <a:pt x="10873" y="28911"/>
                </a:cubicBezTo>
                <a:cubicBezTo>
                  <a:pt x="10949" y="28920"/>
                  <a:pt x="11026" y="28923"/>
                  <a:pt x="11102" y="28923"/>
                </a:cubicBezTo>
                <a:cubicBezTo>
                  <a:pt x="11568" y="28923"/>
                  <a:pt x="12035" y="28780"/>
                  <a:pt x="12502" y="28740"/>
                </a:cubicBezTo>
                <a:cubicBezTo>
                  <a:pt x="12631" y="28725"/>
                  <a:pt x="12762" y="28720"/>
                  <a:pt x="12893" y="28720"/>
                </a:cubicBezTo>
                <a:cubicBezTo>
                  <a:pt x="13157" y="28720"/>
                  <a:pt x="13422" y="28740"/>
                  <a:pt x="13680" y="28740"/>
                </a:cubicBezTo>
                <a:cubicBezTo>
                  <a:pt x="13960" y="28740"/>
                  <a:pt x="14161" y="28725"/>
                  <a:pt x="14394" y="28632"/>
                </a:cubicBezTo>
                <a:cubicBezTo>
                  <a:pt x="14549" y="28554"/>
                  <a:pt x="14611" y="28430"/>
                  <a:pt x="14751" y="28368"/>
                </a:cubicBezTo>
                <a:lnTo>
                  <a:pt x="14813" y="28430"/>
                </a:lnTo>
                <a:cubicBezTo>
                  <a:pt x="14859" y="28492"/>
                  <a:pt x="14906" y="28492"/>
                  <a:pt x="14968" y="28492"/>
                </a:cubicBezTo>
                <a:cubicBezTo>
                  <a:pt x="16208" y="30725"/>
                  <a:pt x="17604" y="32835"/>
                  <a:pt x="19233" y="34773"/>
                </a:cubicBezTo>
                <a:cubicBezTo>
                  <a:pt x="18923" y="34463"/>
                  <a:pt x="18643" y="34138"/>
                  <a:pt x="18504" y="34076"/>
                </a:cubicBezTo>
                <a:cubicBezTo>
                  <a:pt x="16720" y="33021"/>
                  <a:pt x="14999" y="31966"/>
                  <a:pt x="12920" y="31904"/>
                </a:cubicBezTo>
                <a:cubicBezTo>
                  <a:pt x="11478" y="31858"/>
                  <a:pt x="10098" y="31594"/>
                  <a:pt x="8655" y="31501"/>
                </a:cubicBezTo>
                <a:cubicBezTo>
                  <a:pt x="8410" y="31485"/>
                  <a:pt x="8135" y="31473"/>
                  <a:pt x="7847" y="31473"/>
                </a:cubicBezTo>
                <a:cubicBezTo>
                  <a:pt x="7009" y="31473"/>
                  <a:pt x="6064" y="31574"/>
                  <a:pt x="5429" y="31966"/>
                </a:cubicBezTo>
                <a:cubicBezTo>
                  <a:pt x="4933" y="32276"/>
                  <a:pt x="4964" y="32757"/>
                  <a:pt x="5243" y="33223"/>
                </a:cubicBezTo>
                <a:cubicBezTo>
                  <a:pt x="5708" y="33951"/>
                  <a:pt x="6717" y="34076"/>
                  <a:pt x="7446" y="34448"/>
                </a:cubicBezTo>
                <a:cubicBezTo>
                  <a:pt x="8857" y="35177"/>
                  <a:pt x="10191" y="35937"/>
                  <a:pt x="11726" y="36417"/>
                </a:cubicBezTo>
                <a:cubicBezTo>
                  <a:pt x="12166" y="36561"/>
                  <a:pt x="12603" y="36616"/>
                  <a:pt x="13039" y="36616"/>
                </a:cubicBezTo>
                <a:cubicBezTo>
                  <a:pt x="13923" y="36616"/>
                  <a:pt x="14803" y="36387"/>
                  <a:pt x="15697" y="36200"/>
                </a:cubicBezTo>
                <a:cubicBezTo>
                  <a:pt x="16937" y="35952"/>
                  <a:pt x="18256" y="35394"/>
                  <a:pt x="19310" y="35270"/>
                </a:cubicBezTo>
                <a:cubicBezTo>
                  <a:pt x="19465" y="35316"/>
                  <a:pt x="19590" y="35378"/>
                  <a:pt x="19745" y="35409"/>
                </a:cubicBezTo>
                <a:lnTo>
                  <a:pt x="19776" y="35409"/>
                </a:lnTo>
                <a:cubicBezTo>
                  <a:pt x="21823" y="37720"/>
                  <a:pt x="24196" y="39737"/>
                  <a:pt x="26957" y="41365"/>
                </a:cubicBezTo>
                <a:cubicBezTo>
                  <a:pt x="26987" y="41379"/>
                  <a:pt x="27018" y="41385"/>
                  <a:pt x="27048" y="41385"/>
                </a:cubicBezTo>
                <a:cubicBezTo>
                  <a:pt x="27215" y="41385"/>
                  <a:pt x="27345" y="41191"/>
                  <a:pt x="27174" y="41086"/>
                </a:cubicBezTo>
                <a:cubicBezTo>
                  <a:pt x="26491" y="40683"/>
                  <a:pt x="25824" y="40279"/>
                  <a:pt x="25173" y="39814"/>
                </a:cubicBezTo>
                <a:cubicBezTo>
                  <a:pt x="24506" y="39333"/>
                  <a:pt x="23855" y="38837"/>
                  <a:pt x="23234" y="38325"/>
                </a:cubicBezTo>
                <a:cubicBezTo>
                  <a:pt x="23777" y="37751"/>
                  <a:pt x="25002" y="36728"/>
                  <a:pt x="25514" y="35766"/>
                </a:cubicBezTo>
                <a:cubicBezTo>
                  <a:pt x="26367" y="33936"/>
                  <a:pt x="26569" y="31765"/>
                  <a:pt x="25933" y="29888"/>
                </a:cubicBezTo>
                <a:lnTo>
                  <a:pt x="25933" y="29888"/>
                </a:lnTo>
                <a:cubicBezTo>
                  <a:pt x="24320" y="30198"/>
                  <a:pt x="23188" y="32788"/>
                  <a:pt x="22893" y="34262"/>
                </a:cubicBezTo>
                <a:cubicBezTo>
                  <a:pt x="22691" y="35115"/>
                  <a:pt x="22350" y="36728"/>
                  <a:pt x="22583" y="37736"/>
                </a:cubicBezTo>
                <a:cubicBezTo>
                  <a:pt x="21063" y="36386"/>
                  <a:pt x="19698" y="34913"/>
                  <a:pt x="18473" y="33300"/>
                </a:cubicBezTo>
                <a:lnTo>
                  <a:pt x="18473" y="33300"/>
                </a:lnTo>
                <a:cubicBezTo>
                  <a:pt x="18479" y="33301"/>
                  <a:pt x="18486" y="33301"/>
                  <a:pt x="18492" y="33301"/>
                </a:cubicBezTo>
                <a:cubicBezTo>
                  <a:pt x="18624" y="33301"/>
                  <a:pt x="18732" y="33154"/>
                  <a:pt x="18643" y="33021"/>
                </a:cubicBezTo>
                <a:cubicBezTo>
                  <a:pt x="18628" y="33005"/>
                  <a:pt x="18612" y="32974"/>
                  <a:pt x="18581" y="32943"/>
                </a:cubicBezTo>
                <a:cubicBezTo>
                  <a:pt x="18643" y="32773"/>
                  <a:pt x="18705" y="32587"/>
                  <a:pt x="18799" y="32432"/>
                </a:cubicBezTo>
                <a:cubicBezTo>
                  <a:pt x="19186" y="31734"/>
                  <a:pt x="19465" y="31206"/>
                  <a:pt x="19714" y="30431"/>
                </a:cubicBezTo>
                <a:cubicBezTo>
                  <a:pt x="20024" y="29407"/>
                  <a:pt x="20598" y="28477"/>
                  <a:pt x="20908" y="27437"/>
                </a:cubicBezTo>
                <a:cubicBezTo>
                  <a:pt x="21265" y="26305"/>
                  <a:pt x="21358" y="25049"/>
                  <a:pt x="21327" y="23870"/>
                </a:cubicBezTo>
                <a:cubicBezTo>
                  <a:pt x="21299" y="23230"/>
                  <a:pt x="20859" y="20466"/>
                  <a:pt x="19782" y="20466"/>
                </a:cubicBezTo>
                <a:cubicBezTo>
                  <a:pt x="19659" y="20466"/>
                  <a:pt x="19528" y="20503"/>
                  <a:pt x="19388" y="20582"/>
                </a:cubicBezTo>
                <a:cubicBezTo>
                  <a:pt x="18783" y="20908"/>
                  <a:pt x="18535" y="22040"/>
                  <a:pt x="18380" y="22614"/>
                </a:cubicBezTo>
                <a:cubicBezTo>
                  <a:pt x="18008" y="23994"/>
                  <a:pt x="17697" y="25390"/>
                  <a:pt x="17387" y="26771"/>
                </a:cubicBezTo>
                <a:cubicBezTo>
                  <a:pt x="17077" y="28135"/>
                  <a:pt x="16829" y="29872"/>
                  <a:pt x="17186" y="31268"/>
                </a:cubicBezTo>
                <a:cubicBezTo>
                  <a:pt x="17232" y="31377"/>
                  <a:pt x="17263" y="31516"/>
                  <a:pt x="17310" y="31656"/>
                </a:cubicBezTo>
                <a:cubicBezTo>
                  <a:pt x="16441" y="30369"/>
                  <a:pt x="15635" y="29019"/>
                  <a:pt x="14906" y="27639"/>
                </a:cubicBezTo>
                <a:cubicBezTo>
                  <a:pt x="15138" y="27158"/>
                  <a:pt x="15433" y="26708"/>
                  <a:pt x="15604" y="26181"/>
                </a:cubicBezTo>
                <a:cubicBezTo>
                  <a:pt x="15976" y="25142"/>
                  <a:pt x="16239" y="24025"/>
                  <a:pt x="16627" y="22986"/>
                </a:cubicBezTo>
                <a:cubicBezTo>
                  <a:pt x="17418" y="20861"/>
                  <a:pt x="17465" y="19031"/>
                  <a:pt x="16999" y="16844"/>
                </a:cubicBezTo>
                <a:cubicBezTo>
                  <a:pt x="16889" y="16304"/>
                  <a:pt x="16654" y="13586"/>
                  <a:pt x="15832" y="13586"/>
                </a:cubicBezTo>
                <a:cubicBezTo>
                  <a:pt x="15733" y="13586"/>
                  <a:pt x="15627" y="13625"/>
                  <a:pt x="15511" y="13711"/>
                </a:cubicBezTo>
                <a:cubicBezTo>
                  <a:pt x="14704" y="14316"/>
                  <a:pt x="14518" y="15867"/>
                  <a:pt x="14270" y="16767"/>
                </a:cubicBezTo>
                <a:cubicBezTo>
                  <a:pt x="13960" y="17806"/>
                  <a:pt x="13355" y="18985"/>
                  <a:pt x="13262" y="20055"/>
                </a:cubicBezTo>
                <a:cubicBezTo>
                  <a:pt x="13122" y="21761"/>
                  <a:pt x="13277" y="23715"/>
                  <a:pt x="13835" y="25421"/>
                </a:cubicBezTo>
                <a:cubicBezTo>
                  <a:pt x="12874" y="23358"/>
                  <a:pt x="12036" y="21187"/>
                  <a:pt x="11292" y="18985"/>
                </a:cubicBezTo>
                <a:cubicBezTo>
                  <a:pt x="11509" y="18628"/>
                  <a:pt x="11974" y="18209"/>
                  <a:pt x="12285" y="17744"/>
                </a:cubicBezTo>
                <a:cubicBezTo>
                  <a:pt x="12905" y="16767"/>
                  <a:pt x="12982" y="15573"/>
                  <a:pt x="13448" y="14518"/>
                </a:cubicBezTo>
                <a:cubicBezTo>
                  <a:pt x="14394" y="12316"/>
                  <a:pt x="14657" y="10129"/>
                  <a:pt x="14937" y="7787"/>
                </a:cubicBezTo>
                <a:cubicBezTo>
                  <a:pt x="14999" y="7166"/>
                  <a:pt x="14906" y="6406"/>
                  <a:pt x="14518" y="5879"/>
                </a:cubicBezTo>
                <a:cubicBezTo>
                  <a:pt x="14380" y="5693"/>
                  <a:pt x="14270" y="5620"/>
                  <a:pt x="14169" y="5620"/>
                </a:cubicBezTo>
                <a:cubicBezTo>
                  <a:pt x="13975" y="5620"/>
                  <a:pt x="13811" y="5888"/>
                  <a:pt x="13525" y="6143"/>
                </a:cubicBezTo>
                <a:cubicBezTo>
                  <a:pt x="12610" y="6949"/>
                  <a:pt x="11990" y="7415"/>
                  <a:pt x="11835" y="8733"/>
                </a:cubicBezTo>
                <a:cubicBezTo>
                  <a:pt x="11664" y="10361"/>
                  <a:pt x="11369" y="11959"/>
                  <a:pt x="11183" y="13587"/>
                </a:cubicBezTo>
                <a:cubicBezTo>
                  <a:pt x="11044" y="14782"/>
                  <a:pt x="10796" y="16022"/>
                  <a:pt x="10718" y="17248"/>
                </a:cubicBezTo>
                <a:cubicBezTo>
                  <a:pt x="10408" y="16255"/>
                  <a:pt x="10113" y="15247"/>
                  <a:pt x="9850" y="14254"/>
                </a:cubicBezTo>
                <a:cubicBezTo>
                  <a:pt x="9772" y="13355"/>
                  <a:pt x="9818" y="12362"/>
                  <a:pt x="9725" y="11354"/>
                </a:cubicBezTo>
                <a:cubicBezTo>
                  <a:pt x="9617" y="10222"/>
                  <a:pt x="9415" y="9136"/>
                  <a:pt x="9090" y="8050"/>
                </a:cubicBezTo>
                <a:cubicBezTo>
                  <a:pt x="8686" y="6732"/>
                  <a:pt x="8376" y="5243"/>
                  <a:pt x="7756" y="4002"/>
                </a:cubicBezTo>
                <a:cubicBezTo>
                  <a:pt x="7259" y="3010"/>
                  <a:pt x="6686" y="2002"/>
                  <a:pt x="6050" y="1118"/>
                </a:cubicBezTo>
                <a:cubicBezTo>
                  <a:pt x="5820" y="785"/>
                  <a:pt x="5233" y="1"/>
                  <a:pt x="480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3" name="Google Shape;1743;p69"/>
          <p:cNvSpPr txBox="1">
            <a:spLocks noGrp="1"/>
          </p:cNvSpPr>
          <p:nvPr>
            <p:ph type="subTitle" idx="1"/>
          </p:nvPr>
        </p:nvSpPr>
        <p:spPr>
          <a:xfrm>
            <a:off x="4723413" y="2526425"/>
            <a:ext cx="3433500" cy="7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dirty="0">
                <a:solidFill>
                  <a:schemeClr val="accent1"/>
                </a:solidFill>
              </a:rPr>
              <a:t>SECTION</a:t>
            </a:r>
            <a:r>
              <a:rPr lang="en-US" sz="1600" dirty="0"/>
              <a:t> - 3</a:t>
            </a:r>
            <a:endParaRPr sz="1600" dirty="0"/>
          </a:p>
        </p:txBody>
      </p:sp>
      <p:sp>
        <p:nvSpPr>
          <p:cNvPr id="1744" name="Google Shape;1744;p69"/>
          <p:cNvSpPr txBox="1">
            <a:spLocks noGrp="1"/>
          </p:cNvSpPr>
          <p:nvPr>
            <p:ph type="title"/>
          </p:nvPr>
        </p:nvSpPr>
        <p:spPr>
          <a:xfrm>
            <a:off x="4723412" y="1850875"/>
            <a:ext cx="34335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TEAM UPMOST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1745" name="Google Shape;1745;p69"/>
          <p:cNvGrpSpPr/>
          <p:nvPr/>
        </p:nvGrpSpPr>
        <p:grpSpPr>
          <a:xfrm>
            <a:off x="980054" y="1415451"/>
            <a:ext cx="3444300" cy="2152800"/>
            <a:chOff x="1261025" y="1571550"/>
            <a:chExt cx="3444300" cy="2152800"/>
          </a:xfrm>
        </p:grpSpPr>
        <p:sp>
          <p:nvSpPr>
            <p:cNvPr id="1746" name="Google Shape;1746;p69"/>
            <p:cNvSpPr/>
            <p:nvPr/>
          </p:nvSpPr>
          <p:spPr>
            <a:xfrm>
              <a:off x="1261025" y="1571550"/>
              <a:ext cx="3444300" cy="2152800"/>
            </a:xfrm>
            <a:prstGeom prst="roundRect">
              <a:avLst>
                <a:gd name="adj" fmla="val 10675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69"/>
            <p:cNvSpPr/>
            <p:nvPr/>
          </p:nvSpPr>
          <p:spPr>
            <a:xfrm>
              <a:off x="2454575" y="3543300"/>
              <a:ext cx="1057200" cy="38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839;p72">
            <a:extLst>
              <a:ext uri="{FF2B5EF4-FFF2-40B4-BE49-F238E27FC236}">
                <a16:creationId xmlns:a16="http://schemas.microsoft.com/office/drawing/2014/main" id="{37BBE597-4EE5-2FEC-77EA-5BAADF532F14}"/>
              </a:ext>
            </a:extLst>
          </p:cNvPr>
          <p:cNvSpPr txBox="1">
            <a:spLocks/>
          </p:cNvSpPr>
          <p:nvPr/>
        </p:nvSpPr>
        <p:spPr>
          <a:xfrm>
            <a:off x="113504" y="2007173"/>
            <a:ext cx="5177400" cy="9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aveat"/>
              <a:buNone/>
              <a:defRPr sz="30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 b="0" i="0" u="none" strike="noStrike" cap="none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 b="0" i="0" u="none" strike="noStrike" cap="none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 b="0" i="0" u="none" strike="noStrike" cap="none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 b="0" i="0" u="none" strike="noStrike" cap="none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 b="0" i="0" u="none" strike="noStrike" cap="none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 b="0" i="0" u="none" strike="noStrike" cap="none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 b="0" i="0" u="none" strike="noStrike" cap="none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 b="0" i="0" u="none" strike="noStrike" cap="none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pPr algn="ctr"/>
            <a:r>
              <a:rPr lang="en-US" dirty="0">
                <a:solidFill>
                  <a:schemeClr val="bg2"/>
                </a:solidFill>
              </a:rPr>
              <a:t>THANKS!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C4C6D92-FE2A-5E3F-6FEF-0E82D6823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4A582AA-45AE-1CEB-7DAA-FB20FA841C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1540388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8869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40"/>
          <p:cNvSpPr/>
          <p:nvPr/>
        </p:nvSpPr>
        <p:spPr>
          <a:xfrm>
            <a:off x="3247190" y="2336513"/>
            <a:ext cx="741600" cy="741600"/>
          </a:xfrm>
          <a:prstGeom prst="ellipse">
            <a:avLst/>
          </a:prstGeom>
          <a:solidFill>
            <a:srgbClr val="394FA0">
              <a:alpha val="550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40"/>
          <p:cNvSpPr/>
          <p:nvPr/>
        </p:nvSpPr>
        <p:spPr>
          <a:xfrm>
            <a:off x="3288443" y="3289063"/>
            <a:ext cx="741600" cy="741600"/>
          </a:xfrm>
          <a:prstGeom prst="ellipse">
            <a:avLst/>
          </a:prstGeom>
          <a:solidFill>
            <a:srgbClr val="394FA0">
              <a:alpha val="550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40"/>
          <p:cNvSpPr/>
          <p:nvPr/>
        </p:nvSpPr>
        <p:spPr>
          <a:xfrm>
            <a:off x="3236774" y="1354235"/>
            <a:ext cx="741600" cy="741600"/>
          </a:xfrm>
          <a:prstGeom prst="ellipse">
            <a:avLst/>
          </a:prstGeom>
          <a:solidFill>
            <a:srgbClr val="394FA0">
              <a:alpha val="550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0" name="Google Shape;550;p40"/>
          <p:cNvSpPr txBox="1">
            <a:spLocks noGrp="1"/>
          </p:cNvSpPr>
          <p:nvPr>
            <p:ph type="title"/>
          </p:nvPr>
        </p:nvSpPr>
        <p:spPr>
          <a:xfrm>
            <a:off x="3340540" y="1354235"/>
            <a:ext cx="527400" cy="740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551" name="Google Shape;551;p40"/>
          <p:cNvSpPr txBox="1">
            <a:spLocks noGrp="1"/>
          </p:cNvSpPr>
          <p:nvPr>
            <p:ph type="title" idx="8"/>
          </p:nvPr>
        </p:nvSpPr>
        <p:spPr>
          <a:xfrm>
            <a:off x="3395543" y="3289075"/>
            <a:ext cx="527400" cy="7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58" name="Google Shape;558;p40"/>
          <p:cNvSpPr txBox="1">
            <a:spLocks noGrp="1"/>
          </p:cNvSpPr>
          <p:nvPr>
            <p:ph type="subTitle" idx="7"/>
          </p:nvPr>
        </p:nvSpPr>
        <p:spPr>
          <a:xfrm>
            <a:off x="4046067" y="3289075"/>
            <a:ext cx="1761801" cy="7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SUMMARY OF DATA CLEANING</a:t>
            </a:r>
          </a:p>
        </p:txBody>
      </p:sp>
      <p:sp>
        <p:nvSpPr>
          <p:cNvPr id="553" name="Google Shape;553;p40"/>
          <p:cNvSpPr txBox="1">
            <a:spLocks noGrp="1"/>
          </p:cNvSpPr>
          <p:nvPr>
            <p:ph type="title" idx="3"/>
          </p:nvPr>
        </p:nvSpPr>
        <p:spPr>
          <a:xfrm>
            <a:off x="855123" y="518750"/>
            <a:ext cx="77175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TABLE OF </a:t>
            </a:r>
            <a:r>
              <a:rPr lang="en" dirty="0">
                <a:solidFill>
                  <a:schemeClr val="accent1"/>
                </a:solidFill>
              </a:rPr>
              <a:t>CONTENTS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554" name="Google Shape;554;p40"/>
          <p:cNvSpPr txBox="1">
            <a:spLocks noGrp="1"/>
          </p:cNvSpPr>
          <p:nvPr>
            <p:ph type="subTitle" idx="1"/>
          </p:nvPr>
        </p:nvSpPr>
        <p:spPr>
          <a:xfrm>
            <a:off x="4026545" y="1354235"/>
            <a:ext cx="1553100" cy="7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BUSINESS PROBLEM </a:t>
            </a:r>
            <a:endParaRPr dirty="0"/>
          </a:p>
        </p:txBody>
      </p:sp>
      <p:sp>
        <p:nvSpPr>
          <p:cNvPr id="556" name="Google Shape;556;p40"/>
          <p:cNvSpPr txBox="1">
            <a:spLocks noGrp="1"/>
          </p:cNvSpPr>
          <p:nvPr>
            <p:ph type="subTitle" idx="4"/>
          </p:nvPr>
        </p:nvSpPr>
        <p:spPr>
          <a:xfrm>
            <a:off x="4006115" y="2336519"/>
            <a:ext cx="1551600" cy="7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DESCRIPTION OF DATA</a:t>
            </a:r>
            <a:endParaRPr dirty="0"/>
          </a:p>
        </p:txBody>
      </p:sp>
      <p:sp>
        <p:nvSpPr>
          <p:cNvPr id="552" name="Google Shape;552;p40"/>
          <p:cNvSpPr txBox="1">
            <a:spLocks noGrp="1"/>
          </p:cNvSpPr>
          <p:nvPr>
            <p:ph type="title" idx="5"/>
          </p:nvPr>
        </p:nvSpPr>
        <p:spPr>
          <a:xfrm>
            <a:off x="3354290" y="2336969"/>
            <a:ext cx="5274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560" name="Google Shape;560;p40"/>
          <p:cNvGrpSpPr/>
          <p:nvPr/>
        </p:nvGrpSpPr>
        <p:grpSpPr>
          <a:xfrm>
            <a:off x="282896" y="1467035"/>
            <a:ext cx="2452547" cy="2428246"/>
            <a:chOff x="865209" y="1523118"/>
            <a:chExt cx="2452547" cy="2428246"/>
          </a:xfrm>
        </p:grpSpPr>
        <p:sp>
          <p:nvSpPr>
            <p:cNvPr id="561" name="Google Shape;561;p40"/>
            <p:cNvSpPr/>
            <p:nvPr/>
          </p:nvSpPr>
          <p:spPr>
            <a:xfrm>
              <a:off x="2077964" y="1523118"/>
              <a:ext cx="35674" cy="31482"/>
            </a:xfrm>
            <a:custGeom>
              <a:avLst/>
              <a:gdLst/>
              <a:ahLst/>
              <a:cxnLst/>
              <a:rect l="l" t="t" r="r" b="b"/>
              <a:pathLst>
                <a:path w="885" h="781" extrusionOk="0">
                  <a:moveTo>
                    <a:pt x="436" y="1"/>
                  </a:moveTo>
                  <a:cubicBezTo>
                    <a:pt x="404" y="1"/>
                    <a:pt x="373" y="4"/>
                    <a:pt x="342" y="11"/>
                  </a:cubicBezTo>
                  <a:cubicBezTo>
                    <a:pt x="125" y="73"/>
                    <a:pt x="1" y="290"/>
                    <a:pt x="63" y="507"/>
                  </a:cubicBezTo>
                  <a:cubicBezTo>
                    <a:pt x="116" y="667"/>
                    <a:pt x="283" y="781"/>
                    <a:pt x="457" y="781"/>
                  </a:cubicBezTo>
                  <a:cubicBezTo>
                    <a:pt x="486" y="781"/>
                    <a:pt x="515" y="778"/>
                    <a:pt x="544" y="771"/>
                  </a:cubicBezTo>
                  <a:cubicBezTo>
                    <a:pt x="761" y="709"/>
                    <a:pt x="885" y="507"/>
                    <a:pt x="823" y="290"/>
                  </a:cubicBezTo>
                  <a:cubicBezTo>
                    <a:pt x="770" y="107"/>
                    <a:pt x="607" y="1"/>
                    <a:pt x="436" y="1"/>
                  </a:cubicBezTo>
                  <a:close/>
                </a:path>
              </a:pathLst>
            </a:custGeom>
            <a:solidFill>
              <a:srgbClr val="FCF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0"/>
            <p:cNvSpPr/>
            <p:nvPr/>
          </p:nvSpPr>
          <p:spPr>
            <a:xfrm>
              <a:off x="3137628" y="2473143"/>
              <a:ext cx="35674" cy="31926"/>
            </a:xfrm>
            <a:custGeom>
              <a:avLst/>
              <a:gdLst/>
              <a:ahLst/>
              <a:cxnLst/>
              <a:rect l="l" t="t" r="r" b="b"/>
              <a:pathLst>
                <a:path w="885" h="792" extrusionOk="0">
                  <a:moveTo>
                    <a:pt x="448" y="1"/>
                  </a:moveTo>
                  <a:cubicBezTo>
                    <a:pt x="413" y="1"/>
                    <a:pt x="377" y="6"/>
                    <a:pt x="342" y="17"/>
                  </a:cubicBezTo>
                  <a:cubicBezTo>
                    <a:pt x="125" y="79"/>
                    <a:pt x="1" y="296"/>
                    <a:pt x="63" y="513"/>
                  </a:cubicBezTo>
                  <a:cubicBezTo>
                    <a:pt x="115" y="669"/>
                    <a:pt x="286" y="792"/>
                    <a:pt x="449" y="792"/>
                  </a:cubicBezTo>
                  <a:cubicBezTo>
                    <a:pt x="481" y="792"/>
                    <a:pt x="513" y="787"/>
                    <a:pt x="544" y="777"/>
                  </a:cubicBezTo>
                  <a:cubicBezTo>
                    <a:pt x="761" y="715"/>
                    <a:pt x="885" y="513"/>
                    <a:pt x="823" y="296"/>
                  </a:cubicBezTo>
                  <a:cubicBezTo>
                    <a:pt x="771" y="117"/>
                    <a:pt x="615" y="1"/>
                    <a:pt x="448" y="1"/>
                  </a:cubicBezTo>
                  <a:close/>
                </a:path>
              </a:pathLst>
            </a:custGeom>
            <a:solidFill>
              <a:srgbClr val="FCF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0"/>
            <p:cNvSpPr/>
            <p:nvPr/>
          </p:nvSpPr>
          <p:spPr>
            <a:xfrm>
              <a:off x="1823256" y="1569714"/>
              <a:ext cx="1352884" cy="461469"/>
            </a:xfrm>
            <a:custGeom>
              <a:avLst/>
              <a:gdLst/>
              <a:ahLst/>
              <a:cxnLst/>
              <a:rect l="l" t="t" r="r" b="b"/>
              <a:pathLst>
                <a:path w="33562" h="11448" extrusionOk="0">
                  <a:moveTo>
                    <a:pt x="5143" y="1"/>
                  </a:moveTo>
                  <a:cubicBezTo>
                    <a:pt x="3691" y="1"/>
                    <a:pt x="2232" y="108"/>
                    <a:pt x="768" y="344"/>
                  </a:cubicBezTo>
                  <a:cubicBezTo>
                    <a:pt x="0" y="477"/>
                    <a:pt x="272" y="1578"/>
                    <a:pt x="981" y="1578"/>
                  </a:cubicBezTo>
                  <a:cubicBezTo>
                    <a:pt x="1017" y="1578"/>
                    <a:pt x="1055" y="1575"/>
                    <a:pt x="1093" y="1569"/>
                  </a:cubicBezTo>
                  <a:cubicBezTo>
                    <a:pt x="2447" y="1351"/>
                    <a:pt x="3796" y="1251"/>
                    <a:pt x="5140" y="1251"/>
                  </a:cubicBezTo>
                  <a:cubicBezTo>
                    <a:pt x="8938" y="1251"/>
                    <a:pt x="12688" y="2044"/>
                    <a:pt x="16355" y="3167"/>
                  </a:cubicBezTo>
                  <a:cubicBezTo>
                    <a:pt x="22062" y="4904"/>
                    <a:pt x="27770" y="7137"/>
                    <a:pt x="32205" y="11263"/>
                  </a:cubicBezTo>
                  <a:cubicBezTo>
                    <a:pt x="32342" y="11393"/>
                    <a:pt x="32493" y="11447"/>
                    <a:pt x="32639" y="11447"/>
                  </a:cubicBezTo>
                  <a:cubicBezTo>
                    <a:pt x="33135" y="11447"/>
                    <a:pt x="33561" y="10811"/>
                    <a:pt x="33105" y="10379"/>
                  </a:cubicBezTo>
                  <a:cubicBezTo>
                    <a:pt x="28499" y="6067"/>
                    <a:pt x="22605" y="3741"/>
                    <a:pt x="16680" y="1942"/>
                  </a:cubicBezTo>
                  <a:cubicBezTo>
                    <a:pt x="12895" y="778"/>
                    <a:pt x="9043" y="1"/>
                    <a:pt x="51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0"/>
            <p:cNvSpPr/>
            <p:nvPr/>
          </p:nvSpPr>
          <p:spPr>
            <a:xfrm>
              <a:off x="1060221" y="1630821"/>
              <a:ext cx="2098821" cy="2209149"/>
            </a:xfrm>
            <a:custGeom>
              <a:avLst/>
              <a:gdLst/>
              <a:ahLst/>
              <a:cxnLst/>
              <a:rect l="l" t="t" r="r" b="b"/>
              <a:pathLst>
                <a:path w="52067" h="54804" extrusionOk="0">
                  <a:moveTo>
                    <a:pt x="50141" y="0"/>
                  </a:moveTo>
                  <a:cubicBezTo>
                    <a:pt x="48530" y="0"/>
                    <a:pt x="38393" y="1186"/>
                    <a:pt x="35595" y="1186"/>
                  </a:cubicBezTo>
                  <a:lnTo>
                    <a:pt x="12687" y="1186"/>
                  </a:lnTo>
                  <a:cubicBezTo>
                    <a:pt x="11193" y="1186"/>
                    <a:pt x="10847" y="2556"/>
                    <a:pt x="10617" y="3688"/>
                  </a:cubicBezTo>
                  <a:lnTo>
                    <a:pt x="10617" y="3688"/>
                  </a:lnTo>
                  <a:cubicBezTo>
                    <a:pt x="10645" y="3543"/>
                    <a:pt x="10670" y="3404"/>
                    <a:pt x="10702" y="3264"/>
                  </a:cubicBezTo>
                  <a:lnTo>
                    <a:pt x="10671" y="3140"/>
                  </a:lnTo>
                  <a:cubicBezTo>
                    <a:pt x="9384" y="9933"/>
                    <a:pt x="8065" y="16695"/>
                    <a:pt x="6763" y="23473"/>
                  </a:cubicBezTo>
                  <a:cubicBezTo>
                    <a:pt x="5088" y="32081"/>
                    <a:pt x="3893" y="41386"/>
                    <a:pt x="729" y="49575"/>
                  </a:cubicBezTo>
                  <a:cubicBezTo>
                    <a:pt x="0" y="51468"/>
                    <a:pt x="93" y="54445"/>
                    <a:pt x="2870" y="54756"/>
                  </a:cubicBezTo>
                  <a:cubicBezTo>
                    <a:pt x="3232" y="54792"/>
                    <a:pt x="3605" y="54804"/>
                    <a:pt x="3984" y="54804"/>
                  </a:cubicBezTo>
                  <a:cubicBezTo>
                    <a:pt x="4741" y="54804"/>
                    <a:pt x="5517" y="54756"/>
                    <a:pt x="6251" y="54756"/>
                  </a:cubicBezTo>
                  <a:lnTo>
                    <a:pt x="40186" y="54756"/>
                  </a:lnTo>
                  <a:cubicBezTo>
                    <a:pt x="42311" y="54756"/>
                    <a:pt x="42264" y="52336"/>
                    <a:pt x="42528" y="50909"/>
                  </a:cubicBezTo>
                  <a:cubicBezTo>
                    <a:pt x="42807" y="49482"/>
                    <a:pt x="43086" y="48040"/>
                    <a:pt x="43365" y="46613"/>
                  </a:cubicBezTo>
                  <a:cubicBezTo>
                    <a:pt x="44203" y="42348"/>
                    <a:pt x="45009" y="38052"/>
                    <a:pt x="45847" y="33787"/>
                  </a:cubicBezTo>
                  <a:cubicBezTo>
                    <a:pt x="47553" y="24946"/>
                    <a:pt x="49259" y="16137"/>
                    <a:pt x="50965" y="7296"/>
                  </a:cubicBezTo>
                  <a:cubicBezTo>
                    <a:pt x="51260" y="5792"/>
                    <a:pt x="51539" y="4287"/>
                    <a:pt x="51833" y="2768"/>
                  </a:cubicBezTo>
                  <a:cubicBezTo>
                    <a:pt x="52066" y="1558"/>
                    <a:pt x="51213" y="100"/>
                    <a:pt x="50298" y="7"/>
                  </a:cubicBezTo>
                  <a:cubicBezTo>
                    <a:pt x="50262" y="2"/>
                    <a:pt x="50209" y="0"/>
                    <a:pt x="501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0"/>
            <p:cNvSpPr/>
            <p:nvPr/>
          </p:nvSpPr>
          <p:spPr>
            <a:xfrm>
              <a:off x="1032085" y="1620462"/>
              <a:ext cx="2095677" cy="2167025"/>
            </a:xfrm>
            <a:custGeom>
              <a:avLst/>
              <a:gdLst/>
              <a:ahLst/>
              <a:cxnLst/>
              <a:rect l="l" t="t" r="r" b="b"/>
              <a:pathLst>
                <a:path w="51989" h="53759" extrusionOk="0">
                  <a:moveTo>
                    <a:pt x="48751" y="1"/>
                  </a:moveTo>
                  <a:cubicBezTo>
                    <a:pt x="45358" y="1"/>
                    <a:pt x="37831" y="140"/>
                    <a:pt x="35486" y="140"/>
                  </a:cubicBezTo>
                  <a:lnTo>
                    <a:pt x="12594" y="140"/>
                  </a:lnTo>
                  <a:cubicBezTo>
                    <a:pt x="11012" y="140"/>
                    <a:pt x="10718" y="1675"/>
                    <a:pt x="10485" y="2838"/>
                  </a:cubicBezTo>
                  <a:cubicBezTo>
                    <a:pt x="10516" y="2621"/>
                    <a:pt x="10562" y="2435"/>
                    <a:pt x="10593" y="2218"/>
                  </a:cubicBezTo>
                  <a:lnTo>
                    <a:pt x="10578" y="2094"/>
                  </a:lnTo>
                  <a:cubicBezTo>
                    <a:pt x="9275" y="8887"/>
                    <a:pt x="7957" y="15649"/>
                    <a:pt x="6670" y="22427"/>
                  </a:cubicBezTo>
                  <a:cubicBezTo>
                    <a:pt x="4995" y="31035"/>
                    <a:pt x="3351" y="39643"/>
                    <a:pt x="1675" y="48250"/>
                  </a:cubicBezTo>
                  <a:cubicBezTo>
                    <a:pt x="1272" y="50391"/>
                    <a:pt x="0" y="53400"/>
                    <a:pt x="2761" y="53710"/>
                  </a:cubicBezTo>
                  <a:cubicBezTo>
                    <a:pt x="3123" y="53746"/>
                    <a:pt x="3499" y="53758"/>
                    <a:pt x="3880" y="53758"/>
                  </a:cubicBezTo>
                  <a:cubicBezTo>
                    <a:pt x="4641" y="53758"/>
                    <a:pt x="5424" y="53710"/>
                    <a:pt x="6158" y="53710"/>
                  </a:cubicBezTo>
                  <a:lnTo>
                    <a:pt x="40093" y="53710"/>
                  </a:lnTo>
                  <a:cubicBezTo>
                    <a:pt x="42218" y="53710"/>
                    <a:pt x="42155" y="51306"/>
                    <a:pt x="42435" y="49863"/>
                  </a:cubicBezTo>
                  <a:cubicBezTo>
                    <a:pt x="42698" y="48437"/>
                    <a:pt x="42993" y="46994"/>
                    <a:pt x="43272" y="45567"/>
                  </a:cubicBezTo>
                  <a:cubicBezTo>
                    <a:pt x="44094" y="41302"/>
                    <a:pt x="44916" y="37037"/>
                    <a:pt x="45754" y="32756"/>
                  </a:cubicBezTo>
                  <a:cubicBezTo>
                    <a:pt x="47460" y="23916"/>
                    <a:pt x="49166" y="15091"/>
                    <a:pt x="50872" y="6251"/>
                  </a:cubicBezTo>
                  <a:cubicBezTo>
                    <a:pt x="51151" y="4762"/>
                    <a:pt x="51446" y="3242"/>
                    <a:pt x="51740" y="1737"/>
                  </a:cubicBezTo>
                  <a:cubicBezTo>
                    <a:pt x="51989" y="512"/>
                    <a:pt x="51291" y="124"/>
                    <a:pt x="50376" y="31"/>
                  </a:cubicBezTo>
                  <a:cubicBezTo>
                    <a:pt x="50189" y="9"/>
                    <a:pt x="49599" y="1"/>
                    <a:pt x="487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0"/>
            <p:cNvSpPr/>
            <p:nvPr/>
          </p:nvSpPr>
          <p:spPr>
            <a:xfrm>
              <a:off x="1260270" y="1770610"/>
              <a:ext cx="1681814" cy="1827534"/>
            </a:xfrm>
            <a:custGeom>
              <a:avLst/>
              <a:gdLst/>
              <a:ahLst/>
              <a:cxnLst/>
              <a:rect l="l" t="t" r="r" b="b"/>
              <a:pathLst>
                <a:path w="41722" h="45337" extrusionOk="0">
                  <a:moveTo>
                    <a:pt x="21902" y="0"/>
                  </a:moveTo>
                  <a:cubicBezTo>
                    <a:pt x="18061" y="0"/>
                    <a:pt x="13695" y="33"/>
                    <a:pt x="8810" y="122"/>
                  </a:cubicBezTo>
                  <a:cubicBezTo>
                    <a:pt x="7864" y="5023"/>
                    <a:pt x="202" y="43890"/>
                    <a:pt x="0" y="45316"/>
                  </a:cubicBezTo>
                  <a:cubicBezTo>
                    <a:pt x="2055" y="45273"/>
                    <a:pt x="4988" y="45258"/>
                    <a:pt x="8269" y="45258"/>
                  </a:cubicBezTo>
                  <a:cubicBezTo>
                    <a:pt x="15769" y="45258"/>
                    <a:pt x="25089" y="45337"/>
                    <a:pt x="29896" y="45337"/>
                  </a:cubicBezTo>
                  <a:cubicBezTo>
                    <a:pt x="31195" y="45337"/>
                    <a:pt x="32164" y="45331"/>
                    <a:pt x="32679" y="45316"/>
                  </a:cubicBezTo>
                  <a:cubicBezTo>
                    <a:pt x="33780" y="40493"/>
                    <a:pt x="41721" y="230"/>
                    <a:pt x="41380" y="230"/>
                  </a:cubicBezTo>
                  <a:cubicBezTo>
                    <a:pt x="38662" y="230"/>
                    <a:pt x="32145" y="0"/>
                    <a:pt x="21902" y="0"/>
                  </a:cubicBezTo>
                  <a:close/>
                </a:path>
              </a:pathLst>
            </a:custGeom>
            <a:solidFill>
              <a:srgbClr val="9954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0"/>
            <p:cNvSpPr/>
            <p:nvPr/>
          </p:nvSpPr>
          <p:spPr>
            <a:xfrm>
              <a:off x="1264664" y="1744934"/>
              <a:ext cx="1681774" cy="1828260"/>
            </a:xfrm>
            <a:custGeom>
              <a:avLst/>
              <a:gdLst/>
              <a:ahLst/>
              <a:cxnLst/>
              <a:rect l="l" t="t" r="r" b="b"/>
              <a:pathLst>
                <a:path w="41721" h="45355" extrusionOk="0">
                  <a:moveTo>
                    <a:pt x="22331" y="1"/>
                  </a:moveTo>
                  <a:cubicBezTo>
                    <a:pt x="18390" y="1"/>
                    <a:pt x="13887" y="37"/>
                    <a:pt x="8825" y="138"/>
                  </a:cubicBezTo>
                  <a:cubicBezTo>
                    <a:pt x="7879" y="5039"/>
                    <a:pt x="217" y="43906"/>
                    <a:pt x="0" y="45333"/>
                  </a:cubicBezTo>
                  <a:lnTo>
                    <a:pt x="0" y="45333"/>
                  </a:lnTo>
                  <a:cubicBezTo>
                    <a:pt x="2008" y="45294"/>
                    <a:pt x="4853" y="45281"/>
                    <a:pt x="8040" y="45281"/>
                  </a:cubicBezTo>
                  <a:cubicBezTo>
                    <a:pt x="15477" y="45281"/>
                    <a:pt x="24782" y="45355"/>
                    <a:pt x="29699" y="45355"/>
                  </a:cubicBezTo>
                  <a:cubicBezTo>
                    <a:pt x="31104" y="45355"/>
                    <a:pt x="32151" y="45349"/>
                    <a:pt x="32694" y="45333"/>
                  </a:cubicBezTo>
                  <a:cubicBezTo>
                    <a:pt x="33795" y="40494"/>
                    <a:pt x="41721" y="247"/>
                    <a:pt x="41395" y="247"/>
                  </a:cubicBezTo>
                  <a:cubicBezTo>
                    <a:pt x="38713" y="236"/>
                    <a:pt x="32336" y="1"/>
                    <a:pt x="22331" y="1"/>
                  </a:cubicBezTo>
                  <a:close/>
                </a:path>
              </a:pathLst>
            </a:custGeom>
            <a:solidFill>
              <a:srgbClr val="FCF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0"/>
            <p:cNvSpPr/>
            <p:nvPr/>
          </p:nvSpPr>
          <p:spPr>
            <a:xfrm>
              <a:off x="1954822" y="1530333"/>
              <a:ext cx="673379" cy="288217"/>
            </a:xfrm>
            <a:custGeom>
              <a:avLst/>
              <a:gdLst/>
              <a:ahLst/>
              <a:cxnLst/>
              <a:rect l="l" t="t" r="r" b="b"/>
              <a:pathLst>
                <a:path w="16705" h="7150" extrusionOk="0">
                  <a:moveTo>
                    <a:pt x="13370" y="1802"/>
                  </a:moveTo>
                  <a:cubicBezTo>
                    <a:pt x="13727" y="1802"/>
                    <a:pt x="14052" y="1926"/>
                    <a:pt x="14269" y="2159"/>
                  </a:cubicBezTo>
                  <a:cubicBezTo>
                    <a:pt x="14952" y="2903"/>
                    <a:pt x="13866" y="3989"/>
                    <a:pt x="12951" y="3989"/>
                  </a:cubicBezTo>
                  <a:lnTo>
                    <a:pt x="3676" y="3989"/>
                  </a:lnTo>
                  <a:cubicBezTo>
                    <a:pt x="3025" y="3989"/>
                    <a:pt x="2420" y="3461"/>
                    <a:pt x="2637" y="2748"/>
                  </a:cubicBezTo>
                  <a:cubicBezTo>
                    <a:pt x="2792" y="2190"/>
                    <a:pt x="3583" y="1802"/>
                    <a:pt x="4111" y="1802"/>
                  </a:cubicBezTo>
                  <a:close/>
                  <a:moveTo>
                    <a:pt x="12564" y="1"/>
                  </a:moveTo>
                  <a:cubicBezTo>
                    <a:pt x="9955" y="1"/>
                    <a:pt x="5870" y="21"/>
                    <a:pt x="3620" y="21"/>
                  </a:cubicBezTo>
                  <a:cubicBezTo>
                    <a:pt x="3185" y="21"/>
                    <a:pt x="2818" y="20"/>
                    <a:pt x="2544" y="18"/>
                  </a:cubicBezTo>
                  <a:cubicBezTo>
                    <a:pt x="2518" y="17"/>
                    <a:pt x="2492" y="17"/>
                    <a:pt x="2465" y="17"/>
                  </a:cubicBezTo>
                  <a:cubicBezTo>
                    <a:pt x="2122" y="17"/>
                    <a:pt x="1706" y="108"/>
                    <a:pt x="1505" y="266"/>
                  </a:cubicBezTo>
                  <a:cubicBezTo>
                    <a:pt x="1164" y="561"/>
                    <a:pt x="1102" y="1073"/>
                    <a:pt x="1009" y="1538"/>
                  </a:cubicBezTo>
                  <a:cubicBezTo>
                    <a:pt x="807" y="2531"/>
                    <a:pt x="466" y="4439"/>
                    <a:pt x="249" y="5462"/>
                  </a:cubicBezTo>
                  <a:cubicBezTo>
                    <a:pt x="140" y="6067"/>
                    <a:pt x="1" y="6579"/>
                    <a:pt x="218" y="6858"/>
                  </a:cubicBezTo>
                  <a:cubicBezTo>
                    <a:pt x="388" y="7093"/>
                    <a:pt x="816" y="7129"/>
                    <a:pt x="1247" y="7129"/>
                  </a:cubicBezTo>
                  <a:cubicBezTo>
                    <a:pt x="1444" y="7129"/>
                    <a:pt x="1641" y="7122"/>
                    <a:pt x="1815" y="7122"/>
                  </a:cubicBezTo>
                  <a:cubicBezTo>
                    <a:pt x="2839" y="7122"/>
                    <a:pt x="7213" y="7149"/>
                    <a:pt x="10538" y="7149"/>
                  </a:cubicBezTo>
                  <a:cubicBezTo>
                    <a:pt x="12201" y="7149"/>
                    <a:pt x="13602" y="7142"/>
                    <a:pt x="14192" y="7122"/>
                  </a:cubicBezTo>
                  <a:cubicBezTo>
                    <a:pt x="14347" y="7122"/>
                    <a:pt x="14983" y="7106"/>
                    <a:pt x="15138" y="7029"/>
                  </a:cubicBezTo>
                  <a:cubicBezTo>
                    <a:pt x="15386" y="6920"/>
                    <a:pt x="15588" y="6625"/>
                    <a:pt x="15650" y="6331"/>
                  </a:cubicBezTo>
                  <a:cubicBezTo>
                    <a:pt x="16037" y="4609"/>
                    <a:pt x="16627" y="1150"/>
                    <a:pt x="16658" y="964"/>
                  </a:cubicBezTo>
                  <a:cubicBezTo>
                    <a:pt x="16704" y="592"/>
                    <a:pt x="16689" y="282"/>
                    <a:pt x="16348" y="111"/>
                  </a:cubicBezTo>
                  <a:cubicBezTo>
                    <a:pt x="16169" y="26"/>
                    <a:pt x="15925" y="7"/>
                    <a:pt x="15669" y="7"/>
                  </a:cubicBezTo>
                  <a:cubicBezTo>
                    <a:pt x="15456" y="7"/>
                    <a:pt x="15235" y="20"/>
                    <a:pt x="15037" y="20"/>
                  </a:cubicBezTo>
                  <a:cubicBezTo>
                    <a:pt x="14997" y="20"/>
                    <a:pt x="14958" y="20"/>
                    <a:pt x="14921" y="18"/>
                  </a:cubicBezTo>
                  <a:cubicBezTo>
                    <a:pt x="14693" y="5"/>
                    <a:pt x="13792" y="1"/>
                    <a:pt x="125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0"/>
            <p:cNvSpPr/>
            <p:nvPr/>
          </p:nvSpPr>
          <p:spPr>
            <a:xfrm>
              <a:off x="2529376" y="1548068"/>
              <a:ext cx="92834" cy="59094"/>
            </a:xfrm>
            <a:custGeom>
              <a:avLst/>
              <a:gdLst/>
              <a:ahLst/>
              <a:cxnLst/>
              <a:rect l="l" t="t" r="r" b="b"/>
              <a:pathLst>
                <a:path w="2303" h="1466" extrusionOk="0">
                  <a:moveTo>
                    <a:pt x="483" y="1"/>
                  </a:moveTo>
                  <a:cubicBezTo>
                    <a:pt x="396" y="1"/>
                    <a:pt x="312" y="5"/>
                    <a:pt x="233" y="13"/>
                  </a:cubicBezTo>
                  <a:cubicBezTo>
                    <a:pt x="9" y="42"/>
                    <a:pt x="0" y="402"/>
                    <a:pt x="207" y="402"/>
                  </a:cubicBezTo>
                  <a:cubicBezTo>
                    <a:pt x="215" y="402"/>
                    <a:pt x="224" y="401"/>
                    <a:pt x="233" y="400"/>
                  </a:cubicBezTo>
                  <a:cubicBezTo>
                    <a:pt x="320" y="393"/>
                    <a:pt x="421" y="388"/>
                    <a:pt x="527" y="388"/>
                  </a:cubicBezTo>
                  <a:cubicBezTo>
                    <a:pt x="1094" y="388"/>
                    <a:pt x="1815" y="532"/>
                    <a:pt x="1566" y="1238"/>
                  </a:cubicBezTo>
                  <a:cubicBezTo>
                    <a:pt x="1520" y="1377"/>
                    <a:pt x="1634" y="1466"/>
                    <a:pt x="1750" y="1466"/>
                  </a:cubicBezTo>
                  <a:cubicBezTo>
                    <a:pt x="1828" y="1466"/>
                    <a:pt x="1907" y="1425"/>
                    <a:pt x="1939" y="1331"/>
                  </a:cubicBezTo>
                  <a:cubicBezTo>
                    <a:pt x="2302" y="338"/>
                    <a:pt x="1279" y="1"/>
                    <a:pt x="483" y="1"/>
                  </a:cubicBezTo>
                  <a:close/>
                </a:path>
              </a:pathLst>
            </a:custGeom>
            <a:solidFill>
              <a:srgbClr val="FFFF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0"/>
            <p:cNvSpPr/>
            <p:nvPr/>
          </p:nvSpPr>
          <p:spPr>
            <a:xfrm>
              <a:off x="2581253" y="1635457"/>
              <a:ext cx="20639" cy="15681"/>
            </a:xfrm>
            <a:custGeom>
              <a:avLst/>
              <a:gdLst/>
              <a:ahLst/>
              <a:cxnLst/>
              <a:rect l="l" t="t" r="r" b="b"/>
              <a:pathLst>
                <a:path w="512" h="389" extrusionOk="0">
                  <a:moveTo>
                    <a:pt x="264" y="0"/>
                  </a:moveTo>
                  <a:cubicBezTo>
                    <a:pt x="0" y="0"/>
                    <a:pt x="0" y="388"/>
                    <a:pt x="264" y="388"/>
                  </a:cubicBezTo>
                  <a:cubicBezTo>
                    <a:pt x="512" y="388"/>
                    <a:pt x="512" y="0"/>
                    <a:pt x="264" y="0"/>
                  </a:cubicBezTo>
                  <a:close/>
                </a:path>
              </a:pathLst>
            </a:custGeom>
            <a:solidFill>
              <a:srgbClr val="FFFF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0"/>
            <p:cNvSpPr/>
            <p:nvPr/>
          </p:nvSpPr>
          <p:spPr>
            <a:xfrm>
              <a:off x="1982353" y="1733446"/>
              <a:ext cx="60667" cy="63327"/>
            </a:xfrm>
            <a:custGeom>
              <a:avLst/>
              <a:gdLst/>
              <a:ahLst/>
              <a:cxnLst/>
              <a:rect l="l" t="t" r="r" b="b"/>
              <a:pathLst>
                <a:path w="1505" h="1571" extrusionOk="0">
                  <a:moveTo>
                    <a:pt x="425" y="1"/>
                  </a:moveTo>
                  <a:cubicBezTo>
                    <a:pt x="363" y="1"/>
                    <a:pt x="303" y="29"/>
                    <a:pt x="264" y="97"/>
                  </a:cubicBezTo>
                  <a:cubicBezTo>
                    <a:pt x="93" y="408"/>
                    <a:pt x="0" y="764"/>
                    <a:pt x="186" y="1106"/>
                  </a:cubicBezTo>
                  <a:cubicBezTo>
                    <a:pt x="403" y="1462"/>
                    <a:pt x="853" y="1571"/>
                    <a:pt x="1256" y="1571"/>
                  </a:cubicBezTo>
                  <a:cubicBezTo>
                    <a:pt x="1504" y="1571"/>
                    <a:pt x="1504" y="1183"/>
                    <a:pt x="1256" y="1183"/>
                  </a:cubicBezTo>
                  <a:cubicBezTo>
                    <a:pt x="1024" y="1183"/>
                    <a:pt x="667" y="1137"/>
                    <a:pt x="543" y="904"/>
                  </a:cubicBezTo>
                  <a:cubicBezTo>
                    <a:pt x="434" y="718"/>
                    <a:pt x="512" y="485"/>
                    <a:pt x="620" y="284"/>
                  </a:cubicBezTo>
                  <a:cubicBezTo>
                    <a:pt x="695" y="135"/>
                    <a:pt x="558" y="1"/>
                    <a:pt x="425" y="1"/>
                  </a:cubicBezTo>
                  <a:close/>
                </a:path>
              </a:pathLst>
            </a:custGeom>
            <a:solidFill>
              <a:srgbClr val="FFFF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0"/>
            <p:cNvSpPr/>
            <p:nvPr/>
          </p:nvSpPr>
          <p:spPr>
            <a:xfrm>
              <a:off x="2473711" y="1903023"/>
              <a:ext cx="305751" cy="278865"/>
            </a:xfrm>
            <a:custGeom>
              <a:avLst/>
              <a:gdLst/>
              <a:ahLst/>
              <a:cxnLst/>
              <a:rect l="l" t="t" r="r" b="b"/>
              <a:pathLst>
                <a:path w="7585" h="6918" extrusionOk="0">
                  <a:moveTo>
                    <a:pt x="2792" y="0"/>
                  </a:moveTo>
                  <a:lnTo>
                    <a:pt x="2436" y="1784"/>
                  </a:lnTo>
                  <a:lnTo>
                    <a:pt x="652" y="1784"/>
                  </a:lnTo>
                  <a:lnTo>
                    <a:pt x="1" y="5134"/>
                  </a:lnTo>
                  <a:lnTo>
                    <a:pt x="1784" y="5134"/>
                  </a:lnTo>
                  <a:lnTo>
                    <a:pt x="1458" y="6918"/>
                  </a:lnTo>
                  <a:lnTo>
                    <a:pt x="4793" y="6918"/>
                  </a:lnTo>
                  <a:lnTo>
                    <a:pt x="5134" y="5134"/>
                  </a:lnTo>
                  <a:lnTo>
                    <a:pt x="6918" y="5134"/>
                  </a:lnTo>
                  <a:lnTo>
                    <a:pt x="7585" y="1784"/>
                  </a:lnTo>
                  <a:lnTo>
                    <a:pt x="5801" y="1784"/>
                  </a:lnTo>
                  <a:lnTo>
                    <a:pt x="6127" y="0"/>
                  </a:lnTo>
                  <a:close/>
                </a:path>
              </a:pathLst>
            </a:custGeom>
            <a:solidFill>
              <a:srgbClr val="FF51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0"/>
            <p:cNvSpPr/>
            <p:nvPr/>
          </p:nvSpPr>
          <p:spPr>
            <a:xfrm>
              <a:off x="1679759" y="2039265"/>
              <a:ext cx="692123" cy="15076"/>
            </a:xfrm>
            <a:custGeom>
              <a:avLst/>
              <a:gdLst/>
              <a:ahLst/>
              <a:cxnLst/>
              <a:rect l="l" t="t" r="r" b="b"/>
              <a:pathLst>
                <a:path w="17170" h="374" extrusionOk="0">
                  <a:moveTo>
                    <a:pt x="3212" y="1"/>
                  </a:moveTo>
                  <a:cubicBezTo>
                    <a:pt x="2188" y="1"/>
                    <a:pt x="1164" y="10"/>
                    <a:pt x="140" y="33"/>
                  </a:cubicBezTo>
                  <a:cubicBezTo>
                    <a:pt x="0" y="33"/>
                    <a:pt x="0" y="219"/>
                    <a:pt x="140" y="219"/>
                  </a:cubicBezTo>
                  <a:cubicBezTo>
                    <a:pt x="1101" y="200"/>
                    <a:pt x="2063" y="193"/>
                    <a:pt x="3025" y="193"/>
                  </a:cubicBezTo>
                  <a:cubicBezTo>
                    <a:pt x="7698" y="193"/>
                    <a:pt x="12379" y="374"/>
                    <a:pt x="17061" y="374"/>
                  </a:cubicBezTo>
                  <a:cubicBezTo>
                    <a:pt x="17169" y="374"/>
                    <a:pt x="17169" y="188"/>
                    <a:pt x="17061" y="188"/>
                  </a:cubicBezTo>
                  <a:cubicBezTo>
                    <a:pt x="12442" y="188"/>
                    <a:pt x="7823" y="1"/>
                    <a:pt x="32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0"/>
            <p:cNvSpPr/>
            <p:nvPr/>
          </p:nvSpPr>
          <p:spPr>
            <a:xfrm>
              <a:off x="1655372" y="2166236"/>
              <a:ext cx="741502" cy="7538"/>
            </a:xfrm>
            <a:custGeom>
              <a:avLst/>
              <a:gdLst/>
              <a:ahLst/>
              <a:cxnLst/>
              <a:rect l="l" t="t" r="r" b="b"/>
              <a:pathLst>
                <a:path w="18395" h="187" extrusionOk="0">
                  <a:moveTo>
                    <a:pt x="140" y="0"/>
                  </a:moveTo>
                  <a:cubicBezTo>
                    <a:pt x="0" y="0"/>
                    <a:pt x="0" y="186"/>
                    <a:pt x="140" y="186"/>
                  </a:cubicBezTo>
                  <a:lnTo>
                    <a:pt x="18286" y="186"/>
                  </a:lnTo>
                  <a:cubicBezTo>
                    <a:pt x="18395" y="186"/>
                    <a:pt x="18395" y="0"/>
                    <a:pt x="182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0"/>
            <p:cNvSpPr/>
            <p:nvPr/>
          </p:nvSpPr>
          <p:spPr>
            <a:xfrm>
              <a:off x="1630381" y="2296956"/>
              <a:ext cx="1094739" cy="14350"/>
            </a:xfrm>
            <a:custGeom>
              <a:avLst/>
              <a:gdLst/>
              <a:ahLst/>
              <a:cxnLst/>
              <a:rect l="l" t="t" r="r" b="b"/>
              <a:pathLst>
                <a:path w="27158" h="356" extrusionOk="0">
                  <a:moveTo>
                    <a:pt x="1547" y="0"/>
                  </a:moveTo>
                  <a:cubicBezTo>
                    <a:pt x="1079" y="0"/>
                    <a:pt x="610" y="4"/>
                    <a:pt x="140" y="14"/>
                  </a:cubicBezTo>
                  <a:cubicBezTo>
                    <a:pt x="0" y="30"/>
                    <a:pt x="0" y="231"/>
                    <a:pt x="124" y="231"/>
                  </a:cubicBezTo>
                  <a:cubicBezTo>
                    <a:pt x="1624" y="207"/>
                    <a:pt x="3123" y="198"/>
                    <a:pt x="4623" y="198"/>
                  </a:cubicBezTo>
                  <a:cubicBezTo>
                    <a:pt x="9887" y="198"/>
                    <a:pt x="15155" y="316"/>
                    <a:pt x="20442" y="340"/>
                  </a:cubicBezTo>
                  <a:cubicBezTo>
                    <a:pt x="22644" y="355"/>
                    <a:pt x="24831" y="355"/>
                    <a:pt x="27049" y="355"/>
                  </a:cubicBezTo>
                  <a:cubicBezTo>
                    <a:pt x="27157" y="355"/>
                    <a:pt x="27157" y="169"/>
                    <a:pt x="27049" y="169"/>
                  </a:cubicBezTo>
                  <a:cubicBezTo>
                    <a:pt x="19480" y="169"/>
                    <a:pt x="11927" y="45"/>
                    <a:pt x="4358" y="14"/>
                  </a:cubicBezTo>
                  <a:cubicBezTo>
                    <a:pt x="3417" y="14"/>
                    <a:pt x="2483" y="0"/>
                    <a:pt x="15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0"/>
            <p:cNvSpPr/>
            <p:nvPr/>
          </p:nvSpPr>
          <p:spPr>
            <a:xfrm>
              <a:off x="1605994" y="2423765"/>
              <a:ext cx="1119127" cy="8183"/>
            </a:xfrm>
            <a:custGeom>
              <a:avLst/>
              <a:gdLst/>
              <a:ahLst/>
              <a:cxnLst/>
              <a:rect l="l" t="t" r="r" b="b"/>
              <a:pathLst>
                <a:path w="27763" h="203" extrusionOk="0">
                  <a:moveTo>
                    <a:pt x="140" y="1"/>
                  </a:moveTo>
                  <a:cubicBezTo>
                    <a:pt x="0" y="1"/>
                    <a:pt x="0" y="203"/>
                    <a:pt x="124" y="203"/>
                  </a:cubicBezTo>
                  <a:lnTo>
                    <a:pt x="27654" y="203"/>
                  </a:lnTo>
                  <a:cubicBezTo>
                    <a:pt x="27762" y="203"/>
                    <a:pt x="27762" y="1"/>
                    <a:pt x="276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0"/>
            <p:cNvSpPr/>
            <p:nvPr/>
          </p:nvSpPr>
          <p:spPr>
            <a:xfrm>
              <a:off x="1559116" y="2662955"/>
              <a:ext cx="1095989" cy="14068"/>
            </a:xfrm>
            <a:custGeom>
              <a:avLst/>
              <a:gdLst/>
              <a:ahLst/>
              <a:cxnLst/>
              <a:rect l="l" t="t" r="r" b="b"/>
              <a:pathLst>
                <a:path w="27189" h="349" extrusionOk="0">
                  <a:moveTo>
                    <a:pt x="1573" y="0"/>
                  </a:moveTo>
                  <a:cubicBezTo>
                    <a:pt x="1103" y="0"/>
                    <a:pt x="631" y="2"/>
                    <a:pt x="155" y="7"/>
                  </a:cubicBezTo>
                  <a:cubicBezTo>
                    <a:pt x="0" y="23"/>
                    <a:pt x="0" y="224"/>
                    <a:pt x="140" y="224"/>
                  </a:cubicBezTo>
                  <a:cubicBezTo>
                    <a:pt x="1639" y="200"/>
                    <a:pt x="3139" y="191"/>
                    <a:pt x="4640" y="191"/>
                  </a:cubicBezTo>
                  <a:cubicBezTo>
                    <a:pt x="9907" y="191"/>
                    <a:pt x="15182" y="309"/>
                    <a:pt x="20457" y="333"/>
                  </a:cubicBezTo>
                  <a:cubicBezTo>
                    <a:pt x="22675" y="348"/>
                    <a:pt x="24862" y="348"/>
                    <a:pt x="27064" y="348"/>
                  </a:cubicBezTo>
                  <a:cubicBezTo>
                    <a:pt x="27188" y="348"/>
                    <a:pt x="27188" y="162"/>
                    <a:pt x="27064" y="162"/>
                  </a:cubicBezTo>
                  <a:cubicBezTo>
                    <a:pt x="19511" y="162"/>
                    <a:pt x="11942" y="38"/>
                    <a:pt x="4389" y="7"/>
                  </a:cubicBezTo>
                  <a:cubicBezTo>
                    <a:pt x="3448" y="7"/>
                    <a:pt x="2514" y="0"/>
                    <a:pt x="15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0"/>
            <p:cNvSpPr/>
            <p:nvPr/>
          </p:nvSpPr>
          <p:spPr>
            <a:xfrm>
              <a:off x="1587251" y="2517926"/>
              <a:ext cx="1094739" cy="14673"/>
            </a:xfrm>
            <a:custGeom>
              <a:avLst/>
              <a:gdLst/>
              <a:ahLst/>
              <a:cxnLst/>
              <a:rect l="l" t="t" r="r" b="b"/>
              <a:pathLst>
                <a:path w="27158" h="364" extrusionOk="0">
                  <a:moveTo>
                    <a:pt x="1547" y="0"/>
                  </a:moveTo>
                  <a:cubicBezTo>
                    <a:pt x="1079" y="0"/>
                    <a:pt x="610" y="2"/>
                    <a:pt x="140" y="7"/>
                  </a:cubicBezTo>
                  <a:cubicBezTo>
                    <a:pt x="10" y="50"/>
                    <a:pt x="1" y="227"/>
                    <a:pt x="100" y="227"/>
                  </a:cubicBezTo>
                  <a:cubicBezTo>
                    <a:pt x="107" y="227"/>
                    <a:pt x="115" y="226"/>
                    <a:pt x="124" y="224"/>
                  </a:cubicBezTo>
                  <a:cubicBezTo>
                    <a:pt x="1533" y="205"/>
                    <a:pt x="2943" y="197"/>
                    <a:pt x="4352" y="197"/>
                  </a:cubicBezTo>
                  <a:cubicBezTo>
                    <a:pt x="9706" y="197"/>
                    <a:pt x="15064" y="311"/>
                    <a:pt x="20442" y="348"/>
                  </a:cubicBezTo>
                  <a:cubicBezTo>
                    <a:pt x="22644" y="364"/>
                    <a:pt x="24846" y="364"/>
                    <a:pt x="27049" y="364"/>
                  </a:cubicBezTo>
                  <a:cubicBezTo>
                    <a:pt x="27157" y="364"/>
                    <a:pt x="27157" y="178"/>
                    <a:pt x="27049" y="178"/>
                  </a:cubicBezTo>
                  <a:cubicBezTo>
                    <a:pt x="19495" y="178"/>
                    <a:pt x="11927" y="53"/>
                    <a:pt x="4374" y="7"/>
                  </a:cubicBezTo>
                  <a:cubicBezTo>
                    <a:pt x="3422" y="7"/>
                    <a:pt x="2485" y="0"/>
                    <a:pt x="15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0"/>
            <p:cNvSpPr/>
            <p:nvPr/>
          </p:nvSpPr>
          <p:spPr>
            <a:xfrm>
              <a:off x="1535334" y="2789523"/>
              <a:ext cx="1119771" cy="8143"/>
            </a:xfrm>
            <a:custGeom>
              <a:avLst/>
              <a:gdLst/>
              <a:ahLst/>
              <a:cxnLst/>
              <a:rect l="l" t="t" r="r" b="b"/>
              <a:pathLst>
                <a:path w="27779" h="202" extrusionOk="0">
                  <a:moveTo>
                    <a:pt x="140" y="0"/>
                  </a:moveTo>
                  <a:cubicBezTo>
                    <a:pt x="1" y="0"/>
                    <a:pt x="1" y="202"/>
                    <a:pt x="125" y="202"/>
                  </a:cubicBezTo>
                  <a:lnTo>
                    <a:pt x="27654" y="202"/>
                  </a:lnTo>
                  <a:cubicBezTo>
                    <a:pt x="27778" y="202"/>
                    <a:pt x="27778" y="0"/>
                    <a:pt x="276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0"/>
            <p:cNvSpPr/>
            <p:nvPr/>
          </p:nvSpPr>
          <p:spPr>
            <a:xfrm>
              <a:off x="1508448" y="2926127"/>
              <a:ext cx="1095384" cy="14713"/>
            </a:xfrm>
            <a:custGeom>
              <a:avLst/>
              <a:gdLst/>
              <a:ahLst/>
              <a:cxnLst/>
              <a:rect l="l" t="t" r="r" b="b"/>
              <a:pathLst>
                <a:path w="27174" h="365" extrusionOk="0">
                  <a:moveTo>
                    <a:pt x="1564" y="1"/>
                  </a:moveTo>
                  <a:cubicBezTo>
                    <a:pt x="1095" y="1"/>
                    <a:pt x="626" y="3"/>
                    <a:pt x="156" y="8"/>
                  </a:cubicBezTo>
                  <a:cubicBezTo>
                    <a:pt x="1" y="23"/>
                    <a:pt x="1" y="225"/>
                    <a:pt x="140" y="225"/>
                  </a:cubicBezTo>
                  <a:cubicBezTo>
                    <a:pt x="1562" y="205"/>
                    <a:pt x="2984" y="197"/>
                    <a:pt x="4407" y="197"/>
                  </a:cubicBezTo>
                  <a:cubicBezTo>
                    <a:pt x="9748" y="197"/>
                    <a:pt x="15093" y="309"/>
                    <a:pt x="20458" y="333"/>
                  </a:cubicBezTo>
                  <a:cubicBezTo>
                    <a:pt x="22660" y="364"/>
                    <a:pt x="24863" y="364"/>
                    <a:pt x="27065" y="364"/>
                  </a:cubicBezTo>
                  <a:cubicBezTo>
                    <a:pt x="27174" y="364"/>
                    <a:pt x="27174" y="163"/>
                    <a:pt x="27065" y="163"/>
                  </a:cubicBezTo>
                  <a:cubicBezTo>
                    <a:pt x="19512" y="163"/>
                    <a:pt x="11943" y="54"/>
                    <a:pt x="4390" y="8"/>
                  </a:cubicBezTo>
                  <a:cubicBezTo>
                    <a:pt x="3439" y="8"/>
                    <a:pt x="2501" y="1"/>
                    <a:pt x="15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0"/>
            <p:cNvSpPr/>
            <p:nvPr/>
          </p:nvSpPr>
          <p:spPr>
            <a:xfrm>
              <a:off x="1440327" y="3281525"/>
              <a:ext cx="1119127" cy="7538"/>
            </a:xfrm>
            <a:custGeom>
              <a:avLst/>
              <a:gdLst/>
              <a:ahLst/>
              <a:cxnLst/>
              <a:rect l="l" t="t" r="r" b="b"/>
              <a:pathLst>
                <a:path w="27763" h="187" extrusionOk="0">
                  <a:moveTo>
                    <a:pt x="140" y="0"/>
                  </a:moveTo>
                  <a:cubicBezTo>
                    <a:pt x="0" y="0"/>
                    <a:pt x="0" y="186"/>
                    <a:pt x="124" y="186"/>
                  </a:cubicBezTo>
                  <a:lnTo>
                    <a:pt x="27654" y="186"/>
                  </a:lnTo>
                  <a:cubicBezTo>
                    <a:pt x="27762" y="186"/>
                    <a:pt x="27762" y="0"/>
                    <a:pt x="276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0"/>
            <p:cNvSpPr/>
            <p:nvPr/>
          </p:nvSpPr>
          <p:spPr>
            <a:xfrm>
              <a:off x="2276160" y="3395275"/>
              <a:ext cx="237627" cy="7538"/>
            </a:xfrm>
            <a:custGeom>
              <a:avLst/>
              <a:gdLst/>
              <a:ahLst/>
              <a:cxnLst/>
              <a:rect l="l" t="t" r="r" b="b"/>
              <a:pathLst>
                <a:path w="5895" h="187" extrusionOk="0">
                  <a:moveTo>
                    <a:pt x="109" y="1"/>
                  </a:moveTo>
                  <a:cubicBezTo>
                    <a:pt x="1" y="1"/>
                    <a:pt x="1" y="187"/>
                    <a:pt x="109" y="187"/>
                  </a:cubicBezTo>
                  <a:lnTo>
                    <a:pt x="5770" y="187"/>
                  </a:lnTo>
                  <a:cubicBezTo>
                    <a:pt x="5894" y="187"/>
                    <a:pt x="5894" y="1"/>
                    <a:pt x="5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0"/>
            <p:cNvSpPr/>
            <p:nvPr/>
          </p:nvSpPr>
          <p:spPr>
            <a:xfrm>
              <a:off x="2139877" y="2645461"/>
              <a:ext cx="606182" cy="1004969"/>
            </a:xfrm>
            <a:custGeom>
              <a:avLst/>
              <a:gdLst/>
              <a:ahLst/>
              <a:cxnLst/>
              <a:rect l="l" t="t" r="r" b="b"/>
              <a:pathLst>
                <a:path w="15038" h="24931" extrusionOk="0">
                  <a:moveTo>
                    <a:pt x="14474" y="1"/>
                  </a:moveTo>
                  <a:cubicBezTo>
                    <a:pt x="14385" y="1"/>
                    <a:pt x="14292" y="35"/>
                    <a:pt x="14207" y="115"/>
                  </a:cubicBezTo>
                  <a:cubicBezTo>
                    <a:pt x="9849" y="4101"/>
                    <a:pt x="5941" y="8584"/>
                    <a:pt x="2761" y="13578"/>
                  </a:cubicBezTo>
                  <a:cubicBezTo>
                    <a:pt x="1520" y="15547"/>
                    <a:pt x="0" y="17874"/>
                    <a:pt x="311" y="20309"/>
                  </a:cubicBezTo>
                  <a:cubicBezTo>
                    <a:pt x="450" y="21317"/>
                    <a:pt x="931" y="22217"/>
                    <a:pt x="1706" y="22884"/>
                  </a:cubicBezTo>
                  <a:cubicBezTo>
                    <a:pt x="2792" y="23814"/>
                    <a:pt x="4235" y="24109"/>
                    <a:pt x="5413" y="24869"/>
                  </a:cubicBezTo>
                  <a:cubicBezTo>
                    <a:pt x="5479" y="24912"/>
                    <a:pt x="5544" y="24930"/>
                    <a:pt x="5605" y="24930"/>
                  </a:cubicBezTo>
                  <a:cubicBezTo>
                    <a:pt x="5922" y="24930"/>
                    <a:pt x="6139" y="24436"/>
                    <a:pt x="5801" y="24202"/>
                  </a:cubicBezTo>
                  <a:cubicBezTo>
                    <a:pt x="4669" y="23488"/>
                    <a:pt x="3273" y="23225"/>
                    <a:pt x="2249" y="22341"/>
                  </a:cubicBezTo>
                  <a:cubicBezTo>
                    <a:pt x="1396" y="21627"/>
                    <a:pt x="1009" y="20619"/>
                    <a:pt x="1055" y="19533"/>
                  </a:cubicBezTo>
                  <a:cubicBezTo>
                    <a:pt x="1148" y="16959"/>
                    <a:pt x="3040" y="14493"/>
                    <a:pt x="4436" y="12446"/>
                  </a:cubicBezTo>
                  <a:cubicBezTo>
                    <a:pt x="7383" y="8118"/>
                    <a:pt x="10904" y="4194"/>
                    <a:pt x="14750" y="658"/>
                  </a:cubicBezTo>
                  <a:cubicBezTo>
                    <a:pt x="15038" y="394"/>
                    <a:pt x="14779" y="1"/>
                    <a:pt x="144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0"/>
            <p:cNvSpPr/>
            <p:nvPr/>
          </p:nvSpPr>
          <p:spPr>
            <a:xfrm>
              <a:off x="2333680" y="3593028"/>
              <a:ext cx="171962" cy="117866"/>
            </a:xfrm>
            <a:custGeom>
              <a:avLst/>
              <a:gdLst/>
              <a:ahLst/>
              <a:cxnLst/>
              <a:rect l="l" t="t" r="r" b="b"/>
              <a:pathLst>
                <a:path w="4266" h="2924" extrusionOk="0">
                  <a:moveTo>
                    <a:pt x="950" y="0"/>
                  </a:moveTo>
                  <a:cubicBezTo>
                    <a:pt x="847" y="0"/>
                    <a:pt x="739" y="33"/>
                    <a:pt x="621" y="120"/>
                  </a:cubicBezTo>
                  <a:cubicBezTo>
                    <a:pt x="357" y="306"/>
                    <a:pt x="171" y="709"/>
                    <a:pt x="109" y="1035"/>
                  </a:cubicBezTo>
                  <a:cubicBezTo>
                    <a:pt x="0" y="1717"/>
                    <a:pt x="1024" y="1764"/>
                    <a:pt x="1365" y="2136"/>
                  </a:cubicBezTo>
                  <a:cubicBezTo>
                    <a:pt x="1767" y="2617"/>
                    <a:pt x="2207" y="2924"/>
                    <a:pt x="2663" y="2924"/>
                  </a:cubicBezTo>
                  <a:cubicBezTo>
                    <a:pt x="2929" y="2924"/>
                    <a:pt x="3201" y="2820"/>
                    <a:pt x="3475" y="2586"/>
                  </a:cubicBezTo>
                  <a:cubicBezTo>
                    <a:pt x="3909" y="2198"/>
                    <a:pt x="4266" y="1221"/>
                    <a:pt x="3506" y="771"/>
                  </a:cubicBezTo>
                  <a:cubicBezTo>
                    <a:pt x="2854" y="384"/>
                    <a:pt x="2311" y="508"/>
                    <a:pt x="1706" y="291"/>
                  </a:cubicBezTo>
                  <a:cubicBezTo>
                    <a:pt x="1422" y="192"/>
                    <a:pt x="1199" y="0"/>
                    <a:pt x="9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0"/>
            <p:cNvSpPr/>
            <p:nvPr/>
          </p:nvSpPr>
          <p:spPr>
            <a:xfrm>
              <a:off x="2621158" y="2927256"/>
              <a:ext cx="649072" cy="955186"/>
            </a:xfrm>
            <a:custGeom>
              <a:avLst/>
              <a:gdLst/>
              <a:ahLst/>
              <a:cxnLst/>
              <a:rect l="l" t="t" r="r" b="b"/>
              <a:pathLst>
                <a:path w="16102" h="23696" extrusionOk="0">
                  <a:moveTo>
                    <a:pt x="15615" y="0"/>
                  </a:moveTo>
                  <a:cubicBezTo>
                    <a:pt x="15464" y="0"/>
                    <a:pt x="15326" y="83"/>
                    <a:pt x="15295" y="274"/>
                  </a:cubicBezTo>
                  <a:cubicBezTo>
                    <a:pt x="14551" y="5253"/>
                    <a:pt x="13326" y="10185"/>
                    <a:pt x="11495" y="14884"/>
                  </a:cubicBezTo>
                  <a:cubicBezTo>
                    <a:pt x="10596" y="17257"/>
                    <a:pt x="9619" y="20204"/>
                    <a:pt x="7649" y="21926"/>
                  </a:cubicBezTo>
                  <a:cubicBezTo>
                    <a:pt x="6935" y="22557"/>
                    <a:pt x="6102" y="22932"/>
                    <a:pt x="5199" y="22932"/>
                  </a:cubicBezTo>
                  <a:cubicBezTo>
                    <a:pt x="4926" y="22932"/>
                    <a:pt x="4646" y="22897"/>
                    <a:pt x="4361" y="22825"/>
                  </a:cubicBezTo>
                  <a:cubicBezTo>
                    <a:pt x="3043" y="22484"/>
                    <a:pt x="2019" y="21445"/>
                    <a:pt x="778" y="20918"/>
                  </a:cubicBezTo>
                  <a:cubicBezTo>
                    <a:pt x="724" y="20892"/>
                    <a:pt x="670" y="20880"/>
                    <a:pt x="618" y="20880"/>
                  </a:cubicBezTo>
                  <a:cubicBezTo>
                    <a:pt x="266" y="20880"/>
                    <a:pt x="1" y="21409"/>
                    <a:pt x="406" y="21585"/>
                  </a:cubicBezTo>
                  <a:cubicBezTo>
                    <a:pt x="1631" y="22096"/>
                    <a:pt x="2639" y="23073"/>
                    <a:pt x="3927" y="23477"/>
                  </a:cubicBezTo>
                  <a:cubicBezTo>
                    <a:pt x="4360" y="23621"/>
                    <a:pt x="4809" y="23696"/>
                    <a:pt x="5257" y="23696"/>
                  </a:cubicBezTo>
                  <a:cubicBezTo>
                    <a:pt x="5818" y="23696"/>
                    <a:pt x="6378" y="23579"/>
                    <a:pt x="6905" y="23337"/>
                  </a:cubicBezTo>
                  <a:cubicBezTo>
                    <a:pt x="9309" y="22251"/>
                    <a:pt x="10456" y="19382"/>
                    <a:pt x="11418" y="17133"/>
                  </a:cubicBezTo>
                  <a:cubicBezTo>
                    <a:pt x="13713" y="11814"/>
                    <a:pt x="15202" y="6199"/>
                    <a:pt x="16055" y="492"/>
                  </a:cubicBezTo>
                  <a:cubicBezTo>
                    <a:pt x="16102" y="192"/>
                    <a:pt x="15844" y="0"/>
                    <a:pt x="156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0"/>
            <p:cNvSpPr/>
            <p:nvPr/>
          </p:nvSpPr>
          <p:spPr>
            <a:xfrm>
              <a:off x="2528086" y="3684044"/>
              <a:ext cx="152614" cy="127702"/>
            </a:xfrm>
            <a:custGeom>
              <a:avLst/>
              <a:gdLst/>
              <a:ahLst/>
              <a:cxnLst/>
              <a:rect l="l" t="t" r="r" b="b"/>
              <a:pathLst>
                <a:path w="3786" h="3168" extrusionOk="0">
                  <a:moveTo>
                    <a:pt x="1205" y="1"/>
                  </a:moveTo>
                  <a:cubicBezTo>
                    <a:pt x="621" y="1"/>
                    <a:pt x="189" y="636"/>
                    <a:pt x="125" y="1135"/>
                  </a:cubicBezTo>
                  <a:cubicBezTo>
                    <a:pt x="1" y="2081"/>
                    <a:pt x="699" y="2515"/>
                    <a:pt x="1691" y="2608"/>
                  </a:cubicBezTo>
                  <a:cubicBezTo>
                    <a:pt x="2063" y="2656"/>
                    <a:pt x="2519" y="3168"/>
                    <a:pt x="2943" y="3168"/>
                  </a:cubicBezTo>
                  <a:cubicBezTo>
                    <a:pt x="3067" y="3168"/>
                    <a:pt x="3188" y="3124"/>
                    <a:pt x="3304" y="3011"/>
                  </a:cubicBezTo>
                  <a:cubicBezTo>
                    <a:pt x="3537" y="2810"/>
                    <a:pt x="3770" y="2422"/>
                    <a:pt x="3770" y="2112"/>
                  </a:cubicBezTo>
                  <a:cubicBezTo>
                    <a:pt x="3785" y="1600"/>
                    <a:pt x="3366" y="1569"/>
                    <a:pt x="3010" y="1305"/>
                  </a:cubicBezTo>
                  <a:cubicBezTo>
                    <a:pt x="2513" y="948"/>
                    <a:pt x="2296" y="421"/>
                    <a:pt x="1598" y="95"/>
                  </a:cubicBezTo>
                  <a:cubicBezTo>
                    <a:pt x="1462" y="30"/>
                    <a:pt x="1330" y="1"/>
                    <a:pt x="1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0"/>
            <p:cNvSpPr/>
            <p:nvPr/>
          </p:nvSpPr>
          <p:spPr>
            <a:xfrm>
              <a:off x="2611242" y="2347502"/>
              <a:ext cx="706513" cy="724653"/>
            </a:xfrm>
            <a:custGeom>
              <a:avLst/>
              <a:gdLst/>
              <a:ahLst/>
              <a:cxnLst/>
              <a:rect l="l" t="t" r="r" b="b"/>
              <a:pathLst>
                <a:path w="17527" h="17977" extrusionOk="0">
                  <a:moveTo>
                    <a:pt x="14936" y="1"/>
                  </a:moveTo>
                  <a:cubicBezTo>
                    <a:pt x="14781" y="1"/>
                    <a:pt x="14626" y="16"/>
                    <a:pt x="14471" y="78"/>
                  </a:cubicBezTo>
                  <a:cubicBezTo>
                    <a:pt x="14269" y="171"/>
                    <a:pt x="14083" y="342"/>
                    <a:pt x="13913" y="497"/>
                  </a:cubicBezTo>
                  <a:cubicBezTo>
                    <a:pt x="13572" y="854"/>
                    <a:pt x="13199" y="1180"/>
                    <a:pt x="12827" y="1490"/>
                  </a:cubicBezTo>
                  <a:cubicBezTo>
                    <a:pt x="12377" y="1877"/>
                    <a:pt x="11912" y="2343"/>
                    <a:pt x="11354" y="2575"/>
                  </a:cubicBezTo>
                  <a:cubicBezTo>
                    <a:pt x="11140" y="2662"/>
                    <a:pt x="10920" y="2691"/>
                    <a:pt x="10697" y="2691"/>
                  </a:cubicBezTo>
                  <a:cubicBezTo>
                    <a:pt x="10233" y="2691"/>
                    <a:pt x="9755" y="2565"/>
                    <a:pt x="9295" y="2565"/>
                  </a:cubicBezTo>
                  <a:cubicBezTo>
                    <a:pt x="9221" y="2565"/>
                    <a:pt x="9147" y="2568"/>
                    <a:pt x="9074" y="2575"/>
                  </a:cubicBezTo>
                  <a:cubicBezTo>
                    <a:pt x="8236" y="2653"/>
                    <a:pt x="7383" y="2886"/>
                    <a:pt x="6670" y="3351"/>
                  </a:cubicBezTo>
                  <a:cubicBezTo>
                    <a:pt x="5910" y="3847"/>
                    <a:pt x="5631" y="3956"/>
                    <a:pt x="4964" y="4545"/>
                  </a:cubicBezTo>
                  <a:cubicBezTo>
                    <a:pt x="3583" y="5755"/>
                    <a:pt x="2575" y="6779"/>
                    <a:pt x="1" y="9384"/>
                  </a:cubicBezTo>
                  <a:cubicBezTo>
                    <a:pt x="481" y="9710"/>
                    <a:pt x="900" y="10160"/>
                    <a:pt x="1397" y="10485"/>
                  </a:cubicBezTo>
                  <a:cubicBezTo>
                    <a:pt x="1939" y="9942"/>
                    <a:pt x="2436" y="9353"/>
                    <a:pt x="2994" y="8795"/>
                  </a:cubicBezTo>
                  <a:cubicBezTo>
                    <a:pt x="3738" y="8066"/>
                    <a:pt x="4576" y="7399"/>
                    <a:pt x="5367" y="6716"/>
                  </a:cubicBezTo>
                  <a:cubicBezTo>
                    <a:pt x="6251" y="5941"/>
                    <a:pt x="7089" y="5274"/>
                    <a:pt x="8174" y="4840"/>
                  </a:cubicBezTo>
                  <a:cubicBezTo>
                    <a:pt x="8778" y="4590"/>
                    <a:pt x="9703" y="4297"/>
                    <a:pt x="10444" y="4297"/>
                  </a:cubicBezTo>
                  <a:cubicBezTo>
                    <a:pt x="10578" y="4297"/>
                    <a:pt x="10707" y="4306"/>
                    <a:pt x="10826" y="4328"/>
                  </a:cubicBezTo>
                  <a:cubicBezTo>
                    <a:pt x="12253" y="4576"/>
                    <a:pt x="13339" y="5134"/>
                    <a:pt x="14316" y="6189"/>
                  </a:cubicBezTo>
                  <a:cubicBezTo>
                    <a:pt x="14874" y="6747"/>
                    <a:pt x="15200" y="7926"/>
                    <a:pt x="15371" y="8671"/>
                  </a:cubicBezTo>
                  <a:cubicBezTo>
                    <a:pt x="15619" y="9803"/>
                    <a:pt x="15510" y="10873"/>
                    <a:pt x="15371" y="12036"/>
                  </a:cubicBezTo>
                  <a:cubicBezTo>
                    <a:pt x="15231" y="13060"/>
                    <a:pt x="15154" y="14130"/>
                    <a:pt x="14967" y="15154"/>
                  </a:cubicBezTo>
                  <a:cubicBezTo>
                    <a:pt x="14812" y="15960"/>
                    <a:pt x="14611" y="16689"/>
                    <a:pt x="14456" y="17449"/>
                  </a:cubicBezTo>
                  <a:cubicBezTo>
                    <a:pt x="14998" y="17666"/>
                    <a:pt x="15603" y="17775"/>
                    <a:pt x="16162" y="17976"/>
                  </a:cubicBezTo>
                  <a:cubicBezTo>
                    <a:pt x="16875" y="14378"/>
                    <a:pt x="17170" y="12967"/>
                    <a:pt x="17402" y="11152"/>
                  </a:cubicBezTo>
                  <a:cubicBezTo>
                    <a:pt x="17526" y="10253"/>
                    <a:pt x="17464" y="9942"/>
                    <a:pt x="17449" y="9043"/>
                  </a:cubicBezTo>
                  <a:cubicBezTo>
                    <a:pt x="17418" y="8190"/>
                    <a:pt x="17139" y="7368"/>
                    <a:pt x="16751" y="6623"/>
                  </a:cubicBezTo>
                  <a:cubicBezTo>
                    <a:pt x="16379" y="5972"/>
                    <a:pt x="15634" y="5507"/>
                    <a:pt x="15464" y="4731"/>
                  </a:cubicBezTo>
                  <a:cubicBezTo>
                    <a:pt x="15355" y="4142"/>
                    <a:pt x="15479" y="3490"/>
                    <a:pt x="15541" y="2901"/>
                  </a:cubicBezTo>
                  <a:cubicBezTo>
                    <a:pt x="15603" y="2420"/>
                    <a:pt x="15681" y="1940"/>
                    <a:pt x="15758" y="1443"/>
                  </a:cubicBezTo>
                  <a:cubicBezTo>
                    <a:pt x="15789" y="1211"/>
                    <a:pt x="15836" y="978"/>
                    <a:pt x="15789" y="745"/>
                  </a:cubicBezTo>
                  <a:cubicBezTo>
                    <a:pt x="15758" y="590"/>
                    <a:pt x="15681" y="435"/>
                    <a:pt x="15588" y="327"/>
                  </a:cubicBezTo>
                  <a:cubicBezTo>
                    <a:pt x="15541" y="264"/>
                    <a:pt x="15510" y="233"/>
                    <a:pt x="15464" y="187"/>
                  </a:cubicBezTo>
                  <a:cubicBezTo>
                    <a:pt x="15402" y="156"/>
                    <a:pt x="15355" y="125"/>
                    <a:pt x="15293" y="94"/>
                  </a:cubicBezTo>
                  <a:cubicBezTo>
                    <a:pt x="15231" y="47"/>
                    <a:pt x="15169" y="32"/>
                    <a:pt x="15122" y="16"/>
                  </a:cubicBezTo>
                  <a:cubicBezTo>
                    <a:pt x="15060" y="1"/>
                    <a:pt x="14998" y="1"/>
                    <a:pt x="149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0"/>
            <p:cNvSpPr/>
            <p:nvPr/>
          </p:nvSpPr>
          <p:spPr>
            <a:xfrm>
              <a:off x="3088573" y="1969411"/>
              <a:ext cx="169786" cy="578449"/>
            </a:xfrm>
            <a:custGeom>
              <a:avLst/>
              <a:gdLst/>
              <a:ahLst/>
              <a:cxnLst/>
              <a:rect l="l" t="t" r="r" b="b"/>
              <a:pathLst>
                <a:path w="4212" h="14350" extrusionOk="0">
                  <a:moveTo>
                    <a:pt x="941" y="0"/>
                  </a:moveTo>
                  <a:cubicBezTo>
                    <a:pt x="438" y="0"/>
                    <a:pt x="0" y="643"/>
                    <a:pt x="473" y="1068"/>
                  </a:cubicBezTo>
                  <a:cubicBezTo>
                    <a:pt x="2055" y="2495"/>
                    <a:pt x="3001" y="4123"/>
                    <a:pt x="2893" y="6294"/>
                  </a:cubicBezTo>
                  <a:cubicBezTo>
                    <a:pt x="2769" y="8791"/>
                    <a:pt x="2117" y="11273"/>
                    <a:pt x="1218" y="13599"/>
                  </a:cubicBezTo>
                  <a:cubicBezTo>
                    <a:pt x="1048" y="14052"/>
                    <a:pt x="1429" y="14350"/>
                    <a:pt x="1820" y="14350"/>
                  </a:cubicBezTo>
                  <a:cubicBezTo>
                    <a:pt x="2071" y="14350"/>
                    <a:pt x="2327" y="14226"/>
                    <a:pt x="2443" y="13941"/>
                  </a:cubicBezTo>
                  <a:cubicBezTo>
                    <a:pt x="3420" y="11397"/>
                    <a:pt x="4134" y="8667"/>
                    <a:pt x="4165" y="5922"/>
                  </a:cubicBezTo>
                  <a:cubicBezTo>
                    <a:pt x="4211" y="3580"/>
                    <a:pt x="3063" y="1704"/>
                    <a:pt x="1357" y="168"/>
                  </a:cubicBezTo>
                  <a:cubicBezTo>
                    <a:pt x="1226" y="50"/>
                    <a:pt x="1081" y="0"/>
                    <a:pt x="9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0"/>
            <p:cNvSpPr/>
            <p:nvPr/>
          </p:nvSpPr>
          <p:spPr>
            <a:xfrm>
              <a:off x="1018340" y="2832532"/>
              <a:ext cx="420796" cy="548256"/>
            </a:xfrm>
            <a:custGeom>
              <a:avLst/>
              <a:gdLst/>
              <a:ahLst/>
              <a:cxnLst/>
              <a:rect l="l" t="t" r="r" b="b"/>
              <a:pathLst>
                <a:path w="10439" h="13601" extrusionOk="0">
                  <a:moveTo>
                    <a:pt x="5617" y="0"/>
                  </a:moveTo>
                  <a:cubicBezTo>
                    <a:pt x="4790" y="0"/>
                    <a:pt x="3969" y="242"/>
                    <a:pt x="3412" y="779"/>
                  </a:cubicBezTo>
                  <a:cubicBezTo>
                    <a:pt x="2249" y="1911"/>
                    <a:pt x="1675" y="2686"/>
                    <a:pt x="419" y="9666"/>
                  </a:cubicBezTo>
                  <a:cubicBezTo>
                    <a:pt x="0" y="11232"/>
                    <a:pt x="1427" y="12799"/>
                    <a:pt x="2544" y="13357"/>
                  </a:cubicBezTo>
                  <a:cubicBezTo>
                    <a:pt x="2877" y="13527"/>
                    <a:pt x="3232" y="13601"/>
                    <a:pt x="3594" y="13601"/>
                  </a:cubicBezTo>
                  <a:cubicBezTo>
                    <a:pt x="5186" y="13601"/>
                    <a:pt x="6928" y="12169"/>
                    <a:pt x="7724" y="11108"/>
                  </a:cubicBezTo>
                  <a:cubicBezTo>
                    <a:pt x="9818" y="8301"/>
                    <a:pt x="10438" y="3819"/>
                    <a:pt x="8282" y="1089"/>
                  </a:cubicBezTo>
                  <a:cubicBezTo>
                    <a:pt x="7750" y="400"/>
                    <a:pt x="6679" y="0"/>
                    <a:pt x="56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0"/>
            <p:cNvSpPr/>
            <p:nvPr/>
          </p:nvSpPr>
          <p:spPr>
            <a:xfrm>
              <a:off x="1010198" y="2820358"/>
              <a:ext cx="410154" cy="570467"/>
            </a:xfrm>
            <a:custGeom>
              <a:avLst/>
              <a:gdLst/>
              <a:ahLst/>
              <a:cxnLst/>
              <a:rect l="l" t="t" r="r" b="b"/>
              <a:pathLst>
                <a:path w="10175" h="14152" extrusionOk="0">
                  <a:moveTo>
                    <a:pt x="5832" y="568"/>
                  </a:moveTo>
                  <a:cubicBezTo>
                    <a:pt x="6498" y="568"/>
                    <a:pt x="7169" y="746"/>
                    <a:pt x="7693" y="1081"/>
                  </a:cubicBezTo>
                  <a:cubicBezTo>
                    <a:pt x="8717" y="1717"/>
                    <a:pt x="9198" y="3159"/>
                    <a:pt x="9415" y="4276"/>
                  </a:cubicBezTo>
                  <a:cubicBezTo>
                    <a:pt x="9865" y="6835"/>
                    <a:pt x="9027" y="9859"/>
                    <a:pt x="7228" y="11751"/>
                  </a:cubicBezTo>
                  <a:cubicBezTo>
                    <a:pt x="6398" y="12624"/>
                    <a:pt x="5109" y="13598"/>
                    <a:pt x="3811" y="13598"/>
                  </a:cubicBezTo>
                  <a:cubicBezTo>
                    <a:pt x="3678" y="13598"/>
                    <a:pt x="3545" y="13588"/>
                    <a:pt x="3413" y="13566"/>
                  </a:cubicBezTo>
                  <a:cubicBezTo>
                    <a:pt x="1956" y="13318"/>
                    <a:pt x="562" y="11492"/>
                    <a:pt x="884" y="10050"/>
                  </a:cubicBezTo>
                  <a:lnTo>
                    <a:pt x="884" y="10050"/>
                  </a:lnTo>
                  <a:cubicBezTo>
                    <a:pt x="884" y="10048"/>
                    <a:pt x="884" y="10047"/>
                    <a:pt x="885" y="10045"/>
                  </a:cubicBezTo>
                  <a:lnTo>
                    <a:pt x="885" y="10045"/>
                  </a:lnTo>
                  <a:cubicBezTo>
                    <a:pt x="885" y="10045"/>
                    <a:pt x="885" y="10045"/>
                    <a:pt x="885" y="10045"/>
                  </a:cubicBezTo>
                  <a:cubicBezTo>
                    <a:pt x="886" y="10037"/>
                    <a:pt x="888" y="10029"/>
                    <a:pt x="889" y="10021"/>
                  </a:cubicBezTo>
                  <a:lnTo>
                    <a:pt x="889" y="10021"/>
                  </a:lnTo>
                  <a:cubicBezTo>
                    <a:pt x="1290" y="7779"/>
                    <a:pt x="1648" y="5431"/>
                    <a:pt x="2482" y="3299"/>
                  </a:cubicBezTo>
                  <a:cubicBezTo>
                    <a:pt x="2823" y="2384"/>
                    <a:pt x="3428" y="1391"/>
                    <a:pt x="4312" y="926"/>
                  </a:cubicBezTo>
                  <a:cubicBezTo>
                    <a:pt x="4762" y="683"/>
                    <a:pt x="5295" y="568"/>
                    <a:pt x="5832" y="568"/>
                  </a:cubicBezTo>
                  <a:close/>
                  <a:moveTo>
                    <a:pt x="5787" y="1"/>
                  </a:moveTo>
                  <a:cubicBezTo>
                    <a:pt x="4837" y="1"/>
                    <a:pt x="3931" y="314"/>
                    <a:pt x="3227" y="1019"/>
                  </a:cubicBezTo>
                  <a:cubicBezTo>
                    <a:pt x="2885" y="1375"/>
                    <a:pt x="2575" y="1763"/>
                    <a:pt x="2343" y="2182"/>
                  </a:cubicBezTo>
                  <a:cubicBezTo>
                    <a:pt x="1908" y="2957"/>
                    <a:pt x="1645" y="3841"/>
                    <a:pt x="1427" y="4694"/>
                  </a:cubicBezTo>
                  <a:cubicBezTo>
                    <a:pt x="962" y="6416"/>
                    <a:pt x="636" y="8153"/>
                    <a:pt x="326" y="9890"/>
                  </a:cubicBezTo>
                  <a:cubicBezTo>
                    <a:pt x="1" y="11364"/>
                    <a:pt x="900" y="12759"/>
                    <a:pt x="2063" y="13581"/>
                  </a:cubicBezTo>
                  <a:cubicBezTo>
                    <a:pt x="2622" y="13980"/>
                    <a:pt x="3214" y="14152"/>
                    <a:pt x="3812" y="14152"/>
                  </a:cubicBezTo>
                  <a:cubicBezTo>
                    <a:pt x="4492" y="14152"/>
                    <a:pt x="5180" y="13929"/>
                    <a:pt x="5832" y="13566"/>
                  </a:cubicBezTo>
                  <a:cubicBezTo>
                    <a:pt x="8407" y="12139"/>
                    <a:pt x="9818" y="9208"/>
                    <a:pt x="10051" y="6354"/>
                  </a:cubicBezTo>
                  <a:cubicBezTo>
                    <a:pt x="10175" y="4896"/>
                    <a:pt x="9958" y="3376"/>
                    <a:pt x="9260" y="2073"/>
                  </a:cubicBezTo>
                  <a:cubicBezTo>
                    <a:pt x="8639" y="910"/>
                    <a:pt x="7709" y="212"/>
                    <a:pt x="6391" y="42"/>
                  </a:cubicBezTo>
                  <a:cubicBezTo>
                    <a:pt x="6188" y="15"/>
                    <a:pt x="5987" y="1"/>
                    <a:pt x="57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0"/>
            <p:cNvSpPr/>
            <p:nvPr/>
          </p:nvSpPr>
          <p:spPr>
            <a:xfrm>
              <a:off x="1182475" y="2685084"/>
              <a:ext cx="88601" cy="282896"/>
            </a:xfrm>
            <a:custGeom>
              <a:avLst/>
              <a:gdLst/>
              <a:ahLst/>
              <a:cxnLst/>
              <a:rect l="l" t="t" r="r" b="b"/>
              <a:pathLst>
                <a:path w="2198" h="7018" extrusionOk="0">
                  <a:moveTo>
                    <a:pt x="1754" y="1"/>
                  </a:moveTo>
                  <a:cubicBezTo>
                    <a:pt x="1613" y="1"/>
                    <a:pt x="1477" y="80"/>
                    <a:pt x="1434" y="265"/>
                  </a:cubicBezTo>
                  <a:cubicBezTo>
                    <a:pt x="1000" y="2358"/>
                    <a:pt x="690" y="4514"/>
                    <a:pt x="85" y="6577"/>
                  </a:cubicBezTo>
                  <a:cubicBezTo>
                    <a:pt x="0" y="6840"/>
                    <a:pt x="222" y="7017"/>
                    <a:pt x="441" y="7017"/>
                  </a:cubicBezTo>
                  <a:cubicBezTo>
                    <a:pt x="585" y="7017"/>
                    <a:pt x="728" y="6941"/>
                    <a:pt x="783" y="6763"/>
                  </a:cubicBezTo>
                  <a:cubicBezTo>
                    <a:pt x="1388" y="4716"/>
                    <a:pt x="1698" y="2560"/>
                    <a:pt x="2132" y="466"/>
                  </a:cubicBezTo>
                  <a:cubicBezTo>
                    <a:pt x="2198" y="185"/>
                    <a:pt x="1969" y="1"/>
                    <a:pt x="17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0"/>
            <p:cNvSpPr/>
            <p:nvPr/>
          </p:nvSpPr>
          <p:spPr>
            <a:xfrm>
              <a:off x="1001451" y="2815763"/>
              <a:ext cx="333888" cy="428294"/>
            </a:xfrm>
            <a:custGeom>
              <a:avLst/>
              <a:gdLst/>
              <a:ahLst/>
              <a:cxnLst/>
              <a:rect l="l" t="t" r="r" b="b"/>
              <a:pathLst>
                <a:path w="8283" h="10625" extrusionOk="0">
                  <a:moveTo>
                    <a:pt x="2808" y="0"/>
                  </a:moveTo>
                  <a:lnTo>
                    <a:pt x="0" y="10625"/>
                  </a:lnTo>
                  <a:lnTo>
                    <a:pt x="5289" y="9198"/>
                  </a:lnTo>
                  <a:cubicBezTo>
                    <a:pt x="8283" y="6282"/>
                    <a:pt x="6390" y="3676"/>
                    <a:pt x="6390" y="3676"/>
                  </a:cubicBezTo>
                  <a:lnTo>
                    <a:pt x="28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0"/>
            <p:cNvSpPr/>
            <p:nvPr/>
          </p:nvSpPr>
          <p:spPr>
            <a:xfrm>
              <a:off x="868273" y="2804356"/>
              <a:ext cx="317643" cy="433171"/>
            </a:xfrm>
            <a:custGeom>
              <a:avLst/>
              <a:gdLst/>
              <a:ahLst/>
              <a:cxnLst/>
              <a:rect l="l" t="t" r="r" b="b"/>
              <a:pathLst>
                <a:path w="7880" h="10746" extrusionOk="0">
                  <a:moveTo>
                    <a:pt x="5191" y="0"/>
                  </a:moveTo>
                  <a:cubicBezTo>
                    <a:pt x="4898" y="0"/>
                    <a:pt x="4592" y="59"/>
                    <a:pt x="4189" y="97"/>
                  </a:cubicBezTo>
                  <a:cubicBezTo>
                    <a:pt x="1536" y="377"/>
                    <a:pt x="1" y="5340"/>
                    <a:pt x="466" y="7573"/>
                  </a:cubicBezTo>
                  <a:cubicBezTo>
                    <a:pt x="683" y="8581"/>
                    <a:pt x="1242" y="9543"/>
                    <a:pt x="2017" y="10148"/>
                  </a:cubicBezTo>
                  <a:cubicBezTo>
                    <a:pt x="2496" y="10520"/>
                    <a:pt x="3061" y="10746"/>
                    <a:pt x="3672" y="10746"/>
                  </a:cubicBezTo>
                  <a:cubicBezTo>
                    <a:pt x="4129" y="10746"/>
                    <a:pt x="4612" y="10619"/>
                    <a:pt x="5104" y="10334"/>
                  </a:cubicBezTo>
                  <a:cubicBezTo>
                    <a:pt x="6437" y="9558"/>
                    <a:pt x="7275" y="7806"/>
                    <a:pt x="7601" y="6348"/>
                  </a:cubicBezTo>
                  <a:cubicBezTo>
                    <a:pt x="7833" y="5402"/>
                    <a:pt x="7880" y="4254"/>
                    <a:pt x="7740" y="3261"/>
                  </a:cubicBezTo>
                  <a:cubicBezTo>
                    <a:pt x="7601" y="2253"/>
                    <a:pt x="7027" y="764"/>
                    <a:pt x="6112" y="252"/>
                  </a:cubicBezTo>
                  <a:cubicBezTo>
                    <a:pt x="5763" y="59"/>
                    <a:pt x="5484" y="0"/>
                    <a:pt x="51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0"/>
            <p:cNvSpPr/>
            <p:nvPr/>
          </p:nvSpPr>
          <p:spPr>
            <a:xfrm>
              <a:off x="865209" y="2794763"/>
              <a:ext cx="343240" cy="451754"/>
            </a:xfrm>
            <a:custGeom>
              <a:avLst/>
              <a:gdLst/>
              <a:ahLst/>
              <a:cxnLst/>
              <a:rect l="l" t="t" r="r" b="b"/>
              <a:pathLst>
                <a:path w="8515" h="11207" extrusionOk="0">
                  <a:moveTo>
                    <a:pt x="5045" y="456"/>
                  </a:moveTo>
                  <a:cubicBezTo>
                    <a:pt x="5690" y="456"/>
                    <a:pt x="6305" y="692"/>
                    <a:pt x="6731" y="1266"/>
                  </a:cubicBezTo>
                  <a:cubicBezTo>
                    <a:pt x="7956" y="2879"/>
                    <a:pt x="7894" y="5298"/>
                    <a:pt x="7304" y="7129"/>
                  </a:cubicBezTo>
                  <a:cubicBezTo>
                    <a:pt x="7010" y="8106"/>
                    <a:pt x="6498" y="9114"/>
                    <a:pt x="5738" y="9858"/>
                  </a:cubicBezTo>
                  <a:cubicBezTo>
                    <a:pt x="5168" y="10402"/>
                    <a:pt x="4488" y="10698"/>
                    <a:pt x="3801" y="10698"/>
                  </a:cubicBezTo>
                  <a:cubicBezTo>
                    <a:pt x="3273" y="10698"/>
                    <a:pt x="2740" y="10523"/>
                    <a:pt x="2248" y="10153"/>
                  </a:cubicBezTo>
                  <a:cubicBezTo>
                    <a:pt x="2240" y="10148"/>
                    <a:pt x="2231" y="10144"/>
                    <a:pt x="2222" y="10140"/>
                  </a:cubicBezTo>
                  <a:lnTo>
                    <a:pt x="2222" y="10140"/>
                  </a:lnTo>
                  <a:cubicBezTo>
                    <a:pt x="887" y="9023"/>
                    <a:pt x="547" y="7347"/>
                    <a:pt x="837" y="5686"/>
                  </a:cubicBezTo>
                  <a:cubicBezTo>
                    <a:pt x="1070" y="4228"/>
                    <a:pt x="1612" y="2708"/>
                    <a:pt x="2605" y="1576"/>
                  </a:cubicBezTo>
                  <a:cubicBezTo>
                    <a:pt x="3176" y="923"/>
                    <a:pt x="4139" y="456"/>
                    <a:pt x="5045" y="456"/>
                  </a:cubicBezTo>
                  <a:close/>
                  <a:moveTo>
                    <a:pt x="5098" y="1"/>
                  </a:moveTo>
                  <a:cubicBezTo>
                    <a:pt x="4396" y="1"/>
                    <a:pt x="3633" y="182"/>
                    <a:pt x="3070" y="553"/>
                  </a:cubicBezTo>
                  <a:cubicBezTo>
                    <a:pt x="1659" y="1468"/>
                    <a:pt x="899" y="3251"/>
                    <a:pt x="511" y="4818"/>
                  </a:cubicBezTo>
                  <a:cubicBezTo>
                    <a:pt x="1" y="6859"/>
                    <a:pt x="154" y="9101"/>
                    <a:pt x="1923" y="10544"/>
                  </a:cubicBezTo>
                  <a:lnTo>
                    <a:pt x="1923" y="10544"/>
                  </a:lnTo>
                  <a:cubicBezTo>
                    <a:pt x="1939" y="10565"/>
                    <a:pt x="1959" y="10585"/>
                    <a:pt x="1985" y="10603"/>
                  </a:cubicBezTo>
                  <a:cubicBezTo>
                    <a:pt x="2540" y="11002"/>
                    <a:pt x="3153" y="11207"/>
                    <a:pt x="3776" y="11207"/>
                  </a:cubicBezTo>
                  <a:cubicBezTo>
                    <a:pt x="4267" y="11207"/>
                    <a:pt x="4763" y="11080"/>
                    <a:pt x="5242" y="10820"/>
                  </a:cubicBezTo>
                  <a:cubicBezTo>
                    <a:pt x="6188" y="10324"/>
                    <a:pt x="6855" y="9393"/>
                    <a:pt x="7289" y="8447"/>
                  </a:cubicBezTo>
                  <a:cubicBezTo>
                    <a:pt x="8266" y="6431"/>
                    <a:pt x="8514" y="3872"/>
                    <a:pt x="7568" y="1809"/>
                  </a:cubicBezTo>
                  <a:cubicBezTo>
                    <a:pt x="7180" y="956"/>
                    <a:pt x="6513" y="149"/>
                    <a:pt x="5536" y="25"/>
                  </a:cubicBezTo>
                  <a:cubicBezTo>
                    <a:pt x="5395" y="9"/>
                    <a:pt x="5248" y="1"/>
                    <a:pt x="50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0"/>
            <p:cNvSpPr/>
            <p:nvPr/>
          </p:nvSpPr>
          <p:spPr>
            <a:xfrm>
              <a:off x="983957" y="2968814"/>
              <a:ext cx="60062" cy="100251"/>
            </a:xfrm>
            <a:custGeom>
              <a:avLst/>
              <a:gdLst/>
              <a:ahLst/>
              <a:cxnLst/>
              <a:rect l="l" t="t" r="r" b="b"/>
              <a:pathLst>
                <a:path w="1490" h="2487" extrusionOk="0">
                  <a:moveTo>
                    <a:pt x="854" y="0"/>
                  </a:moveTo>
                  <a:cubicBezTo>
                    <a:pt x="497" y="0"/>
                    <a:pt x="152" y="512"/>
                    <a:pt x="78" y="1167"/>
                  </a:cubicBezTo>
                  <a:cubicBezTo>
                    <a:pt x="0" y="1833"/>
                    <a:pt x="233" y="2438"/>
                    <a:pt x="605" y="2485"/>
                  </a:cubicBezTo>
                  <a:cubicBezTo>
                    <a:pt x="616" y="2486"/>
                    <a:pt x="626" y="2486"/>
                    <a:pt x="636" y="2486"/>
                  </a:cubicBezTo>
                  <a:cubicBezTo>
                    <a:pt x="998" y="2486"/>
                    <a:pt x="1352" y="1970"/>
                    <a:pt x="1427" y="1322"/>
                  </a:cubicBezTo>
                  <a:cubicBezTo>
                    <a:pt x="1489" y="639"/>
                    <a:pt x="1272" y="34"/>
                    <a:pt x="900" y="3"/>
                  </a:cubicBezTo>
                  <a:cubicBezTo>
                    <a:pt x="884" y="1"/>
                    <a:pt x="869" y="0"/>
                    <a:pt x="8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0"/>
            <p:cNvSpPr/>
            <p:nvPr/>
          </p:nvSpPr>
          <p:spPr>
            <a:xfrm>
              <a:off x="1210248" y="2948297"/>
              <a:ext cx="70704" cy="238232"/>
            </a:xfrm>
            <a:custGeom>
              <a:avLst/>
              <a:gdLst/>
              <a:ahLst/>
              <a:cxnLst/>
              <a:rect l="l" t="t" r="r" b="b"/>
              <a:pathLst>
                <a:path w="1754" h="5910" extrusionOk="0">
                  <a:moveTo>
                    <a:pt x="792" y="1"/>
                  </a:moveTo>
                  <a:lnTo>
                    <a:pt x="792" y="1"/>
                  </a:lnTo>
                  <a:cubicBezTo>
                    <a:pt x="962" y="218"/>
                    <a:pt x="1164" y="435"/>
                    <a:pt x="1288" y="683"/>
                  </a:cubicBezTo>
                  <a:cubicBezTo>
                    <a:pt x="1443" y="916"/>
                    <a:pt x="1552" y="1164"/>
                    <a:pt x="1567" y="1412"/>
                  </a:cubicBezTo>
                  <a:lnTo>
                    <a:pt x="1567" y="1831"/>
                  </a:lnTo>
                  <a:cubicBezTo>
                    <a:pt x="1567" y="1955"/>
                    <a:pt x="1552" y="2094"/>
                    <a:pt x="1552" y="2234"/>
                  </a:cubicBezTo>
                  <a:cubicBezTo>
                    <a:pt x="1521" y="2498"/>
                    <a:pt x="1505" y="2777"/>
                    <a:pt x="1474" y="3040"/>
                  </a:cubicBezTo>
                  <a:cubicBezTo>
                    <a:pt x="1397" y="3583"/>
                    <a:pt x="1241" y="4126"/>
                    <a:pt x="1009" y="4622"/>
                  </a:cubicBezTo>
                  <a:cubicBezTo>
                    <a:pt x="745" y="5103"/>
                    <a:pt x="419" y="5553"/>
                    <a:pt x="1" y="5910"/>
                  </a:cubicBezTo>
                  <a:cubicBezTo>
                    <a:pt x="450" y="5599"/>
                    <a:pt x="838" y="5181"/>
                    <a:pt x="1117" y="4669"/>
                  </a:cubicBezTo>
                  <a:cubicBezTo>
                    <a:pt x="1397" y="4173"/>
                    <a:pt x="1552" y="3630"/>
                    <a:pt x="1645" y="3056"/>
                  </a:cubicBezTo>
                  <a:cubicBezTo>
                    <a:pt x="1707" y="2792"/>
                    <a:pt x="1722" y="2498"/>
                    <a:pt x="1738" y="2234"/>
                  </a:cubicBezTo>
                  <a:cubicBezTo>
                    <a:pt x="1753" y="2079"/>
                    <a:pt x="1753" y="1939"/>
                    <a:pt x="1753" y="1800"/>
                  </a:cubicBezTo>
                  <a:cubicBezTo>
                    <a:pt x="1753" y="1676"/>
                    <a:pt x="1753" y="1536"/>
                    <a:pt x="1738" y="1381"/>
                  </a:cubicBezTo>
                  <a:cubicBezTo>
                    <a:pt x="1722" y="1226"/>
                    <a:pt x="1676" y="1086"/>
                    <a:pt x="1629" y="947"/>
                  </a:cubicBezTo>
                  <a:cubicBezTo>
                    <a:pt x="1567" y="807"/>
                    <a:pt x="1490" y="698"/>
                    <a:pt x="1397" y="590"/>
                  </a:cubicBezTo>
                  <a:cubicBezTo>
                    <a:pt x="1210" y="373"/>
                    <a:pt x="1009" y="17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0"/>
            <p:cNvSpPr/>
            <p:nvPr/>
          </p:nvSpPr>
          <p:spPr>
            <a:xfrm>
              <a:off x="1207144" y="1581766"/>
              <a:ext cx="692526" cy="1226432"/>
            </a:xfrm>
            <a:custGeom>
              <a:avLst/>
              <a:gdLst/>
              <a:ahLst/>
              <a:cxnLst/>
              <a:rect l="l" t="t" r="r" b="b"/>
              <a:pathLst>
                <a:path w="17180" h="30425" extrusionOk="0">
                  <a:moveTo>
                    <a:pt x="16337" y="0"/>
                  </a:moveTo>
                  <a:cubicBezTo>
                    <a:pt x="16277" y="0"/>
                    <a:pt x="16213" y="9"/>
                    <a:pt x="16146" y="30"/>
                  </a:cubicBezTo>
                  <a:cubicBezTo>
                    <a:pt x="11120" y="1565"/>
                    <a:pt x="8375" y="6668"/>
                    <a:pt x="6204" y="11072"/>
                  </a:cubicBezTo>
                  <a:cubicBezTo>
                    <a:pt x="3335" y="16920"/>
                    <a:pt x="1365" y="23263"/>
                    <a:pt x="93" y="29637"/>
                  </a:cubicBezTo>
                  <a:cubicBezTo>
                    <a:pt x="0" y="30112"/>
                    <a:pt x="393" y="30425"/>
                    <a:pt x="762" y="30425"/>
                  </a:cubicBezTo>
                  <a:cubicBezTo>
                    <a:pt x="1008" y="30425"/>
                    <a:pt x="1244" y="30286"/>
                    <a:pt x="1318" y="29963"/>
                  </a:cubicBezTo>
                  <a:cubicBezTo>
                    <a:pt x="2528" y="23899"/>
                    <a:pt x="4358" y="17866"/>
                    <a:pt x="7010" y="12267"/>
                  </a:cubicBezTo>
                  <a:cubicBezTo>
                    <a:pt x="9027" y="8017"/>
                    <a:pt x="11632" y="2713"/>
                    <a:pt x="16471" y="1239"/>
                  </a:cubicBezTo>
                  <a:cubicBezTo>
                    <a:pt x="17179" y="1027"/>
                    <a:pt x="16969" y="0"/>
                    <a:pt x="163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0"/>
            <p:cNvSpPr/>
            <p:nvPr/>
          </p:nvSpPr>
          <p:spPr>
            <a:xfrm>
              <a:off x="1252773" y="3115979"/>
              <a:ext cx="548337" cy="835384"/>
            </a:xfrm>
            <a:custGeom>
              <a:avLst/>
              <a:gdLst/>
              <a:ahLst/>
              <a:cxnLst/>
              <a:rect l="l" t="t" r="r" b="b"/>
              <a:pathLst>
                <a:path w="13603" h="20724" extrusionOk="0">
                  <a:moveTo>
                    <a:pt x="6334" y="1"/>
                  </a:moveTo>
                  <a:cubicBezTo>
                    <a:pt x="5458" y="1"/>
                    <a:pt x="4374" y="158"/>
                    <a:pt x="3242" y="199"/>
                  </a:cubicBezTo>
                  <a:cubicBezTo>
                    <a:pt x="3242" y="1579"/>
                    <a:pt x="3304" y="881"/>
                    <a:pt x="2125" y="1703"/>
                  </a:cubicBezTo>
                  <a:cubicBezTo>
                    <a:pt x="605" y="2742"/>
                    <a:pt x="109" y="4541"/>
                    <a:pt x="109" y="6232"/>
                  </a:cubicBezTo>
                  <a:cubicBezTo>
                    <a:pt x="62" y="9070"/>
                    <a:pt x="0" y="16996"/>
                    <a:pt x="186" y="18174"/>
                  </a:cubicBezTo>
                  <a:cubicBezTo>
                    <a:pt x="233" y="18562"/>
                    <a:pt x="279" y="19151"/>
                    <a:pt x="466" y="19493"/>
                  </a:cubicBezTo>
                  <a:cubicBezTo>
                    <a:pt x="977" y="20423"/>
                    <a:pt x="2327" y="20594"/>
                    <a:pt x="3242" y="20640"/>
                  </a:cubicBezTo>
                  <a:cubicBezTo>
                    <a:pt x="4932" y="20702"/>
                    <a:pt x="6623" y="20718"/>
                    <a:pt x="8298" y="20718"/>
                  </a:cubicBezTo>
                  <a:cubicBezTo>
                    <a:pt x="8594" y="20718"/>
                    <a:pt x="8960" y="20724"/>
                    <a:pt x="9352" y="20724"/>
                  </a:cubicBezTo>
                  <a:cubicBezTo>
                    <a:pt x="10233" y="20724"/>
                    <a:pt x="11242" y="20694"/>
                    <a:pt x="11865" y="20501"/>
                  </a:cubicBezTo>
                  <a:cubicBezTo>
                    <a:pt x="13602" y="19958"/>
                    <a:pt x="13137" y="17957"/>
                    <a:pt x="13230" y="16143"/>
                  </a:cubicBezTo>
                  <a:cubicBezTo>
                    <a:pt x="13292" y="14964"/>
                    <a:pt x="13090" y="9117"/>
                    <a:pt x="13075" y="6294"/>
                  </a:cubicBezTo>
                  <a:cubicBezTo>
                    <a:pt x="13059" y="4603"/>
                    <a:pt x="12842" y="2525"/>
                    <a:pt x="11307" y="1486"/>
                  </a:cubicBezTo>
                  <a:cubicBezTo>
                    <a:pt x="10128" y="648"/>
                    <a:pt x="10190" y="1579"/>
                    <a:pt x="10190" y="199"/>
                  </a:cubicBezTo>
                  <a:cubicBezTo>
                    <a:pt x="9058" y="158"/>
                    <a:pt x="7985" y="1"/>
                    <a:pt x="7103" y="1"/>
                  </a:cubicBezTo>
                  <a:cubicBezTo>
                    <a:pt x="6969" y="1"/>
                    <a:pt x="6840" y="4"/>
                    <a:pt x="6716" y="13"/>
                  </a:cubicBezTo>
                  <a:cubicBezTo>
                    <a:pt x="6594" y="4"/>
                    <a:pt x="6466" y="1"/>
                    <a:pt x="6334" y="1"/>
                  </a:cubicBezTo>
                  <a:close/>
                </a:path>
              </a:pathLst>
            </a:custGeom>
            <a:solidFill>
              <a:srgbClr val="FF96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0"/>
            <p:cNvSpPr/>
            <p:nvPr/>
          </p:nvSpPr>
          <p:spPr>
            <a:xfrm>
              <a:off x="1698018" y="3219330"/>
              <a:ext cx="60062" cy="141972"/>
            </a:xfrm>
            <a:custGeom>
              <a:avLst/>
              <a:gdLst/>
              <a:ahLst/>
              <a:cxnLst/>
              <a:rect l="l" t="t" r="r" b="b"/>
              <a:pathLst>
                <a:path w="1490" h="3522" extrusionOk="0">
                  <a:moveTo>
                    <a:pt x="249" y="0"/>
                  </a:moveTo>
                  <a:cubicBezTo>
                    <a:pt x="110" y="0"/>
                    <a:pt x="1" y="264"/>
                    <a:pt x="168" y="380"/>
                  </a:cubicBezTo>
                  <a:cubicBezTo>
                    <a:pt x="1052" y="1031"/>
                    <a:pt x="959" y="2396"/>
                    <a:pt x="1098" y="3373"/>
                  </a:cubicBezTo>
                  <a:cubicBezTo>
                    <a:pt x="1111" y="3478"/>
                    <a:pt x="1177" y="3521"/>
                    <a:pt x="1250" y="3521"/>
                  </a:cubicBezTo>
                  <a:cubicBezTo>
                    <a:pt x="1361" y="3521"/>
                    <a:pt x="1489" y="3421"/>
                    <a:pt x="1471" y="3280"/>
                  </a:cubicBezTo>
                  <a:cubicBezTo>
                    <a:pt x="1315" y="2132"/>
                    <a:pt x="1362" y="799"/>
                    <a:pt x="338" y="39"/>
                  </a:cubicBezTo>
                  <a:cubicBezTo>
                    <a:pt x="309" y="12"/>
                    <a:pt x="278" y="0"/>
                    <a:pt x="249" y="0"/>
                  </a:cubicBezTo>
                  <a:close/>
                </a:path>
              </a:pathLst>
            </a:custGeom>
            <a:solidFill>
              <a:srgbClr val="FFFF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0"/>
            <p:cNvSpPr/>
            <p:nvPr/>
          </p:nvSpPr>
          <p:spPr>
            <a:xfrm>
              <a:off x="1745380" y="3402773"/>
              <a:ext cx="20074" cy="15681"/>
            </a:xfrm>
            <a:custGeom>
              <a:avLst/>
              <a:gdLst/>
              <a:ahLst/>
              <a:cxnLst/>
              <a:rect l="l" t="t" r="r" b="b"/>
              <a:pathLst>
                <a:path w="498" h="389" extrusionOk="0">
                  <a:moveTo>
                    <a:pt x="249" y="1"/>
                  </a:moveTo>
                  <a:cubicBezTo>
                    <a:pt x="1" y="1"/>
                    <a:pt x="1" y="389"/>
                    <a:pt x="249" y="389"/>
                  </a:cubicBezTo>
                  <a:cubicBezTo>
                    <a:pt x="497" y="389"/>
                    <a:pt x="497" y="1"/>
                    <a:pt x="249" y="1"/>
                  </a:cubicBezTo>
                  <a:close/>
                </a:path>
              </a:pathLst>
            </a:custGeom>
            <a:solidFill>
              <a:srgbClr val="FFFF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0"/>
            <p:cNvSpPr/>
            <p:nvPr/>
          </p:nvSpPr>
          <p:spPr>
            <a:xfrm>
              <a:off x="1751951" y="3532968"/>
              <a:ext cx="18502" cy="174784"/>
            </a:xfrm>
            <a:custGeom>
              <a:avLst/>
              <a:gdLst/>
              <a:ahLst/>
              <a:cxnLst/>
              <a:rect l="l" t="t" r="r" b="b"/>
              <a:pathLst>
                <a:path w="459" h="4336" extrusionOk="0">
                  <a:moveTo>
                    <a:pt x="191" y="1"/>
                  </a:moveTo>
                  <a:cubicBezTo>
                    <a:pt x="94" y="1"/>
                    <a:pt x="1" y="67"/>
                    <a:pt x="8" y="199"/>
                  </a:cubicBezTo>
                  <a:lnTo>
                    <a:pt x="71" y="4138"/>
                  </a:lnTo>
                  <a:cubicBezTo>
                    <a:pt x="71" y="4270"/>
                    <a:pt x="167" y="4336"/>
                    <a:pt x="264" y="4336"/>
                  </a:cubicBezTo>
                  <a:cubicBezTo>
                    <a:pt x="361" y="4336"/>
                    <a:pt x="458" y="4270"/>
                    <a:pt x="458" y="4138"/>
                  </a:cubicBezTo>
                  <a:lnTo>
                    <a:pt x="396" y="199"/>
                  </a:lnTo>
                  <a:cubicBezTo>
                    <a:pt x="388" y="67"/>
                    <a:pt x="288" y="1"/>
                    <a:pt x="191" y="1"/>
                  </a:cubicBezTo>
                  <a:close/>
                </a:path>
              </a:pathLst>
            </a:custGeom>
            <a:solidFill>
              <a:srgbClr val="FFFF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0"/>
            <p:cNvSpPr/>
            <p:nvPr/>
          </p:nvSpPr>
          <p:spPr>
            <a:xfrm>
              <a:off x="1252773" y="3115979"/>
              <a:ext cx="548337" cy="835384"/>
            </a:xfrm>
            <a:custGeom>
              <a:avLst/>
              <a:gdLst/>
              <a:ahLst/>
              <a:cxnLst/>
              <a:rect l="l" t="t" r="r" b="b"/>
              <a:pathLst>
                <a:path w="13603" h="20724" extrusionOk="0">
                  <a:moveTo>
                    <a:pt x="6334" y="1"/>
                  </a:moveTo>
                  <a:cubicBezTo>
                    <a:pt x="5458" y="1"/>
                    <a:pt x="4374" y="158"/>
                    <a:pt x="3242" y="199"/>
                  </a:cubicBezTo>
                  <a:cubicBezTo>
                    <a:pt x="3242" y="1579"/>
                    <a:pt x="3304" y="881"/>
                    <a:pt x="2125" y="1703"/>
                  </a:cubicBezTo>
                  <a:cubicBezTo>
                    <a:pt x="605" y="2742"/>
                    <a:pt x="109" y="4541"/>
                    <a:pt x="109" y="6232"/>
                  </a:cubicBezTo>
                  <a:cubicBezTo>
                    <a:pt x="62" y="9070"/>
                    <a:pt x="0" y="16996"/>
                    <a:pt x="186" y="18174"/>
                  </a:cubicBezTo>
                  <a:cubicBezTo>
                    <a:pt x="233" y="18562"/>
                    <a:pt x="279" y="19151"/>
                    <a:pt x="466" y="19493"/>
                  </a:cubicBezTo>
                  <a:cubicBezTo>
                    <a:pt x="977" y="20423"/>
                    <a:pt x="2327" y="20594"/>
                    <a:pt x="3242" y="20640"/>
                  </a:cubicBezTo>
                  <a:cubicBezTo>
                    <a:pt x="4932" y="20702"/>
                    <a:pt x="6623" y="20718"/>
                    <a:pt x="8298" y="20718"/>
                  </a:cubicBezTo>
                  <a:cubicBezTo>
                    <a:pt x="8594" y="20718"/>
                    <a:pt x="8960" y="20724"/>
                    <a:pt x="9352" y="20724"/>
                  </a:cubicBezTo>
                  <a:cubicBezTo>
                    <a:pt x="10233" y="20724"/>
                    <a:pt x="11242" y="20694"/>
                    <a:pt x="11865" y="20501"/>
                  </a:cubicBezTo>
                  <a:cubicBezTo>
                    <a:pt x="13602" y="19958"/>
                    <a:pt x="13137" y="17957"/>
                    <a:pt x="13230" y="16143"/>
                  </a:cubicBezTo>
                  <a:cubicBezTo>
                    <a:pt x="13292" y="14964"/>
                    <a:pt x="13090" y="9117"/>
                    <a:pt x="13075" y="6294"/>
                  </a:cubicBezTo>
                  <a:cubicBezTo>
                    <a:pt x="13059" y="4603"/>
                    <a:pt x="12842" y="2525"/>
                    <a:pt x="11307" y="1486"/>
                  </a:cubicBezTo>
                  <a:cubicBezTo>
                    <a:pt x="10128" y="648"/>
                    <a:pt x="10190" y="1579"/>
                    <a:pt x="10190" y="199"/>
                  </a:cubicBezTo>
                  <a:cubicBezTo>
                    <a:pt x="9058" y="158"/>
                    <a:pt x="7985" y="1"/>
                    <a:pt x="7103" y="1"/>
                  </a:cubicBezTo>
                  <a:cubicBezTo>
                    <a:pt x="6969" y="1"/>
                    <a:pt x="6840" y="4"/>
                    <a:pt x="6716" y="13"/>
                  </a:cubicBezTo>
                  <a:cubicBezTo>
                    <a:pt x="6594" y="4"/>
                    <a:pt x="6466" y="1"/>
                    <a:pt x="63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0"/>
            <p:cNvSpPr/>
            <p:nvPr/>
          </p:nvSpPr>
          <p:spPr>
            <a:xfrm>
              <a:off x="1192754" y="3412809"/>
              <a:ext cx="425795" cy="337435"/>
            </a:xfrm>
            <a:custGeom>
              <a:avLst/>
              <a:gdLst/>
              <a:ahLst/>
              <a:cxnLst/>
              <a:rect l="l" t="t" r="r" b="b"/>
              <a:pathLst>
                <a:path w="10563" h="8371" extrusionOk="0">
                  <a:moveTo>
                    <a:pt x="853" y="0"/>
                  </a:moveTo>
                  <a:cubicBezTo>
                    <a:pt x="853" y="0"/>
                    <a:pt x="0" y="6793"/>
                    <a:pt x="760" y="7460"/>
                  </a:cubicBezTo>
                  <a:cubicBezTo>
                    <a:pt x="1561" y="8191"/>
                    <a:pt x="4555" y="8371"/>
                    <a:pt x="7010" y="8371"/>
                  </a:cubicBezTo>
                  <a:cubicBezTo>
                    <a:pt x="8928" y="8371"/>
                    <a:pt x="10517" y="8261"/>
                    <a:pt x="10469" y="8220"/>
                  </a:cubicBezTo>
                  <a:lnTo>
                    <a:pt x="10562" y="109"/>
                  </a:lnTo>
                  <a:lnTo>
                    <a:pt x="10562" y="109"/>
                  </a:lnTo>
                  <a:cubicBezTo>
                    <a:pt x="9628" y="163"/>
                    <a:pt x="8554" y="183"/>
                    <a:pt x="7469" y="183"/>
                  </a:cubicBezTo>
                  <a:cubicBezTo>
                    <a:pt x="4212" y="183"/>
                    <a:pt x="853" y="0"/>
                    <a:pt x="853" y="0"/>
                  </a:cubicBezTo>
                  <a:close/>
                </a:path>
              </a:pathLst>
            </a:custGeom>
            <a:solidFill>
              <a:srgbClr val="FFFF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0"/>
            <p:cNvSpPr/>
            <p:nvPr/>
          </p:nvSpPr>
          <p:spPr>
            <a:xfrm>
              <a:off x="1280908" y="3007671"/>
              <a:ext cx="479568" cy="219770"/>
            </a:xfrm>
            <a:custGeom>
              <a:avLst/>
              <a:gdLst/>
              <a:ahLst/>
              <a:cxnLst/>
              <a:rect l="l" t="t" r="r" b="b"/>
              <a:pathLst>
                <a:path w="11897" h="5452" extrusionOk="0">
                  <a:moveTo>
                    <a:pt x="11508" y="1"/>
                  </a:moveTo>
                  <a:cubicBezTo>
                    <a:pt x="9833" y="249"/>
                    <a:pt x="7957" y="389"/>
                    <a:pt x="5956" y="404"/>
                  </a:cubicBezTo>
                  <a:cubicBezTo>
                    <a:pt x="3940" y="404"/>
                    <a:pt x="2048" y="280"/>
                    <a:pt x="357" y="16"/>
                  </a:cubicBezTo>
                  <a:cubicBezTo>
                    <a:pt x="140" y="172"/>
                    <a:pt x="78" y="389"/>
                    <a:pt x="78" y="668"/>
                  </a:cubicBezTo>
                  <a:cubicBezTo>
                    <a:pt x="78" y="932"/>
                    <a:pt x="0" y="4282"/>
                    <a:pt x="140" y="4669"/>
                  </a:cubicBezTo>
                  <a:cubicBezTo>
                    <a:pt x="295" y="5104"/>
                    <a:pt x="1117" y="5119"/>
                    <a:pt x="1551" y="5181"/>
                  </a:cubicBezTo>
                  <a:cubicBezTo>
                    <a:pt x="3025" y="5398"/>
                    <a:pt x="4467" y="5429"/>
                    <a:pt x="5956" y="5445"/>
                  </a:cubicBezTo>
                  <a:cubicBezTo>
                    <a:pt x="6128" y="5449"/>
                    <a:pt x="6307" y="5452"/>
                    <a:pt x="6491" y="5452"/>
                  </a:cubicBezTo>
                  <a:cubicBezTo>
                    <a:pt x="7571" y="5452"/>
                    <a:pt x="8824" y="5376"/>
                    <a:pt x="9818" y="5243"/>
                  </a:cubicBezTo>
                  <a:cubicBezTo>
                    <a:pt x="10283" y="5181"/>
                    <a:pt x="11384" y="4980"/>
                    <a:pt x="11601" y="4855"/>
                  </a:cubicBezTo>
                  <a:cubicBezTo>
                    <a:pt x="11896" y="4669"/>
                    <a:pt x="11772" y="4344"/>
                    <a:pt x="11772" y="4095"/>
                  </a:cubicBezTo>
                  <a:cubicBezTo>
                    <a:pt x="11788" y="3273"/>
                    <a:pt x="11788" y="1009"/>
                    <a:pt x="11788" y="761"/>
                  </a:cubicBezTo>
                  <a:cubicBezTo>
                    <a:pt x="11788" y="404"/>
                    <a:pt x="11757" y="172"/>
                    <a:pt x="11508" y="1"/>
                  </a:cubicBezTo>
                  <a:close/>
                </a:path>
              </a:pathLst>
            </a:custGeom>
            <a:solidFill>
              <a:srgbClr val="FCF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0"/>
            <p:cNvSpPr/>
            <p:nvPr/>
          </p:nvSpPr>
          <p:spPr>
            <a:xfrm>
              <a:off x="1293404" y="2985824"/>
              <a:ext cx="450787" cy="37529"/>
            </a:xfrm>
            <a:custGeom>
              <a:avLst/>
              <a:gdLst/>
              <a:ahLst/>
              <a:cxnLst/>
              <a:rect l="l" t="t" r="r" b="b"/>
              <a:pathLst>
                <a:path w="11183" h="931" extrusionOk="0">
                  <a:moveTo>
                    <a:pt x="5491" y="0"/>
                  </a:moveTo>
                  <a:cubicBezTo>
                    <a:pt x="4498" y="0"/>
                    <a:pt x="2358" y="62"/>
                    <a:pt x="1381" y="202"/>
                  </a:cubicBezTo>
                  <a:cubicBezTo>
                    <a:pt x="1071" y="233"/>
                    <a:pt x="140" y="465"/>
                    <a:pt x="0" y="558"/>
                  </a:cubicBezTo>
                  <a:cubicBezTo>
                    <a:pt x="1691" y="822"/>
                    <a:pt x="3630" y="931"/>
                    <a:pt x="5646" y="931"/>
                  </a:cubicBezTo>
                  <a:cubicBezTo>
                    <a:pt x="7647" y="931"/>
                    <a:pt x="9523" y="776"/>
                    <a:pt x="11183" y="527"/>
                  </a:cubicBezTo>
                  <a:cubicBezTo>
                    <a:pt x="11059" y="434"/>
                    <a:pt x="10857" y="357"/>
                    <a:pt x="10562" y="310"/>
                  </a:cubicBezTo>
                  <a:cubicBezTo>
                    <a:pt x="8949" y="62"/>
                    <a:pt x="6639" y="0"/>
                    <a:pt x="54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0"/>
            <p:cNvSpPr/>
            <p:nvPr/>
          </p:nvSpPr>
          <p:spPr>
            <a:xfrm>
              <a:off x="1330931" y="3047092"/>
              <a:ext cx="8143" cy="131330"/>
            </a:xfrm>
            <a:custGeom>
              <a:avLst/>
              <a:gdLst/>
              <a:ahLst/>
              <a:cxnLst/>
              <a:rect l="l" t="t" r="r" b="b"/>
              <a:pathLst>
                <a:path w="202" h="3258" extrusionOk="0">
                  <a:moveTo>
                    <a:pt x="109" y="0"/>
                  </a:moveTo>
                  <a:cubicBezTo>
                    <a:pt x="0" y="543"/>
                    <a:pt x="0" y="1086"/>
                    <a:pt x="0" y="1629"/>
                  </a:cubicBezTo>
                  <a:cubicBezTo>
                    <a:pt x="31" y="2171"/>
                    <a:pt x="47" y="2714"/>
                    <a:pt x="124" y="3257"/>
                  </a:cubicBezTo>
                  <a:cubicBezTo>
                    <a:pt x="202" y="2714"/>
                    <a:pt x="202" y="2171"/>
                    <a:pt x="202" y="1629"/>
                  </a:cubicBezTo>
                  <a:cubicBezTo>
                    <a:pt x="202" y="1086"/>
                    <a:pt x="155" y="543"/>
                    <a:pt x="1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0"/>
            <p:cNvSpPr/>
            <p:nvPr/>
          </p:nvSpPr>
          <p:spPr>
            <a:xfrm>
              <a:off x="1418440" y="3051446"/>
              <a:ext cx="8143" cy="134474"/>
            </a:xfrm>
            <a:custGeom>
              <a:avLst/>
              <a:gdLst/>
              <a:ahLst/>
              <a:cxnLst/>
              <a:rect l="l" t="t" r="r" b="b"/>
              <a:pathLst>
                <a:path w="202" h="3336" extrusionOk="0">
                  <a:moveTo>
                    <a:pt x="109" y="1"/>
                  </a:moveTo>
                  <a:cubicBezTo>
                    <a:pt x="31" y="559"/>
                    <a:pt x="0" y="1133"/>
                    <a:pt x="0" y="1676"/>
                  </a:cubicBezTo>
                  <a:cubicBezTo>
                    <a:pt x="0" y="2234"/>
                    <a:pt x="31" y="2777"/>
                    <a:pt x="109" y="3335"/>
                  </a:cubicBezTo>
                  <a:cubicBezTo>
                    <a:pt x="186" y="2777"/>
                    <a:pt x="202" y="2234"/>
                    <a:pt x="202" y="1676"/>
                  </a:cubicBezTo>
                  <a:cubicBezTo>
                    <a:pt x="202" y="1102"/>
                    <a:pt x="186" y="559"/>
                    <a:pt x="1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0"/>
            <p:cNvSpPr/>
            <p:nvPr/>
          </p:nvSpPr>
          <p:spPr>
            <a:xfrm>
              <a:off x="1517840" y="3054590"/>
              <a:ext cx="7538" cy="136328"/>
            </a:xfrm>
            <a:custGeom>
              <a:avLst/>
              <a:gdLst/>
              <a:ahLst/>
              <a:cxnLst/>
              <a:rect l="l" t="t" r="r" b="b"/>
              <a:pathLst>
                <a:path w="187" h="3382" extrusionOk="0">
                  <a:moveTo>
                    <a:pt x="78" y="0"/>
                  </a:moveTo>
                  <a:cubicBezTo>
                    <a:pt x="0" y="558"/>
                    <a:pt x="0" y="1132"/>
                    <a:pt x="0" y="1691"/>
                  </a:cubicBezTo>
                  <a:cubicBezTo>
                    <a:pt x="16" y="2249"/>
                    <a:pt x="31" y="2807"/>
                    <a:pt x="109" y="3381"/>
                  </a:cubicBezTo>
                  <a:cubicBezTo>
                    <a:pt x="186" y="2807"/>
                    <a:pt x="186" y="2249"/>
                    <a:pt x="186" y="1691"/>
                  </a:cubicBezTo>
                  <a:cubicBezTo>
                    <a:pt x="171" y="1132"/>
                    <a:pt x="155" y="558"/>
                    <a:pt x="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0"/>
            <p:cNvSpPr/>
            <p:nvPr/>
          </p:nvSpPr>
          <p:spPr>
            <a:xfrm>
              <a:off x="1612242" y="3050841"/>
              <a:ext cx="8788" cy="138828"/>
            </a:xfrm>
            <a:custGeom>
              <a:avLst/>
              <a:gdLst/>
              <a:ahLst/>
              <a:cxnLst/>
              <a:rect l="l" t="t" r="r" b="b"/>
              <a:pathLst>
                <a:path w="218" h="3444" extrusionOk="0">
                  <a:moveTo>
                    <a:pt x="78" y="0"/>
                  </a:moveTo>
                  <a:cubicBezTo>
                    <a:pt x="0" y="574"/>
                    <a:pt x="0" y="1163"/>
                    <a:pt x="31" y="1722"/>
                  </a:cubicBezTo>
                  <a:cubicBezTo>
                    <a:pt x="47" y="2311"/>
                    <a:pt x="62" y="2885"/>
                    <a:pt x="155" y="3443"/>
                  </a:cubicBezTo>
                  <a:cubicBezTo>
                    <a:pt x="217" y="2869"/>
                    <a:pt x="217" y="2311"/>
                    <a:pt x="217" y="1722"/>
                  </a:cubicBezTo>
                  <a:cubicBezTo>
                    <a:pt x="202" y="1148"/>
                    <a:pt x="186" y="558"/>
                    <a:pt x="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0"/>
            <p:cNvSpPr/>
            <p:nvPr/>
          </p:nvSpPr>
          <p:spPr>
            <a:xfrm>
              <a:off x="1701001" y="3044593"/>
              <a:ext cx="8183" cy="138828"/>
            </a:xfrm>
            <a:custGeom>
              <a:avLst/>
              <a:gdLst/>
              <a:ahLst/>
              <a:cxnLst/>
              <a:rect l="l" t="t" r="r" b="b"/>
              <a:pathLst>
                <a:path w="203" h="3444" extrusionOk="0">
                  <a:moveTo>
                    <a:pt x="78" y="0"/>
                  </a:moveTo>
                  <a:cubicBezTo>
                    <a:pt x="16" y="574"/>
                    <a:pt x="1" y="1148"/>
                    <a:pt x="16" y="1722"/>
                  </a:cubicBezTo>
                  <a:cubicBezTo>
                    <a:pt x="32" y="2311"/>
                    <a:pt x="47" y="2869"/>
                    <a:pt x="156" y="3443"/>
                  </a:cubicBezTo>
                  <a:cubicBezTo>
                    <a:pt x="202" y="2869"/>
                    <a:pt x="202" y="2311"/>
                    <a:pt x="202" y="1722"/>
                  </a:cubicBezTo>
                  <a:cubicBezTo>
                    <a:pt x="187" y="1148"/>
                    <a:pt x="171" y="558"/>
                    <a:pt x="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1" name="Google Shape;611;p40"/>
          <p:cNvGrpSpPr/>
          <p:nvPr/>
        </p:nvGrpSpPr>
        <p:grpSpPr>
          <a:xfrm>
            <a:off x="3745631" y="539498"/>
            <a:ext cx="182729" cy="332245"/>
            <a:chOff x="9030835" y="1780953"/>
            <a:chExt cx="96300" cy="175106"/>
          </a:xfrm>
        </p:grpSpPr>
        <p:sp>
          <p:nvSpPr>
            <p:cNvPr id="612" name="Google Shape;612;p40"/>
            <p:cNvSpPr/>
            <p:nvPr/>
          </p:nvSpPr>
          <p:spPr>
            <a:xfrm>
              <a:off x="9049579" y="1807194"/>
              <a:ext cx="77556" cy="148865"/>
            </a:xfrm>
            <a:custGeom>
              <a:avLst/>
              <a:gdLst/>
              <a:ahLst/>
              <a:cxnLst/>
              <a:rect l="l" t="t" r="r" b="b"/>
              <a:pathLst>
                <a:path w="1924" h="3693" extrusionOk="0">
                  <a:moveTo>
                    <a:pt x="993" y="1"/>
                  </a:moveTo>
                  <a:cubicBezTo>
                    <a:pt x="931" y="668"/>
                    <a:pt x="853" y="1536"/>
                    <a:pt x="0" y="1800"/>
                  </a:cubicBezTo>
                  <a:cubicBezTo>
                    <a:pt x="605" y="2172"/>
                    <a:pt x="807" y="3041"/>
                    <a:pt x="900" y="3692"/>
                  </a:cubicBezTo>
                  <a:cubicBezTo>
                    <a:pt x="1040" y="3335"/>
                    <a:pt x="1117" y="2327"/>
                    <a:pt x="1924" y="1862"/>
                  </a:cubicBezTo>
                  <a:cubicBezTo>
                    <a:pt x="1396" y="1645"/>
                    <a:pt x="1288" y="1257"/>
                    <a:pt x="1210" y="978"/>
                  </a:cubicBezTo>
                  <a:cubicBezTo>
                    <a:pt x="1086" y="683"/>
                    <a:pt x="1009" y="358"/>
                    <a:pt x="993" y="1"/>
                  </a:cubicBezTo>
                  <a:close/>
                </a:path>
              </a:pathLst>
            </a:custGeom>
            <a:solidFill>
              <a:srgbClr val="394FA0">
                <a:alpha val="5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0"/>
            <p:cNvSpPr/>
            <p:nvPr/>
          </p:nvSpPr>
          <p:spPr>
            <a:xfrm>
              <a:off x="9030835" y="1780953"/>
              <a:ext cx="35674" cy="66955"/>
            </a:xfrm>
            <a:custGeom>
              <a:avLst/>
              <a:gdLst/>
              <a:ahLst/>
              <a:cxnLst/>
              <a:rect l="l" t="t" r="r" b="b"/>
              <a:pathLst>
                <a:path w="885" h="1661" extrusionOk="0">
                  <a:moveTo>
                    <a:pt x="450" y="0"/>
                  </a:moveTo>
                  <a:cubicBezTo>
                    <a:pt x="434" y="280"/>
                    <a:pt x="388" y="667"/>
                    <a:pt x="0" y="807"/>
                  </a:cubicBezTo>
                  <a:cubicBezTo>
                    <a:pt x="279" y="978"/>
                    <a:pt x="357" y="1365"/>
                    <a:pt x="419" y="1660"/>
                  </a:cubicBezTo>
                  <a:cubicBezTo>
                    <a:pt x="465" y="1505"/>
                    <a:pt x="512" y="1055"/>
                    <a:pt x="884" y="854"/>
                  </a:cubicBezTo>
                  <a:cubicBezTo>
                    <a:pt x="652" y="745"/>
                    <a:pt x="590" y="574"/>
                    <a:pt x="543" y="435"/>
                  </a:cubicBezTo>
                  <a:cubicBezTo>
                    <a:pt x="496" y="311"/>
                    <a:pt x="450" y="156"/>
                    <a:pt x="4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4" name="Google Shape;614;p40"/>
          <p:cNvGrpSpPr/>
          <p:nvPr/>
        </p:nvGrpSpPr>
        <p:grpSpPr>
          <a:xfrm>
            <a:off x="634923" y="3767821"/>
            <a:ext cx="260131" cy="838064"/>
            <a:chOff x="741997" y="1814544"/>
            <a:chExt cx="165710" cy="533935"/>
          </a:xfrm>
        </p:grpSpPr>
        <p:sp>
          <p:nvSpPr>
            <p:cNvPr id="615" name="Google Shape;615;p40"/>
            <p:cNvSpPr/>
            <p:nvPr/>
          </p:nvSpPr>
          <p:spPr>
            <a:xfrm>
              <a:off x="790125" y="1814544"/>
              <a:ext cx="32530" cy="33175"/>
            </a:xfrm>
            <a:custGeom>
              <a:avLst/>
              <a:gdLst/>
              <a:ahLst/>
              <a:cxnLst/>
              <a:rect l="l" t="t" r="r" b="b"/>
              <a:pathLst>
                <a:path w="807" h="823" extrusionOk="0">
                  <a:moveTo>
                    <a:pt x="404" y="0"/>
                  </a:moveTo>
                  <a:cubicBezTo>
                    <a:pt x="186" y="0"/>
                    <a:pt x="0" y="186"/>
                    <a:pt x="0" y="419"/>
                  </a:cubicBezTo>
                  <a:cubicBezTo>
                    <a:pt x="0" y="651"/>
                    <a:pt x="171" y="822"/>
                    <a:pt x="404" y="822"/>
                  </a:cubicBezTo>
                  <a:cubicBezTo>
                    <a:pt x="621" y="822"/>
                    <a:pt x="807" y="651"/>
                    <a:pt x="807" y="419"/>
                  </a:cubicBezTo>
                  <a:cubicBezTo>
                    <a:pt x="807" y="202"/>
                    <a:pt x="636" y="0"/>
                    <a:pt x="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0"/>
            <p:cNvSpPr/>
            <p:nvPr/>
          </p:nvSpPr>
          <p:spPr>
            <a:xfrm>
              <a:off x="741997" y="2085859"/>
              <a:ext cx="135683" cy="262620"/>
            </a:xfrm>
            <a:custGeom>
              <a:avLst/>
              <a:gdLst/>
              <a:ahLst/>
              <a:cxnLst/>
              <a:rect l="l" t="t" r="r" b="b"/>
              <a:pathLst>
                <a:path w="3366" h="6515" extrusionOk="0">
                  <a:moveTo>
                    <a:pt x="1551" y="0"/>
                  </a:moveTo>
                  <a:cubicBezTo>
                    <a:pt x="1520" y="605"/>
                    <a:pt x="1380" y="1210"/>
                    <a:pt x="1241" y="1737"/>
                  </a:cubicBezTo>
                  <a:cubicBezTo>
                    <a:pt x="1117" y="2249"/>
                    <a:pt x="915" y="2947"/>
                    <a:pt x="0" y="3335"/>
                  </a:cubicBezTo>
                  <a:cubicBezTo>
                    <a:pt x="1442" y="4126"/>
                    <a:pt x="1613" y="5909"/>
                    <a:pt x="1846" y="6514"/>
                  </a:cubicBezTo>
                  <a:cubicBezTo>
                    <a:pt x="2016" y="5351"/>
                    <a:pt x="2311" y="3816"/>
                    <a:pt x="3366" y="3164"/>
                  </a:cubicBezTo>
                  <a:cubicBezTo>
                    <a:pt x="1846" y="2683"/>
                    <a:pt x="1675" y="1163"/>
                    <a:pt x="15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0"/>
            <p:cNvSpPr/>
            <p:nvPr/>
          </p:nvSpPr>
          <p:spPr>
            <a:xfrm>
              <a:off x="847000" y="2038336"/>
              <a:ext cx="60707" cy="117584"/>
            </a:xfrm>
            <a:custGeom>
              <a:avLst/>
              <a:gdLst/>
              <a:ahLst/>
              <a:cxnLst/>
              <a:rect l="l" t="t" r="r" b="b"/>
              <a:pathLst>
                <a:path w="1506" h="2917" extrusionOk="0">
                  <a:moveTo>
                    <a:pt x="699" y="1"/>
                  </a:moveTo>
                  <a:cubicBezTo>
                    <a:pt x="683" y="264"/>
                    <a:pt x="621" y="528"/>
                    <a:pt x="559" y="776"/>
                  </a:cubicBezTo>
                  <a:cubicBezTo>
                    <a:pt x="497" y="1009"/>
                    <a:pt x="404" y="1319"/>
                    <a:pt x="1" y="1489"/>
                  </a:cubicBezTo>
                  <a:cubicBezTo>
                    <a:pt x="652" y="1862"/>
                    <a:pt x="730" y="2653"/>
                    <a:pt x="838" y="2916"/>
                  </a:cubicBezTo>
                  <a:cubicBezTo>
                    <a:pt x="916" y="2404"/>
                    <a:pt x="1040" y="1707"/>
                    <a:pt x="1505" y="1412"/>
                  </a:cubicBezTo>
                  <a:cubicBezTo>
                    <a:pt x="838" y="1195"/>
                    <a:pt x="761" y="528"/>
                    <a:pt x="699" y="1"/>
                  </a:cubicBezTo>
                  <a:close/>
                </a:path>
              </a:pathLst>
            </a:custGeom>
            <a:solidFill>
              <a:srgbClr val="394FA0">
                <a:alpha val="5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8" name="Google Shape;618;p40"/>
          <p:cNvGrpSpPr/>
          <p:nvPr/>
        </p:nvGrpSpPr>
        <p:grpSpPr>
          <a:xfrm>
            <a:off x="7873095" y="614153"/>
            <a:ext cx="217581" cy="257590"/>
            <a:chOff x="11595852" y="2231075"/>
            <a:chExt cx="146342" cy="173239"/>
          </a:xfrm>
        </p:grpSpPr>
        <p:sp>
          <p:nvSpPr>
            <p:cNvPr id="619" name="Google Shape;619;p40"/>
            <p:cNvSpPr/>
            <p:nvPr/>
          </p:nvSpPr>
          <p:spPr>
            <a:xfrm>
              <a:off x="11709663" y="2371744"/>
              <a:ext cx="32530" cy="32570"/>
            </a:xfrm>
            <a:custGeom>
              <a:avLst/>
              <a:gdLst/>
              <a:ahLst/>
              <a:cxnLst/>
              <a:rect l="l" t="t" r="r" b="b"/>
              <a:pathLst>
                <a:path w="807" h="808" extrusionOk="0">
                  <a:moveTo>
                    <a:pt x="378" y="1"/>
                  </a:moveTo>
                  <a:cubicBezTo>
                    <a:pt x="172" y="1"/>
                    <a:pt x="1" y="181"/>
                    <a:pt x="1" y="405"/>
                  </a:cubicBezTo>
                  <a:cubicBezTo>
                    <a:pt x="1" y="637"/>
                    <a:pt x="187" y="808"/>
                    <a:pt x="404" y="808"/>
                  </a:cubicBezTo>
                  <a:cubicBezTo>
                    <a:pt x="636" y="808"/>
                    <a:pt x="807" y="622"/>
                    <a:pt x="807" y="405"/>
                  </a:cubicBezTo>
                  <a:cubicBezTo>
                    <a:pt x="807" y="172"/>
                    <a:pt x="605" y="1"/>
                    <a:pt x="404" y="1"/>
                  </a:cubicBezTo>
                  <a:cubicBezTo>
                    <a:pt x="395" y="1"/>
                    <a:pt x="387" y="1"/>
                    <a:pt x="378" y="1"/>
                  </a:cubicBezTo>
                  <a:close/>
                </a:path>
              </a:pathLst>
            </a:custGeom>
            <a:solidFill>
              <a:srgbClr val="394FA0">
                <a:alpha val="5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0"/>
            <p:cNvSpPr/>
            <p:nvPr/>
          </p:nvSpPr>
          <p:spPr>
            <a:xfrm>
              <a:off x="11595852" y="2231075"/>
              <a:ext cx="77597" cy="148220"/>
            </a:xfrm>
            <a:custGeom>
              <a:avLst/>
              <a:gdLst/>
              <a:ahLst/>
              <a:cxnLst/>
              <a:rect l="l" t="t" r="r" b="b"/>
              <a:pathLst>
                <a:path w="1925" h="3677" extrusionOk="0">
                  <a:moveTo>
                    <a:pt x="994" y="0"/>
                  </a:moveTo>
                  <a:cubicBezTo>
                    <a:pt x="932" y="652"/>
                    <a:pt x="854" y="1520"/>
                    <a:pt x="1" y="1800"/>
                  </a:cubicBezTo>
                  <a:cubicBezTo>
                    <a:pt x="606" y="2156"/>
                    <a:pt x="792" y="3040"/>
                    <a:pt x="885" y="3676"/>
                  </a:cubicBezTo>
                  <a:cubicBezTo>
                    <a:pt x="1025" y="3335"/>
                    <a:pt x="1102" y="2327"/>
                    <a:pt x="1924" y="1862"/>
                  </a:cubicBezTo>
                  <a:cubicBezTo>
                    <a:pt x="1397" y="1644"/>
                    <a:pt x="1273" y="1257"/>
                    <a:pt x="1195" y="962"/>
                  </a:cubicBezTo>
                  <a:cubicBezTo>
                    <a:pt x="1087" y="667"/>
                    <a:pt x="1009" y="342"/>
                    <a:pt x="9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549;p40">
            <a:extLst>
              <a:ext uri="{FF2B5EF4-FFF2-40B4-BE49-F238E27FC236}">
                <a16:creationId xmlns:a16="http://schemas.microsoft.com/office/drawing/2014/main" id="{64A9D36E-0916-8475-A17A-651DD6F16E5A}"/>
              </a:ext>
            </a:extLst>
          </p:cNvPr>
          <p:cNvSpPr/>
          <p:nvPr/>
        </p:nvSpPr>
        <p:spPr>
          <a:xfrm>
            <a:off x="6165198" y="1417418"/>
            <a:ext cx="741600" cy="741600"/>
          </a:xfrm>
          <a:prstGeom prst="ellipse">
            <a:avLst/>
          </a:prstGeom>
          <a:solidFill>
            <a:srgbClr val="394FA0">
              <a:alpha val="550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550;p40">
            <a:extLst>
              <a:ext uri="{FF2B5EF4-FFF2-40B4-BE49-F238E27FC236}">
                <a16:creationId xmlns:a16="http://schemas.microsoft.com/office/drawing/2014/main" id="{80614738-FF53-8B5A-F6CD-5674D466BFB2}"/>
              </a:ext>
            </a:extLst>
          </p:cNvPr>
          <p:cNvSpPr txBox="1">
            <a:spLocks/>
          </p:cNvSpPr>
          <p:nvPr/>
        </p:nvSpPr>
        <p:spPr>
          <a:xfrm>
            <a:off x="6272298" y="1417430"/>
            <a:ext cx="5274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jalla One"/>
              <a:buNone/>
              <a:defRPr sz="24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jalla One"/>
              <a:buNone/>
              <a:defRPr sz="48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jalla One"/>
              <a:buNone/>
              <a:defRPr sz="48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jalla One"/>
              <a:buNone/>
              <a:defRPr sz="48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jalla One"/>
              <a:buNone/>
              <a:defRPr sz="48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jalla One"/>
              <a:buNone/>
              <a:defRPr sz="48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jalla One"/>
              <a:buNone/>
              <a:defRPr sz="48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jalla One"/>
              <a:buNone/>
              <a:defRPr sz="48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jalla One"/>
              <a:buNone/>
              <a:defRPr sz="48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dirty="0"/>
              <a:t>04</a:t>
            </a:r>
          </a:p>
        </p:txBody>
      </p:sp>
      <p:sp>
        <p:nvSpPr>
          <p:cNvPr id="13" name="Google Shape;554;p40">
            <a:extLst>
              <a:ext uri="{FF2B5EF4-FFF2-40B4-BE49-F238E27FC236}">
                <a16:creationId xmlns:a16="http://schemas.microsoft.com/office/drawing/2014/main" id="{8E4E339D-2F40-14EB-3EC7-6605E1F98DE3}"/>
              </a:ext>
            </a:extLst>
          </p:cNvPr>
          <p:cNvSpPr txBox="1">
            <a:spLocks/>
          </p:cNvSpPr>
          <p:nvPr/>
        </p:nvSpPr>
        <p:spPr>
          <a:xfrm>
            <a:off x="6906798" y="1429199"/>
            <a:ext cx="2529461" cy="69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ncois One"/>
              <a:buNone/>
              <a:defRPr sz="20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ncois One"/>
              <a:buNone/>
              <a:defRPr sz="2400" b="0" i="0" u="none" strike="noStrike" cap="none">
                <a:solidFill>
                  <a:schemeClr val="dk1"/>
                </a:solidFill>
                <a:latin typeface="Francois One"/>
                <a:ea typeface="Francois One"/>
                <a:cs typeface="Francois One"/>
                <a:sym typeface="Francois On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ncois One"/>
              <a:buNone/>
              <a:defRPr sz="2400" b="0" i="0" u="none" strike="noStrike" cap="none">
                <a:solidFill>
                  <a:schemeClr val="dk1"/>
                </a:solidFill>
                <a:latin typeface="Francois One"/>
                <a:ea typeface="Francois One"/>
                <a:cs typeface="Francois One"/>
                <a:sym typeface="Francois On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ncois One"/>
              <a:buNone/>
              <a:defRPr sz="2400" b="0" i="0" u="none" strike="noStrike" cap="none">
                <a:solidFill>
                  <a:schemeClr val="dk1"/>
                </a:solidFill>
                <a:latin typeface="Francois One"/>
                <a:ea typeface="Francois One"/>
                <a:cs typeface="Francois One"/>
                <a:sym typeface="Francois On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ncois One"/>
              <a:buNone/>
              <a:defRPr sz="2400" b="0" i="0" u="none" strike="noStrike" cap="none">
                <a:solidFill>
                  <a:schemeClr val="dk1"/>
                </a:solidFill>
                <a:latin typeface="Francois One"/>
                <a:ea typeface="Francois One"/>
                <a:cs typeface="Francois One"/>
                <a:sym typeface="Francois On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ncois One"/>
              <a:buNone/>
              <a:defRPr sz="2400" b="0" i="0" u="none" strike="noStrike" cap="none">
                <a:solidFill>
                  <a:schemeClr val="dk1"/>
                </a:solidFill>
                <a:latin typeface="Francois One"/>
                <a:ea typeface="Francois One"/>
                <a:cs typeface="Francois One"/>
                <a:sym typeface="Francois On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ncois One"/>
              <a:buNone/>
              <a:defRPr sz="2400" b="0" i="0" u="none" strike="noStrike" cap="none">
                <a:solidFill>
                  <a:schemeClr val="dk1"/>
                </a:solidFill>
                <a:latin typeface="Francois One"/>
                <a:ea typeface="Francois One"/>
                <a:cs typeface="Francois One"/>
                <a:sym typeface="Francois On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ncois One"/>
              <a:buNone/>
              <a:defRPr sz="2400" b="0" i="0" u="none" strike="noStrike" cap="none">
                <a:solidFill>
                  <a:schemeClr val="dk1"/>
                </a:solidFill>
                <a:latin typeface="Francois One"/>
                <a:ea typeface="Francois One"/>
                <a:cs typeface="Francois One"/>
                <a:sym typeface="Francois On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ncois One"/>
              <a:buNone/>
              <a:defRPr sz="2400" b="0" i="0" u="none" strike="noStrike" cap="none">
                <a:solidFill>
                  <a:schemeClr val="dk1"/>
                </a:solidFill>
                <a:latin typeface="Francois One"/>
                <a:ea typeface="Francois One"/>
                <a:cs typeface="Francois One"/>
                <a:sym typeface="Francois One"/>
              </a:defRPr>
            </a:lvl9pPr>
          </a:lstStyle>
          <a:p>
            <a:r>
              <a:rPr lang="en-US" dirty="0"/>
              <a:t>PROJECT PLAN &amp;</a:t>
            </a:r>
          </a:p>
          <a:p>
            <a:r>
              <a:rPr lang="en-US" dirty="0"/>
              <a:t>EXECUTION</a:t>
            </a:r>
          </a:p>
        </p:txBody>
      </p:sp>
      <p:sp>
        <p:nvSpPr>
          <p:cNvPr id="16" name="Google Shape;549;p40">
            <a:extLst>
              <a:ext uri="{FF2B5EF4-FFF2-40B4-BE49-F238E27FC236}">
                <a16:creationId xmlns:a16="http://schemas.microsoft.com/office/drawing/2014/main" id="{4940B85B-0A05-770F-7E27-1FF1A7E2996B}"/>
              </a:ext>
            </a:extLst>
          </p:cNvPr>
          <p:cNvSpPr/>
          <p:nvPr/>
        </p:nvSpPr>
        <p:spPr>
          <a:xfrm>
            <a:off x="6191217" y="2335531"/>
            <a:ext cx="741600" cy="741600"/>
          </a:xfrm>
          <a:prstGeom prst="ellipse">
            <a:avLst/>
          </a:prstGeom>
          <a:solidFill>
            <a:srgbClr val="394FA0">
              <a:alpha val="550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550;p40">
            <a:extLst>
              <a:ext uri="{FF2B5EF4-FFF2-40B4-BE49-F238E27FC236}">
                <a16:creationId xmlns:a16="http://schemas.microsoft.com/office/drawing/2014/main" id="{708510DE-391E-C6E7-79E1-BD8500C53E28}"/>
              </a:ext>
            </a:extLst>
          </p:cNvPr>
          <p:cNvSpPr txBox="1">
            <a:spLocks/>
          </p:cNvSpPr>
          <p:nvPr/>
        </p:nvSpPr>
        <p:spPr>
          <a:xfrm>
            <a:off x="6298317" y="2335543"/>
            <a:ext cx="5274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jalla One"/>
              <a:buNone/>
              <a:defRPr sz="24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jalla One"/>
              <a:buNone/>
              <a:defRPr sz="48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jalla One"/>
              <a:buNone/>
              <a:defRPr sz="48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jalla One"/>
              <a:buNone/>
              <a:defRPr sz="48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jalla One"/>
              <a:buNone/>
              <a:defRPr sz="48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jalla One"/>
              <a:buNone/>
              <a:defRPr sz="48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jalla One"/>
              <a:buNone/>
              <a:defRPr sz="48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jalla One"/>
              <a:buNone/>
              <a:defRPr sz="48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jalla One"/>
              <a:buNone/>
              <a:defRPr sz="48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18" name="Google Shape;554;p40">
            <a:extLst>
              <a:ext uri="{FF2B5EF4-FFF2-40B4-BE49-F238E27FC236}">
                <a16:creationId xmlns:a16="http://schemas.microsoft.com/office/drawing/2014/main" id="{B1F01286-E6DA-56C2-51EB-048C63980AFB}"/>
              </a:ext>
            </a:extLst>
          </p:cNvPr>
          <p:cNvSpPr txBox="1">
            <a:spLocks/>
          </p:cNvSpPr>
          <p:nvPr/>
        </p:nvSpPr>
        <p:spPr>
          <a:xfrm>
            <a:off x="6957086" y="2335543"/>
            <a:ext cx="15531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ncois One"/>
              <a:buNone/>
              <a:defRPr sz="20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ncois One"/>
              <a:buNone/>
              <a:defRPr sz="2400" b="0" i="0" u="none" strike="noStrike" cap="none">
                <a:solidFill>
                  <a:schemeClr val="dk1"/>
                </a:solidFill>
                <a:latin typeface="Francois One"/>
                <a:ea typeface="Francois One"/>
                <a:cs typeface="Francois One"/>
                <a:sym typeface="Francois On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ncois One"/>
              <a:buNone/>
              <a:defRPr sz="2400" b="0" i="0" u="none" strike="noStrike" cap="none">
                <a:solidFill>
                  <a:schemeClr val="dk1"/>
                </a:solidFill>
                <a:latin typeface="Francois One"/>
                <a:ea typeface="Francois One"/>
                <a:cs typeface="Francois One"/>
                <a:sym typeface="Francois On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ncois One"/>
              <a:buNone/>
              <a:defRPr sz="2400" b="0" i="0" u="none" strike="noStrike" cap="none">
                <a:solidFill>
                  <a:schemeClr val="dk1"/>
                </a:solidFill>
                <a:latin typeface="Francois One"/>
                <a:ea typeface="Francois One"/>
                <a:cs typeface="Francois One"/>
                <a:sym typeface="Francois On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ncois One"/>
              <a:buNone/>
              <a:defRPr sz="2400" b="0" i="0" u="none" strike="noStrike" cap="none">
                <a:solidFill>
                  <a:schemeClr val="dk1"/>
                </a:solidFill>
                <a:latin typeface="Francois One"/>
                <a:ea typeface="Francois One"/>
                <a:cs typeface="Francois One"/>
                <a:sym typeface="Francois On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ncois One"/>
              <a:buNone/>
              <a:defRPr sz="2400" b="0" i="0" u="none" strike="noStrike" cap="none">
                <a:solidFill>
                  <a:schemeClr val="dk1"/>
                </a:solidFill>
                <a:latin typeface="Francois One"/>
                <a:ea typeface="Francois One"/>
                <a:cs typeface="Francois One"/>
                <a:sym typeface="Francois On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ncois One"/>
              <a:buNone/>
              <a:defRPr sz="2400" b="0" i="0" u="none" strike="noStrike" cap="none">
                <a:solidFill>
                  <a:schemeClr val="dk1"/>
                </a:solidFill>
                <a:latin typeface="Francois One"/>
                <a:ea typeface="Francois One"/>
                <a:cs typeface="Francois One"/>
                <a:sym typeface="Francois On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ncois One"/>
              <a:buNone/>
              <a:defRPr sz="2400" b="0" i="0" u="none" strike="noStrike" cap="none">
                <a:solidFill>
                  <a:schemeClr val="dk1"/>
                </a:solidFill>
                <a:latin typeface="Francois One"/>
                <a:ea typeface="Francois One"/>
                <a:cs typeface="Francois One"/>
                <a:sym typeface="Francois On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ncois One"/>
              <a:buNone/>
              <a:defRPr sz="2400" b="0" i="0" u="none" strike="noStrike" cap="none">
                <a:solidFill>
                  <a:schemeClr val="dk1"/>
                </a:solidFill>
                <a:latin typeface="Francois One"/>
                <a:ea typeface="Francois One"/>
                <a:cs typeface="Francois One"/>
                <a:sym typeface="Francois One"/>
              </a:defRPr>
            </a:lvl9pPr>
          </a:lstStyle>
          <a:p>
            <a:pPr marL="0" indent="0"/>
            <a:r>
              <a:rPr lang="en-US" dirty="0"/>
              <a:t>CONCLUSION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34A26CF0-8407-9D3B-C620-2B927B439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054" y="262720"/>
            <a:ext cx="7717500" cy="574500"/>
          </a:xfrm>
        </p:spPr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882701E-0193-518B-DF49-BD6B91995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54022" y="1330568"/>
            <a:ext cx="6089977" cy="574499"/>
          </a:xfrm>
        </p:spPr>
        <p:txBody>
          <a:bodyPr/>
          <a:lstStyle/>
          <a:p>
            <a:r>
              <a:rPr lang="en-US" dirty="0"/>
              <a:t>Our Aim is to Determine if a person needs to be diagnosed for CKD based on Few Components.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1F811C-1D81-E19A-044F-63422C42D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05454" y="972731"/>
            <a:ext cx="2049187" cy="115266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2BA087-080A-9F14-FFEE-E9B3D9B439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20419" y="2201189"/>
            <a:ext cx="2049187" cy="106173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8F1FA6CA-990D-2A1E-097B-5E86485CD52D}"/>
              </a:ext>
            </a:extLst>
          </p:cNvPr>
          <p:cNvSpPr txBox="1">
            <a:spLocks/>
          </p:cNvSpPr>
          <p:nvPr/>
        </p:nvSpPr>
        <p:spPr>
          <a:xfrm>
            <a:off x="3054021" y="2360125"/>
            <a:ext cx="6089977" cy="574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tkinson Hyperlegible"/>
              <a:buChar char="●"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Char char="○"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Char char="■"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Char char="●"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Char char="○"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Char char="■"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Char char="●"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Char char="○"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Char char="■"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9pPr>
          </a:lstStyle>
          <a:p>
            <a:r>
              <a:rPr lang="en-US" dirty="0"/>
              <a:t>This will potentially reduce the workload for medical professionals and diagnostic services.</a:t>
            </a:r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C8EE1C8C-9D0E-AADA-280B-A5EB5B0EF1CE}"/>
              </a:ext>
            </a:extLst>
          </p:cNvPr>
          <p:cNvSpPr txBox="1">
            <a:spLocks/>
          </p:cNvSpPr>
          <p:nvPr/>
        </p:nvSpPr>
        <p:spPr>
          <a:xfrm>
            <a:off x="3054023" y="3618950"/>
            <a:ext cx="6089977" cy="574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tkinson Hyperlegible"/>
              <a:buChar char="●"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Char char="○"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Char char="■"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Char char="●"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Char char="○"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Char char="■"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Char char="●"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Char char="○"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Char char="■"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9pPr>
          </a:lstStyle>
          <a:p>
            <a:r>
              <a:rPr lang="en-US" dirty="0"/>
              <a:t>Early diagnosis can also aid in reducing the disease's severity and eliminate the socioeconomic stress on the families.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C8C16C7-6BA2-5DF3-BE72-EC2B6EAC1C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998" y="3370019"/>
            <a:ext cx="2152608" cy="115266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Google Shape;549;p40">
            <a:extLst>
              <a:ext uri="{FF2B5EF4-FFF2-40B4-BE49-F238E27FC236}">
                <a16:creationId xmlns:a16="http://schemas.microsoft.com/office/drawing/2014/main" id="{067E3CD3-C8FE-7F3D-B541-C7373B778E22}"/>
              </a:ext>
            </a:extLst>
          </p:cNvPr>
          <p:cNvSpPr/>
          <p:nvPr/>
        </p:nvSpPr>
        <p:spPr>
          <a:xfrm>
            <a:off x="805454" y="155341"/>
            <a:ext cx="741600" cy="741600"/>
          </a:xfrm>
          <a:prstGeom prst="ellipse">
            <a:avLst/>
          </a:prstGeom>
          <a:solidFill>
            <a:srgbClr val="394FA0">
              <a:alpha val="550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tx1"/>
                </a:solidFill>
                <a:latin typeface="Fjalla One" panose="02000506040000020004" pitchFamily="2" charset="0"/>
              </a:rPr>
              <a:t>01</a:t>
            </a:r>
            <a:endParaRPr sz="2800" b="1" dirty="0">
              <a:solidFill>
                <a:schemeClr val="tx1"/>
              </a:solidFill>
              <a:latin typeface="Fjalla One" panose="02000506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240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1" name="Google Shape;791;p45"/>
          <p:cNvGrpSpPr/>
          <p:nvPr/>
        </p:nvGrpSpPr>
        <p:grpSpPr>
          <a:xfrm flipH="1">
            <a:off x="7793663" y="423121"/>
            <a:ext cx="260131" cy="838064"/>
            <a:chOff x="741997" y="1814544"/>
            <a:chExt cx="165710" cy="533935"/>
          </a:xfrm>
        </p:grpSpPr>
        <p:sp>
          <p:nvSpPr>
            <p:cNvPr id="792" name="Google Shape;792;p45"/>
            <p:cNvSpPr/>
            <p:nvPr/>
          </p:nvSpPr>
          <p:spPr>
            <a:xfrm>
              <a:off x="790125" y="1814544"/>
              <a:ext cx="32530" cy="33175"/>
            </a:xfrm>
            <a:custGeom>
              <a:avLst/>
              <a:gdLst/>
              <a:ahLst/>
              <a:cxnLst/>
              <a:rect l="l" t="t" r="r" b="b"/>
              <a:pathLst>
                <a:path w="807" h="823" extrusionOk="0">
                  <a:moveTo>
                    <a:pt x="404" y="0"/>
                  </a:moveTo>
                  <a:cubicBezTo>
                    <a:pt x="186" y="0"/>
                    <a:pt x="0" y="186"/>
                    <a:pt x="0" y="419"/>
                  </a:cubicBezTo>
                  <a:cubicBezTo>
                    <a:pt x="0" y="651"/>
                    <a:pt x="171" y="822"/>
                    <a:pt x="404" y="822"/>
                  </a:cubicBezTo>
                  <a:cubicBezTo>
                    <a:pt x="621" y="822"/>
                    <a:pt x="807" y="651"/>
                    <a:pt x="807" y="419"/>
                  </a:cubicBezTo>
                  <a:cubicBezTo>
                    <a:pt x="807" y="202"/>
                    <a:pt x="636" y="0"/>
                    <a:pt x="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5"/>
            <p:cNvSpPr/>
            <p:nvPr/>
          </p:nvSpPr>
          <p:spPr>
            <a:xfrm>
              <a:off x="741997" y="2085859"/>
              <a:ext cx="135683" cy="262620"/>
            </a:xfrm>
            <a:custGeom>
              <a:avLst/>
              <a:gdLst/>
              <a:ahLst/>
              <a:cxnLst/>
              <a:rect l="l" t="t" r="r" b="b"/>
              <a:pathLst>
                <a:path w="3366" h="6515" extrusionOk="0">
                  <a:moveTo>
                    <a:pt x="1551" y="0"/>
                  </a:moveTo>
                  <a:cubicBezTo>
                    <a:pt x="1520" y="605"/>
                    <a:pt x="1380" y="1210"/>
                    <a:pt x="1241" y="1737"/>
                  </a:cubicBezTo>
                  <a:cubicBezTo>
                    <a:pt x="1117" y="2249"/>
                    <a:pt x="915" y="2947"/>
                    <a:pt x="0" y="3335"/>
                  </a:cubicBezTo>
                  <a:cubicBezTo>
                    <a:pt x="1442" y="4126"/>
                    <a:pt x="1613" y="5909"/>
                    <a:pt x="1846" y="6514"/>
                  </a:cubicBezTo>
                  <a:cubicBezTo>
                    <a:pt x="2016" y="5351"/>
                    <a:pt x="2311" y="3816"/>
                    <a:pt x="3366" y="3164"/>
                  </a:cubicBezTo>
                  <a:cubicBezTo>
                    <a:pt x="1846" y="2683"/>
                    <a:pt x="1675" y="1163"/>
                    <a:pt x="15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5"/>
            <p:cNvSpPr/>
            <p:nvPr/>
          </p:nvSpPr>
          <p:spPr>
            <a:xfrm>
              <a:off x="847000" y="2038336"/>
              <a:ext cx="60707" cy="117584"/>
            </a:xfrm>
            <a:custGeom>
              <a:avLst/>
              <a:gdLst/>
              <a:ahLst/>
              <a:cxnLst/>
              <a:rect l="l" t="t" r="r" b="b"/>
              <a:pathLst>
                <a:path w="1506" h="2917" extrusionOk="0">
                  <a:moveTo>
                    <a:pt x="699" y="1"/>
                  </a:moveTo>
                  <a:cubicBezTo>
                    <a:pt x="683" y="264"/>
                    <a:pt x="621" y="528"/>
                    <a:pt x="559" y="776"/>
                  </a:cubicBezTo>
                  <a:cubicBezTo>
                    <a:pt x="497" y="1009"/>
                    <a:pt x="404" y="1319"/>
                    <a:pt x="1" y="1489"/>
                  </a:cubicBezTo>
                  <a:cubicBezTo>
                    <a:pt x="652" y="1862"/>
                    <a:pt x="730" y="2653"/>
                    <a:pt x="838" y="2916"/>
                  </a:cubicBezTo>
                  <a:cubicBezTo>
                    <a:pt x="916" y="2404"/>
                    <a:pt x="1040" y="1707"/>
                    <a:pt x="1505" y="1412"/>
                  </a:cubicBezTo>
                  <a:cubicBezTo>
                    <a:pt x="838" y="1195"/>
                    <a:pt x="761" y="528"/>
                    <a:pt x="699" y="1"/>
                  </a:cubicBezTo>
                  <a:close/>
                </a:path>
              </a:pathLst>
            </a:custGeom>
            <a:solidFill>
              <a:srgbClr val="394FA0">
                <a:alpha val="5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5" name="Google Shape;795;p45"/>
          <p:cNvSpPr/>
          <p:nvPr/>
        </p:nvSpPr>
        <p:spPr>
          <a:xfrm rot="-810841">
            <a:off x="525540" y="3247693"/>
            <a:ext cx="1175147" cy="1778557"/>
          </a:xfrm>
          <a:custGeom>
            <a:avLst/>
            <a:gdLst/>
            <a:ahLst/>
            <a:cxnLst/>
            <a:rect l="l" t="t" r="r" b="b"/>
            <a:pathLst>
              <a:path w="27345" h="41386" extrusionOk="0">
                <a:moveTo>
                  <a:pt x="4805" y="1"/>
                </a:moveTo>
                <a:cubicBezTo>
                  <a:pt x="4655" y="1"/>
                  <a:pt x="4525" y="97"/>
                  <a:pt x="4437" y="342"/>
                </a:cubicBezTo>
                <a:cubicBezTo>
                  <a:pt x="4080" y="1304"/>
                  <a:pt x="4499" y="2808"/>
                  <a:pt x="4607" y="3785"/>
                </a:cubicBezTo>
                <a:cubicBezTo>
                  <a:pt x="4855" y="5879"/>
                  <a:pt x="5600" y="7709"/>
                  <a:pt x="6546" y="9570"/>
                </a:cubicBezTo>
                <a:cubicBezTo>
                  <a:pt x="7228" y="10920"/>
                  <a:pt x="7678" y="12424"/>
                  <a:pt x="8578" y="13634"/>
                </a:cubicBezTo>
                <a:cubicBezTo>
                  <a:pt x="8950" y="14130"/>
                  <a:pt x="9400" y="14782"/>
                  <a:pt x="9772" y="15293"/>
                </a:cubicBezTo>
                <a:cubicBezTo>
                  <a:pt x="10098" y="16457"/>
                  <a:pt x="10470" y="17635"/>
                  <a:pt x="10858" y="18799"/>
                </a:cubicBezTo>
                <a:cubicBezTo>
                  <a:pt x="10780" y="18752"/>
                  <a:pt x="10703" y="18737"/>
                  <a:pt x="10625" y="18706"/>
                </a:cubicBezTo>
                <a:cubicBezTo>
                  <a:pt x="10175" y="18039"/>
                  <a:pt x="9787" y="17325"/>
                  <a:pt x="9353" y="16705"/>
                </a:cubicBezTo>
                <a:cubicBezTo>
                  <a:pt x="8655" y="15650"/>
                  <a:pt x="7694" y="14766"/>
                  <a:pt x="6670" y="14022"/>
                </a:cubicBezTo>
                <a:cubicBezTo>
                  <a:pt x="5631" y="13293"/>
                  <a:pt x="4731" y="12502"/>
                  <a:pt x="3739" y="11742"/>
                </a:cubicBezTo>
                <a:cubicBezTo>
                  <a:pt x="3184" y="11322"/>
                  <a:pt x="2321" y="10524"/>
                  <a:pt x="1513" y="10524"/>
                </a:cubicBezTo>
                <a:cubicBezTo>
                  <a:pt x="1395" y="10524"/>
                  <a:pt x="1278" y="10541"/>
                  <a:pt x="1164" y="10579"/>
                </a:cubicBezTo>
                <a:cubicBezTo>
                  <a:pt x="1" y="10951"/>
                  <a:pt x="1878" y="13696"/>
                  <a:pt x="2188" y="14239"/>
                </a:cubicBezTo>
                <a:cubicBezTo>
                  <a:pt x="2746" y="15247"/>
                  <a:pt x="3289" y="16503"/>
                  <a:pt x="4266" y="17201"/>
                </a:cubicBezTo>
                <a:cubicBezTo>
                  <a:pt x="5228" y="17899"/>
                  <a:pt x="6468" y="18504"/>
                  <a:pt x="7570" y="18938"/>
                </a:cubicBezTo>
                <a:cubicBezTo>
                  <a:pt x="8376" y="19248"/>
                  <a:pt x="9276" y="19528"/>
                  <a:pt x="10113" y="19683"/>
                </a:cubicBezTo>
                <a:cubicBezTo>
                  <a:pt x="10346" y="19737"/>
                  <a:pt x="10559" y="19768"/>
                  <a:pt x="10732" y="19768"/>
                </a:cubicBezTo>
                <a:cubicBezTo>
                  <a:pt x="10904" y="19768"/>
                  <a:pt x="11036" y="19737"/>
                  <a:pt x="11106" y="19667"/>
                </a:cubicBezTo>
                <a:cubicBezTo>
                  <a:pt x="12052" y="22443"/>
                  <a:pt x="13200" y="25158"/>
                  <a:pt x="14549" y="27732"/>
                </a:cubicBezTo>
                <a:cubicBezTo>
                  <a:pt x="14533" y="27717"/>
                  <a:pt x="14518" y="27717"/>
                  <a:pt x="14502" y="27701"/>
                </a:cubicBezTo>
                <a:cubicBezTo>
                  <a:pt x="14270" y="27251"/>
                  <a:pt x="13727" y="26662"/>
                  <a:pt x="13448" y="26383"/>
                </a:cubicBezTo>
                <a:cubicBezTo>
                  <a:pt x="12688" y="25561"/>
                  <a:pt x="11556" y="25049"/>
                  <a:pt x="10563" y="24553"/>
                </a:cubicBezTo>
                <a:cubicBezTo>
                  <a:pt x="9539" y="24010"/>
                  <a:pt x="8454" y="23591"/>
                  <a:pt x="7383" y="23095"/>
                </a:cubicBezTo>
                <a:cubicBezTo>
                  <a:pt x="6205" y="22552"/>
                  <a:pt x="5088" y="21901"/>
                  <a:pt x="3832" y="21544"/>
                </a:cubicBezTo>
                <a:cubicBezTo>
                  <a:pt x="3587" y="21481"/>
                  <a:pt x="3281" y="21373"/>
                  <a:pt x="3027" y="21373"/>
                </a:cubicBezTo>
                <a:cubicBezTo>
                  <a:pt x="2781" y="21373"/>
                  <a:pt x="2582" y="21473"/>
                  <a:pt x="2529" y="21807"/>
                </a:cubicBezTo>
                <a:cubicBezTo>
                  <a:pt x="2405" y="22660"/>
                  <a:pt x="3180" y="23777"/>
                  <a:pt x="3661" y="24382"/>
                </a:cubicBezTo>
                <a:cubicBezTo>
                  <a:pt x="4669" y="25638"/>
                  <a:pt x="5988" y="26476"/>
                  <a:pt x="7383" y="27236"/>
                </a:cubicBezTo>
                <a:cubicBezTo>
                  <a:pt x="8454" y="27810"/>
                  <a:pt x="9632" y="28802"/>
                  <a:pt x="10873" y="28911"/>
                </a:cubicBezTo>
                <a:cubicBezTo>
                  <a:pt x="10949" y="28920"/>
                  <a:pt x="11026" y="28923"/>
                  <a:pt x="11102" y="28923"/>
                </a:cubicBezTo>
                <a:cubicBezTo>
                  <a:pt x="11568" y="28923"/>
                  <a:pt x="12035" y="28780"/>
                  <a:pt x="12502" y="28740"/>
                </a:cubicBezTo>
                <a:cubicBezTo>
                  <a:pt x="12631" y="28725"/>
                  <a:pt x="12762" y="28720"/>
                  <a:pt x="12893" y="28720"/>
                </a:cubicBezTo>
                <a:cubicBezTo>
                  <a:pt x="13157" y="28720"/>
                  <a:pt x="13422" y="28740"/>
                  <a:pt x="13680" y="28740"/>
                </a:cubicBezTo>
                <a:cubicBezTo>
                  <a:pt x="13960" y="28740"/>
                  <a:pt x="14161" y="28725"/>
                  <a:pt x="14394" y="28632"/>
                </a:cubicBezTo>
                <a:cubicBezTo>
                  <a:pt x="14549" y="28554"/>
                  <a:pt x="14611" y="28430"/>
                  <a:pt x="14751" y="28368"/>
                </a:cubicBezTo>
                <a:lnTo>
                  <a:pt x="14813" y="28430"/>
                </a:lnTo>
                <a:cubicBezTo>
                  <a:pt x="14859" y="28492"/>
                  <a:pt x="14906" y="28492"/>
                  <a:pt x="14968" y="28492"/>
                </a:cubicBezTo>
                <a:cubicBezTo>
                  <a:pt x="16208" y="30725"/>
                  <a:pt x="17604" y="32835"/>
                  <a:pt x="19233" y="34773"/>
                </a:cubicBezTo>
                <a:cubicBezTo>
                  <a:pt x="18923" y="34463"/>
                  <a:pt x="18643" y="34138"/>
                  <a:pt x="18504" y="34076"/>
                </a:cubicBezTo>
                <a:cubicBezTo>
                  <a:pt x="16720" y="33021"/>
                  <a:pt x="14999" y="31966"/>
                  <a:pt x="12920" y="31904"/>
                </a:cubicBezTo>
                <a:cubicBezTo>
                  <a:pt x="11478" y="31858"/>
                  <a:pt x="10098" y="31594"/>
                  <a:pt x="8655" y="31501"/>
                </a:cubicBezTo>
                <a:cubicBezTo>
                  <a:pt x="8410" y="31485"/>
                  <a:pt x="8135" y="31473"/>
                  <a:pt x="7847" y="31473"/>
                </a:cubicBezTo>
                <a:cubicBezTo>
                  <a:pt x="7009" y="31473"/>
                  <a:pt x="6064" y="31574"/>
                  <a:pt x="5429" y="31966"/>
                </a:cubicBezTo>
                <a:cubicBezTo>
                  <a:pt x="4933" y="32276"/>
                  <a:pt x="4964" y="32757"/>
                  <a:pt x="5243" y="33223"/>
                </a:cubicBezTo>
                <a:cubicBezTo>
                  <a:pt x="5708" y="33951"/>
                  <a:pt x="6717" y="34076"/>
                  <a:pt x="7446" y="34448"/>
                </a:cubicBezTo>
                <a:cubicBezTo>
                  <a:pt x="8857" y="35177"/>
                  <a:pt x="10191" y="35937"/>
                  <a:pt x="11726" y="36417"/>
                </a:cubicBezTo>
                <a:cubicBezTo>
                  <a:pt x="12166" y="36561"/>
                  <a:pt x="12603" y="36616"/>
                  <a:pt x="13039" y="36616"/>
                </a:cubicBezTo>
                <a:cubicBezTo>
                  <a:pt x="13923" y="36616"/>
                  <a:pt x="14803" y="36387"/>
                  <a:pt x="15697" y="36200"/>
                </a:cubicBezTo>
                <a:cubicBezTo>
                  <a:pt x="16937" y="35952"/>
                  <a:pt x="18256" y="35394"/>
                  <a:pt x="19310" y="35270"/>
                </a:cubicBezTo>
                <a:cubicBezTo>
                  <a:pt x="19465" y="35316"/>
                  <a:pt x="19590" y="35378"/>
                  <a:pt x="19745" y="35409"/>
                </a:cubicBezTo>
                <a:lnTo>
                  <a:pt x="19776" y="35409"/>
                </a:lnTo>
                <a:cubicBezTo>
                  <a:pt x="21823" y="37720"/>
                  <a:pt x="24196" y="39737"/>
                  <a:pt x="26957" y="41365"/>
                </a:cubicBezTo>
                <a:cubicBezTo>
                  <a:pt x="26987" y="41379"/>
                  <a:pt x="27018" y="41385"/>
                  <a:pt x="27048" y="41385"/>
                </a:cubicBezTo>
                <a:cubicBezTo>
                  <a:pt x="27215" y="41385"/>
                  <a:pt x="27345" y="41191"/>
                  <a:pt x="27174" y="41086"/>
                </a:cubicBezTo>
                <a:cubicBezTo>
                  <a:pt x="26491" y="40683"/>
                  <a:pt x="25824" y="40279"/>
                  <a:pt x="25173" y="39814"/>
                </a:cubicBezTo>
                <a:cubicBezTo>
                  <a:pt x="24506" y="39333"/>
                  <a:pt x="23855" y="38837"/>
                  <a:pt x="23234" y="38325"/>
                </a:cubicBezTo>
                <a:cubicBezTo>
                  <a:pt x="23777" y="37751"/>
                  <a:pt x="25002" y="36728"/>
                  <a:pt x="25514" y="35766"/>
                </a:cubicBezTo>
                <a:cubicBezTo>
                  <a:pt x="26367" y="33936"/>
                  <a:pt x="26569" y="31765"/>
                  <a:pt x="25933" y="29888"/>
                </a:cubicBezTo>
                <a:lnTo>
                  <a:pt x="25933" y="29888"/>
                </a:lnTo>
                <a:cubicBezTo>
                  <a:pt x="24320" y="30198"/>
                  <a:pt x="23188" y="32788"/>
                  <a:pt x="22893" y="34262"/>
                </a:cubicBezTo>
                <a:cubicBezTo>
                  <a:pt x="22691" y="35115"/>
                  <a:pt x="22350" y="36728"/>
                  <a:pt x="22583" y="37736"/>
                </a:cubicBezTo>
                <a:cubicBezTo>
                  <a:pt x="21063" y="36386"/>
                  <a:pt x="19698" y="34913"/>
                  <a:pt x="18473" y="33300"/>
                </a:cubicBezTo>
                <a:lnTo>
                  <a:pt x="18473" y="33300"/>
                </a:lnTo>
                <a:cubicBezTo>
                  <a:pt x="18479" y="33301"/>
                  <a:pt x="18486" y="33301"/>
                  <a:pt x="18492" y="33301"/>
                </a:cubicBezTo>
                <a:cubicBezTo>
                  <a:pt x="18624" y="33301"/>
                  <a:pt x="18732" y="33154"/>
                  <a:pt x="18643" y="33021"/>
                </a:cubicBezTo>
                <a:cubicBezTo>
                  <a:pt x="18628" y="33005"/>
                  <a:pt x="18612" y="32974"/>
                  <a:pt x="18581" y="32943"/>
                </a:cubicBezTo>
                <a:cubicBezTo>
                  <a:pt x="18643" y="32773"/>
                  <a:pt x="18705" y="32587"/>
                  <a:pt x="18799" y="32432"/>
                </a:cubicBezTo>
                <a:cubicBezTo>
                  <a:pt x="19186" y="31734"/>
                  <a:pt x="19465" y="31206"/>
                  <a:pt x="19714" y="30431"/>
                </a:cubicBezTo>
                <a:cubicBezTo>
                  <a:pt x="20024" y="29407"/>
                  <a:pt x="20598" y="28477"/>
                  <a:pt x="20908" y="27437"/>
                </a:cubicBezTo>
                <a:cubicBezTo>
                  <a:pt x="21265" y="26305"/>
                  <a:pt x="21358" y="25049"/>
                  <a:pt x="21327" y="23870"/>
                </a:cubicBezTo>
                <a:cubicBezTo>
                  <a:pt x="21299" y="23230"/>
                  <a:pt x="20859" y="20466"/>
                  <a:pt x="19782" y="20466"/>
                </a:cubicBezTo>
                <a:cubicBezTo>
                  <a:pt x="19659" y="20466"/>
                  <a:pt x="19528" y="20503"/>
                  <a:pt x="19388" y="20582"/>
                </a:cubicBezTo>
                <a:cubicBezTo>
                  <a:pt x="18783" y="20908"/>
                  <a:pt x="18535" y="22040"/>
                  <a:pt x="18380" y="22614"/>
                </a:cubicBezTo>
                <a:cubicBezTo>
                  <a:pt x="18008" y="23994"/>
                  <a:pt x="17697" y="25390"/>
                  <a:pt x="17387" y="26771"/>
                </a:cubicBezTo>
                <a:cubicBezTo>
                  <a:pt x="17077" y="28135"/>
                  <a:pt x="16829" y="29872"/>
                  <a:pt x="17186" y="31268"/>
                </a:cubicBezTo>
                <a:cubicBezTo>
                  <a:pt x="17232" y="31377"/>
                  <a:pt x="17263" y="31516"/>
                  <a:pt x="17310" y="31656"/>
                </a:cubicBezTo>
                <a:cubicBezTo>
                  <a:pt x="16441" y="30369"/>
                  <a:pt x="15635" y="29019"/>
                  <a:pt x="14906" y="27639"/>
                </a:cubicBezTo>
                <a:cubicBezTo>
                  <a:pt x="15138" y="27158"/>
                  <a:pt x="15433" y="26708"/>
                  <a:pt x="15604" y="26181"/>
                </a:cubicBezTo>
                <a:cubicBezTo>
                  <a:pt x="15976" y="25142"/>
                  <a:pt x="16239" y="24025"/>
                  <a:pt x="16627" y="22986"/>
                </a:cubicBezTo>
                <a:cubicBezTo>
                  <a:pt x="17418" y="20861"/>
                  <a:pt x="17465" y="19031"/>
                  <a:pt x="16999" y="16844"/>
                </a:cubicBezTo>
                <a:cubicBezTo>
                  <a:pt x="16889" y="16304"/>
                  <a:pt x="16654" y="13586"/>
                  <a:pt x="15832" y="13586"/>
                </a:cubicBezTo>
                <a:cubicBezTo>
                  <a:pt x="15733" y="13586"/>
                  <a:pt x="15627" y="13625"/>
                  <a:pt x="15511" y="13711"/>
                </a:cubicBezTo>
                <a:cubicBezTo>
                  <a:pt x="14704" y="14316"/>
                  <a:pt x="14518" y="15867"/>
                  <a:pt x="14270" y="16767"/>
                </a:cubicBezTo>
                <a:cubicBezTo>
                  <a:pt x="13960" y="17806"/>
                  <a:pt x="13355" y="18985"/>
                  <a:pt x="13262" y="20055"/>
                </a:cubicBezTo>
                <a:cubicBezTo>
                  <a:pt x="13122" y="21761"/>
                  <a:pt x="13277" y="23715"/>
                  <a:pt x="13835" y="25421"/>
                </a:cubicBezTo>
                <a:cubicBezTo>
                  <a:pt x="12874" y="23358"/>
                  <a:pt x="12036" y="21187"/>
                  <a:pt x="11292" y="18985"/>
                </a:cubicBezTo>
                <a:cubicBezTo>
                  <a:pt x="11509" y="18628"/>
                  <a:pt x="11974" y="18209"/>
                  <a:pt x="12285" y="17744"/>
                </a:cubicBezTo>
                <a:cubicBezTo>
                  <a:pt x="12905" y="16767"/>
                  <a:pt x="12982" y="15573"/>
                  <a:pt x="13448" y="14518"/>
                </a:cubicBezTo>
                <a:cubicBezTo>
                  <a:pt x="14394" y="12316"/>
                  <a:pt x="14657" y="10129"/>
                  <a:pt x="14937" y="7787"/>
                </a:cubicBezTo>
                <a:cubicBezTo>
                  <a:pt x="14999" y="7166"/>
                  <a:pt x="14906" y="6406"/>
                  <a:pt x="14518" y="5879"/>
                </a:cubicBezTo>
                <a:cubicBezTo>
                  <a:pt x="14380" y="5693"/>
                  <a:pt x="14270" y="5620"/>
                  <a:pt x="14169" y="5620"/>
                </a:cubicBezTo>
                <a:cubicBezTo>
                  <a:pt x="13975" y="5620"/>
                  <a:pt x="13811" y="5888"/>
                  <a:pt x="13525" y="6143"/>
                </a:cubicBezTo>
                <a:cubicBezTo>
                  <a:pt x="12610" y="6949"/>
                  <a:pt x="11990" y="7415"/>
                  <a:pt x="11835" y="8733"/>
                </a:cubicBezTo>
                <a:cubicBezTo>
                  <a:pt x="11664" y="10361"/>
                  <a:pt x="11369" y="11959"/>
                  <a:pt x="11183" y="13587"/>
                </a:cubicBezTo>
                <a:cubicBezTo>
                  <a:pt x="11044" y="14782"/>
                  <a:pt x="10796" y="16022"/>
                  <a:pt x="10718" y="17248"/>
                </a:cubicBezTo>
                <a:cubicBezTo>
                  <a:pt x="10408" y="16255"/>
                  <a:pt x="10113" y="15247"/>
                  <a:pt x="9850" y="14254"/>
                </a:cubicBezTo>
                <a:cubicBezTo>
                  <a:pt x="9772" y="13355"/>
                  <a:pt x="9818" y="12362"/>
                  <a:pt x="9725" y="11354"/>
                </a:cubicBezTo>
                <a:cubicBezTo>
                  <a:pt x="9617" y="10222"/>
                  <a:pt x="9415" y="9136"/>
                  <a:pt x="9090" y="8050"/>
                </a:cubicBezTo>
                <a:cubicBezTo>
                  <a:pt x="8686" y="6732"/>
                  <a:pt x="8376" y="5243"/>
                  <a:pt x="7756" y="4002"/>
                </a:cubicBezTo>
                <a:cubicBezTo>
                  <a:pt x="7259" y="3010"/>
                  <a:pt x="6686" y="2002"/>
                  <a:pt x="6050" y="1118"/>
                </a:cubicBezTo>
                <a:cubicBezTo>
                  <a:pt x="5820" y="785"/>
                  <a:pt x="5233" y="1"/>
                  <a:pt x="480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6" name="Google Shape;796;p45"/>
          <p:cNvGrpSpPr/>
          <p:nvPr/>
        </p:nvGrpSpPr>
        <p:grpSpPr>
          <a:xfrm>
            <a:off x="6181135" y="3817039"/>
            <a:ext cx="485223" cy="449643"/>
            <a:chOff x="9030835" y="1719080"/>
            <a:chExt cx="255717" cy="236979"/>
          </a:xfrm>
        </p:grpSpPr>
        <p:sp>
          <p:nvSpPr>
            <p:cNvPr id="797" name="Google Shape;797;p45"/>
            <p:cNvSpPr/>
            <p:nvPr/>
          </p:nvSpPr>
          <p:spPr>
            <a:xfrm>
              <a:off x="9254022" y="1719080"/>
              <a:ext cx="32530" cy="32530"/>
            </a:xfrm>
            <a:custGeom>
              <a:avLst/>
              <a:gdLst/>
              <a:ahLst/>
              <a:cxnLst/>
              <a:rect l="l" t="t" r="r" b="b"/>
              <a:pathLst>
                <a:path w="807" h="807" extrusionOk="0">
                  <a:moveTo>
                    <a:pt x="403" y="0"/>
                  </a:moveTo>
                  <a:cubicBezTo>
                    <a:pt x="186" y="0"/>
                    <a:pt x="0" y="171"/>
                    <a:pt x="0" y="403"/>
                  </a:cubicBezTo>
                  <a:cubicBezTo>
                    <a:pt x="0" y="620"/>
                    <a:pt x="171" y="807"/>
                    <a:pt x="403" y="807"/>
                  </a:cubicBezTo>
                  <a:cubicBezTo>
                    <a:pt x="620" y="807"/>
                    <a:pt x="807" y="636"/>
                    <a:pt x="807" y="403"/>
                  </a:cubicBezTo>
                  <a:cubicBezTo>
                    <a:pt x="807" y="171"/>
                    <a:pt x="636" y="0"/>
                    <a:pt x="403" y="0"/>
                  </a:cubicBezTo>
                  <a:close/>
                </a:path>
              </a:pathLst>
            </a:custGeom>
            <a:solidFill>
              <a:srgbClr val="394FA0">
                <a:alpha val="5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5"/>
            <p:cNvSpPr/>
            <p:nvPr/>
          </p:nvSpPr>
          <p:spPr>
            <a:xfrm>
              <a:off x="9049579" y="1807194"/>
              <a:ext cx="77556" cy="148865"/>
            </a:xfrm>
            <a:custGeom>
              <a:avLst/>
              <a:gdLst/>
              <a:ahLst/>
              <a:cxnLst/>
              <a:rect l="l" t="t" r="r" b="b"/>
              <a:pathLst>
                <a:path w="1924" h="3693" extrusionOk="0">
                  <a:moveTo>
                    <a:pt x="993" y="1"/>
                  </a:moveTo>
                  <a:cubicBezTo>
                    <a:pt x="931" y="668"/>
                    <a:pt x="853" y="1536"/>
                    <a:pt x="0" y="1800"/>
                  </a:cubicBezTo>
                  <a:cubicBezTo>
                    <a:pt x="605" y="2172"/>
                    <a:pt x="807" y="3041"/>
                    <a:pt x="900" y="3692"/>
                  </a:cubicBezTo>
                  <a:cubicBezTo>
                    <a:pt x="1040" y="3335"/>
                    <a:pt x="1117" y="2327"/>
                    <a:pt x="1924" y="1862"/>
                  </a:cubicBezTo>
                  <a:cubicBezTo>
                    <a:pt x="1396" y="1645"/>
                    <a:pt x="1288" y="1257"/>
                    <a:pt x="1210" y="978"/>
                  </a:cubicBezTo>
                  <a:cubicBezTo>
                    <a:pt x="1086" y="683"/>
                    <a:pt x="1009" y="358"/>
                    <a:pt x="993" y="1"/>
                  </a:cubicBezTo>
                  <a:close/>
                </a:path>
              </a:pathLst>
            </a:custGeom>
            <a:solidFill>
              <a:srgbClr val="394FA0">
                <a:alpha val="5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5"/>
            <p:cNvSpPr/>
            <p:nvPr/>
          </p:nvSpPr>
          <p:spPr>
            <a:xfrm>
              <a:off x="9030835" y="1780953"/>
              <a:ext cx="35674" cy="66955"/>
            </a:xfrm>
            <a:custGeom>
              <a:avLst/>
              <a:gdLst/>
              <a:ahLst/>
              <a:cxnLst/>
              <a:rect l="l" t="t" r="r" b="b"/>
              <a:pathLst>
                <a:path w="885" h="1661" extrusionOk="0">
                  <a:moveTo>
                    <a:pt x="450" y="0"/>
                  </a:moveTo>
                  <a:cubicBezTo>
                    <a:pt x="434" y="280"/>
                    <a:pt x="388" y="667"/>
                    <a:pt x="0" y="807"/>
                  </a:cubicBezTo>
                  <a:cubicBezTo>
                    <a:pt x="279" y="978"/>
                    <a:pt x="357" y="1365"/>
                    <a:pt x="419" y="1660"/>
                  </a:cubicBezTo>
                  <a:cubicBezTo>
                    <a:pt x="465" y="1505"/>
                    <a:pt x="512" y="1055"/>
                    <a:pt x="884" y="854"/>
                  </a:cubicBezTo>
                  <a:cubicBezTo>
                    <a:pt x="652" y="745"/>
                    <a:pt x="590" y="574"/>
                    <a:pt x="543" y="435"/>
                  </a:cubicBezTo>
                  <a:cubicBezTo>
                    <a:pt x="496" y="311"/>
                    <a:pt x="450" y="156"/>
                    <a:pt x="4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0" name="Google Shape;800;p45"/>
          <p:cNvSpPr/>
          <p:nvPr/>
        </p:nvSpPr>
        <p:spPr>
          <a:xfrm flipH="1">
            <a:off x="466736" y="626338"/>
            <a:ext cx="1055719" cy="1811048"/>
          </a:xfrm>
          <a:custGeom>
            <a:avLst/>
            <a:gdLst/>
            <a:ahLst/>
            <a:cxnLst/>
            <a:rect l="l" t="t" r="r" b="b"/>
            <a:pathLst>
              <a:path w="26190" h="44928" extrusionOk="0">
                <a:moveTo>
                  <a:pt x="5885" y="0"/>
                </a:moveTo>
                <a:cubicBezTo>
                  <a:pt x="5741" y="0"/>
                  <a:pt x="5609" y="95"/>
                  <a:pt x="5507" y="335"/>
                </a:cubicBezTo>
                <a:cubicBezTo>
                  <a:pt x="5057" y="1343"/>
                  <a:pt x="5367" y="2909"/>
                  <a:pt x="5398" y="3964"/>
                </a:cubicBezTo>
                <a:cubicBezTo>
                  <a:pt x="5507" y="6166"/>
                  <a:pt x="6143" y="8105"/>
                  <a:pt x="6980" y="10137"/>
                </a:cubicBezTo>
                <a:cubicBezTo>
                  <a:pt x="7600" y="11610"/>
                  <a:pt x="7926" y="13208"/>
                  <a:pt x="8779" y="14557"/>
                </a:cubicBezTo>
                <a:cubicBezTo>
                  <a:pt x="9120" y="15100"/>
                  <a:pt x="9539" y="15829"/>
                  <a:pt x="9880" y="16387"/>
                </a:cubicBezTo>
                <a:cubicBezTo>
                  <a:pt x="10129" y="17643"/>
                  <a:pt x="10423" y="18900"/>
                  <a:pt x="10733" y="20140"/>
                </a:cubicBezTo>
                <a:lnTo>
                  <a:pt x="10501" y="20032"/>
                </a:lnTo>
                <a:cubicBezTo>
                  <a:pt x="10097" y="19318"/>
                  <a:pt x="9725" y="18512"/>
                  <a:pt x="9338" y="17845"/>
                </a:cubicBezTo>
                <a:cubicBezTo>
                  <a:pt x="8655" y="16697"/>
                  <a:pt x="7725" y="15689"/>
                  <a:pt x="6716" y="14836"/>
                </a:cubicBezTo>
                <a:cubicBezTo>
                  <a:pt x="5708" y="13999"/>
                  <a:pt x="4824" y="13083"/>
                  <a:pt x="3847" y="12215"/>
                </a:cubicBezTo>
                <a:cubicBezTo>
                  <a:pt x="3268" y="11707"/>
                  <a:pt x="2394" y="10775"/>
                  <a:pt x="1517" y="10775"/>
                </a:cubicBezTo>
                <a:cubicBezTo>
                  <a:pt x="1430" y="10775"/>
                  <a:pt x="1344" y="10784"/>
                  <a:pt x="1257" y="10804"/>
                </a:cubicBezTo>
                <a:cubicBezTo>
                  <a:pt x="1" y="11098"/>
                  <a:pt x="1753" y="14123"/>
                  <a:pt x="2033" y="14712"/>
                </a:cubicBezTo>
                <a:cubicBezTo>
                  <a:pt x="2529" y="15829"/>
                  <a:pt x="3025" y="17178"/>
                  <a:pt x="3971" y="17969"/>
                </a:cubicBezTo>
                <a:cubicBezTo>
                  <a:pt x="4917" y="18775"/>
                  <a:pt x="6158" y="19489"/>
                  <a:pt x="7290" y="20032"/>
                </a:cubicBezTo>
                <a:cubicBezTo>
                  <a:pt x="8097" y="20419"/>
                  <a:pt x="9027" y="20792"/>
                  <a:pt x="9880" y="21024"/>
                </a:cubicBezTo>
                <a:cubicBezTo>
                  <a:pt x="10169" y="21094"/>
                  <a:pt x="10418" y="21144"/>
                  <a:pt x="10616" y="21144"/>
                </a:cubicBezTo>
                <a:cubicBezTo>
                  <a:pt x="10770" y="21144"/>
                  <a:pt x="10894" y="21114"/>
                  <a:pt x="10982" y="21040"/>
                </a:cubicBezTo>
                <a:cubicBezTo>
                  <a:pt x="11773" y="24002"/>
                  <a:pt x="12734" y="26949"/>
                  <a:pt x="13944" y="29741"/>
                </a:cubicBezTo>
                <a:cubicBezTo>
                  <a:pt x="13928" y="29725"/>
                  <a:pt x="13913" y="29725"/>
                  <a:pt x="13897" y="29694"/>
                </a:cubicBezTo>
                <a:cubicBezTo>
                  <a:pt x="13680" y="29198"/>
                  <a:pt x="13168" y="28562"/>
                  <a:pt x="12905" y="28221"/>
                </a:cubicBezTo>
                <a:cubicBezTo>
                  <a:pt x="12191" y="27321"/>
                  <a:pt x="11028" y="26716"/>
                  <a:pt x="10035" y="26096"/>
                </a:cubicBezTo>
                <a:cubicBezTo>
                  <a:pt x="8981" y="25429"/>
                  <a:pt x="7880" y="24917"/>
                  <a:pt x="6809" y="24312"/>
                </a:cubicBezTo>
                <a:cubicBezTo>
                  <a:pt x="5615" y="23645"/>
                  <a:pt x="4530" y="22854"/>
                  <a:pt x="3227" y="22389"/>
                </a:cubicBezTo>
                <a:cubicBezTo>
                  <a:pt x="2952" y="22286"/>
                  <a:pt x="2607" y="22131"/>
                  <a:pt x="2326" y="22131"/>
                </a:cubicBezTo>
                <a:cubicBezTo>
                  <a:pt x="2100" y="22131"/>
                  <a:pt x="1916" y="22232"/>
                  <a:pt x="1846" y="22544"/>
                </a:cubicBezTo>
                <a:cubicBezTo>
                  <a:pt x="1660" y="23413"/>
                  <a:pt x="2374" y="24654"/>
                  <a:pt x="2823" y="25321"/>
                </a:cubicBezTo>
                <a:cubicBezTo>
                  <a:pt x="3770" y="26716"/>
                  <a:pt x="5072" y="27678"/>
                  <a:pt x="6468" y="28593"/>
                </a:cubicBezTo>
                <a:cubicBezTo>
                  <a:pt x="7538" y="29291"/>
                  <a:pt x="8671" y="30423"/>
                  <a:pt x="9973" y="30625"/>
                </a:cubicBezTo>
                <a:cubicBezTo>
                  <a:pt x="10118" y="30653"/>
                  <a:pt x="10265" y="30663"/>
                  <a:pt x="10413" y="30663"/>
                </a:cubicBezTo>
                <a:cubicBezTo>
                  <a:pt x="10835" y="30663"/>
                  <a:pt x="11266" y="30578"/>
                  <a:pt x="11679" y="30578"/>
                </a:cubicBezTo>
                <a:cubicBezTo>
                  <a:pt x="12114" y="30578"/>
                  <a:pt x="12517" y="30625"/>
                  <a:pt x="12920" y="30671"/>
                </a:cubicBezTo>
                <a:cubicBezTo>
                  <a:pt x="12986" y="30675"/>
                  <a:pt x="13050" y="30677"/>
                  <a:pt x="13110" y="30677"/>
                </a:cubicBezTo>
                <a:cubicBezTo>
                  <a:pt x="13320" y="30677"/>
                  <a:pt x="13503" y="30654"/>
                  <a:pt x="13696" y="30594"/>
                </a:cubicBezTo>
                <a:cubicBezTo>
                  <a:pt x="13866" y="30532"/>
                  <a:pt x="13928" y="30423"/>
                  <a:pt x="14083" y="30361"/>
                </a:cubicBezTo>
                <a:cubicBezTo>
                  <a:pt x="14083" y="30377"/>
                  <a:pt x="14099" y="30392"/>
                  <a:pt x="14130" y="30423"/>
                </a:cubicBezTo>
                <a:cubicBezTo>
                  <a:pt x="14161" y="30470"/>
                  <a:pt x="14223" y="30501"/>
                  <a:pt x="14285" y="30501"/>
                </a:cubicBezTo>
                <a:cubicBezTo>
                  <a:pt x="15386" y="32936"/>
                  <a:pt x="16689" y="35247"/>
                  <a:pt x="18240" y="37402"/>
                </a:cubicBezTo>
                <a:cubicBezTo>
                  <a:pt x="17945" y="37046"/>
                  <a:pt x="17666" y="36658"/>
                  <a:pt x="17542" y="36596"/>
                </a:cubicBezTo>
                <a:cubicBezTo>
                  <a:pt x="15774" y="35386"/>
                  <a:pt x="14068" y="34099"/>
                  <a:pt x="11897" y="33882"/>
                </a:cubicBezTo>
                <a:cubicBezTo>
                  <a:pt x="10377" y="33727"/>
                  <a:pt x="8950" y="33323"/>
                  <a:pt x="7476" y="33106"/>
                </a:cubicBezTo>
                <a:cubicBezTo>
                  <a:pt x="7024" y="33036"/>
                  <a:pt x="6469" y="32975"/>
                  <a:pt x="5910" y="32975"/>
                </a:cubicBezTo>
                <a:cubicBezTo>
                  <a:pt x="5243" y="32975"/>
                  <a:pt x="4571" y="33062"/>
                  <a:pt x="4064" y="33323"/>
                </a:cubicBezTo>
                <a:cubicBezTo>
                  <a:pt x="3521" y="33618"/>
                  <a:pt x="3506" y="34114"/>
                  <a:pt x="3770" y="34626"/>
                </a:cubicBezTo>
                <a:cubicBezTo>
                  <a:pt x="4204" y="35433"/>
                  <a:pt x="5243" y="35634"/>
                  <a:pt x="5956" y="36084"/>
                </a:cubicBezTo>
                <a:cubicBezTo>
                  <a:pt x="7383" y="36968"/>
                  <a:pt x="8733" y="37883"/>
                  <a:pt x="10284" y="38504"/>
                </a:cubicBezTo>
                <a:cubicBezTo>
                  <a:pt x="10890" y="38742"/>
                  <a:pt x="11491" y="38822"/>
                  <a:pt x="12096" y="38822"/>
                </a:cubicBezTo>
                <a:cubicBezTo>
                  <a:pt x="12868" y="38822"/>
                  <a:pt x="13647" y="38692"/>
                  <a:pt x="14456" y="38597"/>
                </a:cubicBezTo>
                <a:cubicBezTo>
                  <a:pt x="15774" y="38442"/>
                  <a:pt x="17201" y="37961"/>
                  <a:pt x="18287" y="37914"/>
                </a:cubicBezTo>
                <a:cubicBezTo>
                  <a:pt x="18442" y="37976"/>
                  <a:pt x="18581" y="38038"/>
                  <a:pt x="18736" y="38100"/>
                </a:cubicBezTo>
                <a:lnTo>
                  <a:pt x="18752" y="38100"/>
                </a:lnTo>
                <a:cubicBezTo>
                  <a:pt x="20722" y="40675"/>
                  <a:pt x="23017" y="42986"/>
                  <a:pt x="25793" y="44894"/>
                </a:cubicBezTo>
                <a:cubicBezTo>
                  <a:pt x="25826" y="44917"/>
                  <a:pt x="25861" y="44927"/>
                  <a:pt x="25897" y="44927"/>
                </a:cubicBezTo>
                <a:cubicBezTo>
                  <a:pt x="26047" y="44927"/>
                  <a:pt x="26189" y="44743"/>
                  <a:pt x="26026" y="44630"/>
                </a:cubicBezTo>
                <a:cubicBezTo>
                  <a:pt x="25343" y="44165"/>
                  <a:pt x="24677" y="43668"/>
                  <a:pt x="24025" y="43141"/>
                </a:cubicBezTo>
                <a:cubicBezTo>
                  <a:pt x="23374" y="42598"/>
                  <a:pt x="22738" y="42009"/>
                  <a:pt x="22133" y="41435"/>
                </a:cubicBezTo>
                <a:cubicBezTo>
                  <a:pt x="22738" y="40892"/>
                  <a:pt x="24087" y="39900"/>
                  <a:pt x="24692" y="38938"/>
                </a:cubicBezTo>
                <a:cubicBezTo>
                  <a:pt x="25731" y="37108"/>
                  <a:pt x="26150" y="34843"/>
                  <a:pt x="25623" y="32827"/>
                </a:cubicBezTo>
                <a:lnTo>
                  <a:pt x="25623" y="32827"/>
                </a:lnTo>
                <a:cubicBezTo>
                  <a:pt x="23917" y="33029"/>
                  <a:pt x="22521" y="35650"/>
                  <a:pt x="22086" y="37170"/>
                </a:cubicBezTo>
                <a:cubicBezTo>
                  <a:pt x="21823" y="38038"/>
                  <a:pt x="21295" y="39713"/>
                  <a:pt x="21466" y="40768"/>
                </a:cubicBezTo>
                <a:cubicBezTo>
                  <a:pt x="19977" y="39217"/>
                  <a:pt x="18674" y="37558"/>
                  <a:pt x="17511" y="35789"/>
                </a:cubicBezTo>
                <a:lnTo>
                  <a:pt x="17511" y="35789"/>
                </a:lnTo>
                <a:cubicBezTo>
                  <a:pt x="17519" y="35790"/>
                  <a:pt x="17527" y="35791"/>
                  <a:pt x="17535" y="35791"/>
                </a:cubicBezTo>
                <a:cubicBezTo>
                  <a:pt x="17667" y="35791"/>
                  <a:pt x="17800" y="35672"/>
                  <a:pt x="17713" y="35526"/>
                </a:cubicBezTo>
                <a:cubicBezTo>
                  <a:pt x="17697" y="35495"/>
                  <a:pt x="17666" y="35464"/>
                  <a:pt x="17651" y="35448"/>
                </a:cubicBezTo>
                <a:cubicBezTo>
                  <a:pt x="17728" y="35262"/>
                  <a:pt x="17806" y="35076"/>
                  <a:pt x="17930" y="34921"/>
                </a:cubicBezTo>
                <a:cubicBezTo>
                  <a:pt x="18395" y="34223"/>
                  <a:pt x="18736" y="33696"/>
                  <a:pt x="19047" y="32905"/>
                </a:cubicBezTo>
                <a:cubicBezTo>
                  <a:pt x="19481" y="31850"/>
                  <a:pt x="20148" y="30919"/>
                  <a:pt x="20566" y="29880"/>
                </a:cubicBezTo>
                <a:cubicBezTo>
                  <a:pt x="21032" y="28717"/>
                  <a:pt x="21218" y="27430"/>
                  <a:pt x="21280" y="26189"/>
                </a:cubicBezTo>
                <a:cubicBezTo>
                  <a:pt x="21308" y="25525"/>
                  <a:pt x="21053" y="22516"/>
                  <a:pt x="19881" y="22516"/>
                </a:cubicBezTo>
                <a:cubicBezTo>
                  <a:pt x="19767" y="22516"/>
                  <a:pt x="19644" y="22544"/>
                  <a:pt x="19512" y="22606"/>
                </a:cubicBezTo>
                <a:cubicBezTo>
                  <a:pt x="18876" y="22917"/>
                  <a:pt x="18504" y="24064"/>
                  <a:pt x="18287" y="24669"/>
                </a:cubicBezTo>
                <a:cubicBezTo>
                  <a:pt x="17806" y="26065"/>
                  <a:pt x="17356" y="27492"/>
                  <a:pt x="16937" y="28903"/>
                </a:cubicBezTo>
                <a:cubicBezTo>
                  <a:pt x="16503" y="30330"/>
                  <a:pt x="16100" y="32129"/>
                  <a:pt x="16379" y="33603"/>
                </a:cubicBezTo>
                <a:cubicBezTo>
                  <a:pt x="16394" y="33742"/>
                  <a:pt x="16410" y="33866"/>
                  <a:pt x="16456" y="34021"/>
                </a:cubicBezTo>
                <a:cubicBezTo>
                  <a:pt x="15634" y="32610"/>
                  <a:pt x="14921" y="31152"/>
                  <a:pt x="14254" y="29648"/>
                </a:cubicBezTo>
                <a:cubicBezTo>
                  <a:pt x="14549" y="29167"/>
                  <a:pt x="14874" y="28717"/>
                  <a:pt x="15107" y="28190"/>
                </a:cubicBezTo>
                <a:cubicBezTo>
                  <a:pt x="15572" y="27120"/>
                  <a:pt x="15929" y="26003"/>
                  <a:pt x="16425" y="24933"/>
                </a:cubicBezTo>
                <a:cubicBezTo>
                  <a:pt x="17418" y="22777"/>
                  <a:pt x="17620" y="20869"/>
                  <a:pt x="17309" y="18527"/>
                </a:cubicBezTo>
                <a:cubicBezTo>
                  <a:pt x="17239" y="17953"/>
                  <a:pt x="17195" y="15054"/>
                  <a:pt x="16308" y="15054"/>
                </a:cubicBezTo>
                <a:cubicBezTo>
                  <a:pt x="16213" y="15054"/>
                  <a:pt x="16107" y="15088"/>
                  <a:pt x="15991" y="15162"/>
                </a:cubicBezTo>
                <a:cubicBezTo>
                  <a:pt x="15092" y="15720"/>
                  <a:pt x="14766" y="17333"/>
                  <a:pt x="14440" y="18248"/>
                </a:cubicBezTo>
                <a:cubicBezTo>
                  <a:pt x="14037" y="19318"/>
                  <a:pt x="13292" y="20497"/>
                  <a:pt x="13122" y="21614"/>
                </a:cubicBezTo>
                <a:cubicBezTo>
                  <a:pt x="12843" y="23397"/>
                  <a:pt x="12827" y="25460"/>
                  <a:pt x="13292" y="27275"/>
                </a:cubicBezTo>
                <a:cubicBezTo>
                  <a:pt x="12439" y="25010"/>
                  <a:pt x="11726" y="22684"/>
                  <a:pt x="11137" y="20342"/>
                </a:cubicBezTo>
                <a:cubicBezTo>
                  <a:pt x="11400" y="19985"/>
                  <a:pt x="11897" y="19597"/>
                  <a:pt x="12269" y="19132"/>
                </a:cubicBezTo>
                <a:cubicBezTo>
                  <a:pt x="13029" y="18171"/>
                  <a:pt x="13199" y="16930"/>
                  <a:pt x="13758" y="15860"/>
                </a:cubicBezTo>
                <a:cubicBezTo>
                  <a:pt x="14921" y="13657"/>
                  <a:pt x="15371" y="11362"/>
                  <a:pt x="15852" y="8942"/>
                </a:cubicBezTo>
                <a:cubicBezTo>
                  <a:pt x="15976" y="8291"/>
                  <a:pt x="15929" y="7500"/>
                  <a:pt x="15557" y="6926"/>
                </a:cubicBezTo>
                <a:cubicBezTo>
                  <a:pt x="15413" y="6697"/>
                  <a:pt x="15298" y="6609"/>
                  <a:pt x="15185" y="6609"/>
                </a:cubicBezTo>
                <a:cubicBezTo>
                  <a:pt x="14993" y="6609"/>
                  <a:pt x="14811" y="6862"/>
                  <a:pt x="14518" y="7097"/>
                </a:cubicBezTo>
                <a:cubicBezTo>
                  <a:pt x="13510" y="7872"/>
                  <a:pt x="12827" y="8322"/>
                  <a:pt x="12564" y="9671"/>
                </a:cubicBezTo>
                <a:cubicBezTo>
                  <a:pt x="12222" y="11346"/>
                  <a:pt x="11804" y="13006"/>
                  <a:pt x="11478" y="14681"/>
                </a:cubicBezTo>
                <a:cubicBezTo>
                  <a:pt x="11214" y="15937"/>
                  <a:pt x="10857" y="17225"/>
                  <a:pt x="10671" y="18481"/>
                </a:cubicBezTo>
                <a:cubicBezTo>
                  <a:pt x="10439" y="17411"/>
                  <a:pt x="10206" y="16371"/>
                  <a:pt x="10020" y="15301"/>
                </a:cubicBezTo>
                <a:cubicBezTo>
                  <a:pt x="10020" y="14355"/>
                  <a:pt x="10160" y="13316"/>
                  <a:pt x="10129" y="12261"/>
                </a:cubicBezTo>
                <a:cubicBezTo>
                  <a:pt x="10097" y="11052"/>
                  <a:pt x="10004" y="9904"/>
                  <a:pt x="9725" y="8741"/>
                </a:cubicBezTo>
                <a:cubicBezTo>
                  <a:pt x="9415" y="7329"/>
                  <a:pt x="9198" y="5763"/>
                  <a:pt x="8655" y="4398"/>
                </a:cubicBezTo>
                <a:cubicBezTo>
                  <a:pt x="8236" y="3343"/>
                  <a:pt x="7694" y="2258"/>
                  <a:pt x="7104" y="1265"/>
                </a:cubicBezTo>
                <a:cubicBezTo>
                  <a:pt x="6893" y="902"/>
                  <a:pt x="6329" y="0"/>
                  <a:pt x="5885" y="0"/>
                </a:cubicBezTo>
                <a:close/>
              </a:path>
            </a:pathLst>
          </a:custGeom>
          <a:solidFill>
            <a:srgbClr val="4250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1" name="Google Shape;801;p45"/>
          <p:cNvGrpSpPr/>
          <p:nvPr/>
        </p:nvGrpSpPr>
        <p:grpSpPr>
          <a:xfrm>
            <a:off x="411703" y="1497259"/>
            <a:ext cx="2515596" cy="3646241"/>
            <a:chOff x="247779" y="56021"/>
            <a:chExt cx="3769823" cy="5125981"/>
          </a:xfrm>
        </p:grpSpPr>
        <p:sp>
          <p:nvSpPr>
            <p:cNvPr id="802" name="Google Shape;802;p45"/>
            <p:cNvSpPr/>
            <p:nvPr/>
          </p:nvSpPr>
          <p:spPr>
            <a:xfrm>
              <a:off x="1237629" y="1877349"/>
              <a:ext cx="1034476" cy="145398"/>
            </a:xfrm>
            <a:custGeom>
              <a:avLst/>
              <a:gdLst/>
              <a:ahLst/>
              <a:cxnLst/>
              <a:rect l="l" t="t" r="r" b="b"/>
              <a:pathLst>
                <a:path w="25663" h="3607" extrusionOk="0">
                  <a:moveTo>
                    <a:pt x="17284" y="0"/>
                  </a:moveTo>
                  <a:cubicBezTo>
                    <a:pt x="14031" y="0"/>
                    <a:pt x="10752" y="337"/>
                    <a:pt x="7580" y="651"/>
                  </a:cubicBezTo>
                  <a:cubicBezTo>
                    <a:pt x="5563" y="837"/>
                    <a:pt x="3454" y="1132"/>
                    <a:pt x="1608" y="2001"/>
                  </a:cubicBezTo>
                  <a:cubicBezTo>
                    <a:pt x="1128" y="2233"/>
                    <a:pt x="492" y="2559"/>
                    <a:pt x="197" y="3055"/>
                  </a:cubicBezTo>
                  <a:cubicBezTo>
                    <a:pt x="1" y="3338"/>
                    <a:pt x="249" y="3606"/>
                    <a:pt x="505" y="3606"/>
                  </a:cubicBezTo>
                  <a:cubicBezTo>
                    <a:pt x="613" y="3606"/>
                    <a:pt x="723" y="3558"/>
                    <a:pt x="802" y="3443"/>
                  </a:cubicBezTo>
                  <a:cubicBezTo>
                    <a:pt x="957" y="3164"/>
                    <a:pt x="1670" y="2776"/>
                    <a:pt x="2074" y="2590"/>
                  </a:cubicBezTo>
                  <a:cubicBezTo>
                    <a:pt x="4105" y="1675"/>
                    <a:pt x="6463" y="1458"/>
                    <a:pt x="8665" y="1287"/>
                  </a:cubicBezTo>
                  <a:cubicBezTo>
                    <a:pt x="11611" y="1051"/>
                    <a:pt x="14607" y="756"/>
                    <a:pt x="17586" y="756"/>
                  </a:cubicBezTo>
                  <a:cubicBezTo>
                    <a:pt x="20097" y="756"/>
                    <a:pt x="22596" y="966"/>
                    <a:pt x="25043" y="1597"/>
                  </a:cubicBezTo>
                  <a:cubicBezTo>
                    <a:pt x="25076" y="1605"/>
                    <a:pt x="25107" y="1609"/>
                    <a:pt x="25136" y="1609"/>
                  </a:cubicBezTo>
                  <a:cubicBezTo>
                    <a:pt x="25519" y="1609"/>
                    <a:pt x="25663" y="1000"/>
                    <a:pt x="25245" y="899"/>
                  </a:cubicBezTo>
                  <a:cubicBezTo>
                    <a:pt x="22659" y="232"/>
                    <a:pt x="19980" y="0"/>
                    <a:pt x="172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5"/>
            <p:cNvSpPr/>
            <p:nvPr/>
          </p:nvSpPr>
          <p:spPr>
            <a:xfrm>
              <a:off x="247779" y="2603664"/>
              <a:ext cx="563332" cy="1463616"/>
            </a:xfrm>
            <a:custGeom>
              <a:avLst/>
              <a:gdLst/>
              <a:ahLst/>
              <a:cxnLst/>
              <a:rect l="l" t="t" r="r" b="b"/>
              <a:pathLst>
                <a:path w="13975" h="36309" extrusionOk="0">
                  <a:moveTo>
                    <a:pt x="5185" y="0"/>
                  </a:moveTo>
                  <a:cubicBezTo>
                    <a:pt x="5075" y="0"/>
                    <a:pt x="4985" y="31"/>
                    <a:pt x="4917" y="96"/>
                  </a:cubicBezTo>
                  <a:cubicBezTo>
                    <a:pt x="4421" y="577"/>
                    <a:pt x="2575" y="8936"/>
                    <a:pt x="2203" y="10596"/>
                  </a:cubicBezTo>
                  <a:cubicBezTo>
                    <a:pt x="497" y="18211"/>
                    <a:pt x="1" y="23453"/>
                    <a:pt x="1" y="28230"/>
                  </a:cubicBezTo>
                  <a:cubicBezTo>
                    <a:pt x="1" y="31193"/>
                    <a:pt x="947" y="33597"/>
                    <a:pt x="2033" y="36187"/>
                  </a:cubicBezTo>
                  <a:cubicBezTo>
                    <a:pt x="2591" y="36269"/>
                    <a:pt x="3116" y="36308"/>
                    <a:pt x="3610" y="36308"/>
                  </a:cubicBezTo>
                  <a:cubicBezTo>
                    <a:pt x="10549" y="36308"/>
                    <a:pt x="11316" y="28613"/>
                    <a:pt x="11881" y="25702"/>
                  </a:cubicBezTo>
                  <a:cubicBezTo>
                    <a:pt x="12889" y="20258"/>
                    <a:pt x="13572" y="15140"/>
                    <a:pt x="13572" y="9588"/>
                  </a:cubicBezTo>
                  <a:cubicBezTo>
                    <a:pt x="13572" y="7417"/>
                    <a:pt x="13975" y="5866"/>
                    <a:pt x="11742" y="4966"/>
                  </a:cubicBezTo>
                  <a:cubicBezTo>
                    <a:pt x="10795" y="4579"/>
                    <a:pt x="6533" y="0"/>
                    <a:pt x="5185" y="0"/>
                  </a:cubicBezTo>
                  <a:close/>
                </a:path>
              </a:pathLst>
            </a:custGeom>
            <a:solidFill>
              <a:srgbClr val="C57A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5"/>
            <p:cNvSpPr/>
            <p:nvPr/>
          </p:nvSpPr>
          <p:spPr>
            <a:xfrm>
              <a:off x="2574654" y="2667351"/>
              <a:ext cx="1025365" cy="1420847"/>
            </a:xfrm>
            <a:custGeom>
              <a:avLst/>
              <a:gdLst/>
              <a:ahLst/>
              <a:cxnLst/>
              <a:rect l="l" t="t" r="r" b="b"/>
              <a:pathLst>
                <a:path w="25437" h="35248" extrusionOk="0">
                  <a:moveTo>
                    <a:pt x="10125" y="1"/>
                  </a:moveTo>
                  <a:cubicBezTo>
                    <a:pt x="8432" y="1"/>
                    <a:pt x="6569" y="2027"/>
                    <a:pt x="5475" y="2890"/>
                  </a:cubicBezTo>
                  <a:cubicBezTo>
                    <a:pt x="4250" y="3867"/>
                    <a:pt x="2311" y="4596"/>
                    <a:pt x="1412" y="5992"/>
                  </a:cubicBezTo>
                  <a:cubicBezTo>
                    <a:pt x="978" y="6674"/>
                    <a:pt x="791" y="7512"/>
                    <a:pt x="698" y="8318"/>
                  </a:cubicBezTo>
                  <a:cubicBezTo>
                    <a:pt x="0" y="13886"/>
                    <a:pt x="745" y="20478"/>
                    <a:pt x="3847" y="25022"/>
                  </a:cubicBezTo>
                  <a:cubicBezTo>
                    <a:pt x="5956" y="28077"/>
                    <a:pt x="9089" y="32560"/>
                    <a:pt x="12238" y="34684"/>
                  </a:cubicBezTo>
                  <a:cubicBezTo>
                    <a:pt x="12815" y="35086"/>
                    <a:pt x="14245" y="35248"/>
                    <a:pt x="15765" y="35248"/>
                  </a:cubicBezTo>
                  <a:cubicBezTo>
                    <a:pt x="17591" y="35248"/>
                    <a:pt x="19548" y="35014"/>
                    <a:pt x="20318" y="34684"/>
                  </a:cubicBezTo>
                  <a:cubicBezTo>
                    <a:pt x="21729" y="34079"/>
                    <a:pt x="21171" y="33025"/>
                    <a:pt x="22319" y="32001"/>
                  </a:cubicBezTo>
                  <a:cubicBezTo>
                    <a:pt x="25436" y="29163"/>
                    <a:pt x="19744" y="20152"/>
                    <a:pt x="18364" y="16368"/>
                  </a:cubicBezTo>
                  <a:cubicBezTo>
                    <a:pt x="17201" y="13204"/>
                    <a:pt x="15557" y="10319"/>
                    <a:pt x="14424" y="7139"/>
                  </a:cubicBezTo>
                  <a:cubicBezTo>
                    <a:pt x="13913" y="5681"/>
                    <a:pt x="12393" y="1029"/>
                    <a:pt x="11136" y="284"/>
                  </a:cubicBezTo>
                  <a:cubicBezTo>
                    <a:pt x="10812" y="86"/>
                    <a:pt x="10472" y="1"/>
                    <a:pt x="10125" y="1"/>
                  </a:cubicBezTo>
                  <a:close/>
                </a:path>
              </a:pathLst>
            </a:custGeom>
            <a:solidFill>
              <a:srgbClr val="C57A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5"/>
            <p:cNvSpPr/>
            <p:nvPr/>
          </p:nvSpPr>
          <p:spPr>
            <a:xfrm>
              <a:off x="2967862" y="2685046"/>
              <a:ext cx="745896" cy="1383600"/>
            </a:xfrm>
            <a:custGeom>
              <a:avLst/>
              <a:gdLst/>
              <a:ahLst/>
              <a:cxnLst/>
              <a:rect l="l" t="t" r="r" b="b"/>
              <a:pathLst>
                <a:path w="18504" h="34324" extrusionOk="0">
                  <a:moveTo>
                    <a:pt x="10408" y="0"/>
                  </a:moveTo>
                  <a:lnTo>
                    <a:pt x="10408" y="0"/>
                  </a:lnTo>
                  <a:cubicBezTo>
                    <a:pt x="10328" y="88"/>
                    <a:pt x="10298" y="163"/>
                    <a:pt x="10312" y="227"/>
                  </a:cubicBezTo>
                  <a:lnTo>
                    <a:pt x="10312" y="227"/>
                  </a:lnTo>
                  <a:cubicBezTo>
                    <a:pt x="10374" y="79"/>
                    <a:pt x="10408" y="0"/>
                    <a:pt x="10408" y="0"/>
                  </a:cubicBezTo>
                  <a:close/>
                  <a:moveTo>
                    <a:pt x="10312" y="227"/>
                  </a:moveTo>
                  <a:cubicBezTo>
                    <a:pt x="9497" y="2153"/>
                    <a:pt x="3755" y="15815"/>
                    <a:pt x="2358" y="21590"/>
                  </a:cubicBezTo>
                  <a:cubicBezTo>
                    <a:pt x="1692" y="24428"/>
                    <a:pt x="1" y="26134"/>
                    <a:pt x="528" y="29003"/>
                  </a:cubicBezTo>
                  <a:cubicBezTo>
                    <a:pt x="1119" y="32309"/>
                    <a:pt x="5712" y="34323"/>
                    <a:pt x="8895" y="34323"/>
                  </a:cubicBezTo>
                  <a:cubicBezTo>
                    <a:pt x="9057" y="34323"/>
                    <a:pt x="9215" y="34318"/>
                    <a:pt x="9369" y="34307"/>
                  </a:cubicBezTo>
                  <a:cubicBezTo>
                    <a:pt x="10579" y="34245"/>
                    <a:pt x="11494" y="33904"/>
                    <a:pt x="12160" y="33315"/>
                  </a:cubicBezTo>
                  <a:cubicBezTo>
                    <a:pt x="13960" y="31764"/>
                    <a:pt x="15697" y="19263"/>
                    <a:pt x="16240" y="16022"/>
                  </a:cubicBezTo>
                  <a:cubicBezTo>
                    <a:pt x="16705" y="13230"/>
                    <a:pt x="18504" y="2637"/>
                    <a:pt x="18085" y="1737"/>
                  </a:cubicBezTo>
                  <a:cubicBezTo>
                    <a:pt x="17310" y="158"/>
                    <a:pt x="10478" y="1024"/>
                    <a:pt x="10312" y="227"/>
                  </a:cubicBezTo>
                  <a:close/>
                </a:path>
              </a:pathLst>
            </a:custGeom>
            <a:solidFill>
              <a:srgbClr val="C57A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5"/>
            <p:cNvSpPr/>
            <p:nvPr/>
          </p:nvSpPr>
          <p:spPr>
            <a:xfrm>
              <a:off x="3261709" y="1730950"/>
              <a:ext cx="755893" cy="1083533"/>
            </a:xfrm>
            <a:custGeom>
              <a:avLst/>
              <a:gdLst/>
              <a:ahLst/>
              <a:cxnLst/>
              <a:rect l="l" t="t" r="r" b="b"/>
              <a:pathLst>
                <a:path w="18752" h="26880" extrusionOk="0">
                  <a:moveTo>
                    <a:pt x="11572" y="1"/>
                  </a:moveTo>
                  <a:cubicBezTo>
                    <a:pt x="10654" y="1"/>
                    <a:pt x="10192" y="1819"/>
                    <a:pt x="9989" y="2469"/>
                  </a:cubicBezTo>
                  <a:cubicBezTo>
                    <a:pt x="8763" y="6718"/>
                    <a:pt x="8779" y="9587"/>
                    <a:pt x="7290" y="13248"/>
                  </a:cubicBezTo>
                  <a:cubicBezTo>
                    <a:pt x="7290" y="13248"/>
                    <a:pt x="7212" y="12441"/>
                    <a:pt x="7197" y="11991"/>
                  </a:cubicBezTo>
                  <a:cubicBezTo>
                    <a:pt x="7073" y="8967"/>
                    <a:pt x="7678" y="5446"/>
                    <a:pt x="7228" y="2500"/>
                  </a:cubicBezTo>
                  <a:cubicBezTo>
                    <a:pt x="7115" y="1777"/>
                    <a:pt x="6875" y="1490"/>
                    <a:pt x="6597" y="1490"/>
                  </a:cubicBezTo>
                  <a:cubicBezTo>
                    <a:pt x="6113" y="1490"/>
                    <a:pt x="5516" y="2365"/>
                    <a:pt x="5289" y="3322"/>
                  </a:cubicBezTo>
                  <a:cubicBezTo>
                    <a:pt x="4917" y="5493"/>
                    <a:pt x="4886" y="8564"/>
                    <a:pt x="4529" y="10689"/>
                  </a:cubicBezTo>
                  <a:cubicBezTo>
                    <a:pt x="4142" y="13015"/>
                    <a:pt x="3971" y="14783"/>
                    <a:pt x="3940" y="16195"/>
                  </a:cubicBezTo>
                  <a:cubicBezTo>
                    <a:pt x="3568" y="14721"/>
                    <a:pt x="3056" y="13279"/>
                    <a:pt x="2203" y="12007"/>
                  </a:cubicBezTo>
                  <a:cubicBezTo>
                    <a:pt x="1730" y="11290"/>
                    <a:pt x="1197" y="10828"/>
                    <a:pt x="323" y="10828"/>
                  </a:cubicBezTo>
                  <a:cubicBezTo>
                    <a:pt x="309" y="10828"/>
                    <a:pt x="294" y="10828"/>
                    <a:pt x="280" y="10828"/>
                  </a:cubicBezTo>
                  <a:cubicBezTo>
                    <a:pt x="202" y="10844"/>
                    <a:pt x="156" y="10844"/>
                    <a:pt x="94" y="10890"/>
                  </a:cubicBezTo>
                  <a:cubicBezTo>
                    <a:pt x="16" y="10952"/>
                    <a:pt x="16" y="11045"/>
                    <a:pt x="16" y="11123"/>
                  </a:cubicBezTo>
                  <a:cubicBezTo>
                    <a:pt x="0" y="12782"/>
                    <a:pt x="822" y="14457"/>
                    <a:pt x="1024" y="16133"/>
                  </a:cubicBezTo>
                  <a:cubicBezTo>
                    <a:pt x="1210" y="17683"/>
                    <a:pt x="1396" y="19250"/>
                    <a:pt x="1567" y="20801"/>
                  </a:cubicBezTo>
                  <a:cubicBezTo>
                    <a:pt x="1582" y="20987"/>
                    <a:pt x="1598" y="21204"/>
                    <a:pt x="1676" y="21390"/>
                  </a:cubicBezTo>
                  <a:cubicBezTo>
                    <a:pt x="1753" y="21623"/>
                    <a:pt x="1908" y="21825"/>
                    <a:pt x="2048" y="22042"/>
                  </a:cubicBezTo>
                  <a:cubicBezTo>
                    <a:pt x="2637" y="22895"/>
                    <a:pt x="3133" y="23701"/>
                    <a:pt x="3583" y="24632"/>
                  </a:cubicBezTo>
                  <a:cubicBezTo>
                    <a:pt x="3831" y="25175"/>
                    <a:pt x="4281" y="25733"/>
                    <a:pt x="4545" y="26338"/>
                  </a:cubicBezTo>
                  <a:cubicBezTo>
                    <a:pt x="4529" y="26400"/>
                    <a:pt x="4529" y="26431"/>
                    <a:pt x="4514" y="26493"/>
                  </a:cubicBezTo>
                  <a:cubicBezTo>
                    <a:pt x="4793" y="26617"/>
                    <a:pt x="5072" y="26695"/>
                    <a:pt x="5367" y="26741"/>
                  </a:cubicBezTo>
                  <a:cubicBezTo>
                    <a:pt x="5966" y="26842"/>
                    <a:pt x="6729" y="26879"/>
                    <a:pt x="7496" y="26879"/>
                  </a:cubicBezTo>
                  <a:cubicBezTo>
                    <a:pt x="8378" y="26879"/>
                    <a:pt x="9264" y="26830"/>
                    <a:pt x="9911" y="26772"/>
                  </a:cubicBezTo>
                  <a:cubicBezTo>
                    <a:pt x="10190" y="26710"/>
                    <a:pt x="10531" y="26664"/>
                    <a:pt x="10873" y="26617"/>
                  </a:cubicBezTo>
                  <a:cubicBezTo>
                    <a:pt x="11819" y="26074"/>
                    <a:pt x="12703" y="25407"/>
                    <a:pt x="13246" y="24492"/>
                  </a:cubicBezTo>
                  <a:cubicBezTo>
                    <a:pt x="14145" y="22895"/>
                    <a:pt x="13742" y="21235"/>
                    <a:pt x="14331" y="19638"/>
                  </a:cubicBezTo>
                  <a:cubicBezTo>
                    <a:pt x="15138" y="16505"/>
                    <a:pt x="18752" y="10518"/>
                    <a:pt x="16689" y="9913"/>
                  </a:cubicBezTo>
                  <a:cubicBezTo>
                    <a:pt x="16681" y="9912"/>
                    <a:pt x="16673" y="9911"/>
                    <a:pt x="16665" y="9911"/>
                  </a:cubicBezTo>
                  <a:cubicBezTo>
                    <a:pt x="16107" y="9911"/>
                    <a:pt x="13989" y="12785"/>
                    <a:pt x="13196" y="14603"/>
                  </a:cubicBezTo>
                  <a:lnTo>
                    <a:pt x="13196" y="14603"/>
                  </a:lnTo>
                  <a:cubicBezTo>
                    <a:pt x="13984" y="12543"/>
                    <a:pt x="13932" y="9213"/>
                    <a:pt x="14750" y="6625"/>
                  </a:cubicBezTo>
                  <a:cubicBezTo>
                    <a:pt x="15101" y="5526"/>
                    <a:pt x="14799" y="2743"/>
                    <a:pt x="13832" y="2743"/>
                  </a:cubicBezTo>
                  <a:cubicBezTo>
                    <a:pt x="13516" y="2743"/>
                    <a:pt x="13130" y="3039"/>
                    <a:pt x="12672" y="3787"/>
                  </a:cubicBezTo>
                  <a:cubicBezTo>
                    <a:pt x="12470" y="3229"/>
                    <a:pt x="12889" y="638"/>
                    <a:pt x="12005" y="127"/>
                  </a:cubicBezTo>
                  <a:cubicBezTo>
                    <a:pt x="11851" y="40"/>
                    <a:pt x="11707" y="1"/>
                    <a:pt x="11572" y="1"/>
                  </a:cubicBezTo>
                  <a:close/>
                </a:path>
              </a:pathLst>
            </a:custGeom>
            <a:solidFill>
              <a:srgbClr val="C57A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5"/>
            <p:cNvSpPr/>
            <p:nvPr/>
          </p:nvSpPr>
          <p:spPr>
            <a:xfrm>
              <a:off x="3524922" y="2265518"/>
              <a:ext cx="268223" cy="85739"/>
            </a:xfrm>
            <a:custGeom>
              <a:avLst/>
              <a:gdLst/>
              <a:ahLst/>
              <a:cxnLst/>
              <a:rect l="l" t="t" r="r" b="b"/>
              <a:pathLst>
                <a:path w="6654" h="2127" extrusionOk="0">
                  <a:moveTo>
                    <a:pt x="429" y="1"/>
                  </a:moveTo>
                  <a:cubicBezTo>
                    <a:pt x="287" y="1"/>
                    <a:pt x="144" y="6"/>
                    <a:pt x="0" y="17"/>
                  </a:cubicBezTo>
                  <a:cubicBezTo>
                    <a:pt x="589" y="125"/>
                    <a:pt x="1148" y="280"/>
                    <a:pt x="1706" y="420"/>
                  </a:cubicBezTo>
                  <a:lnTo>
                    <a:pt x="3397" y="885"/>
                  </a:lnTo>
                  <a:cubicBezTo>
                    <a:pt x="3955" y="1040"/>
                    <a:pt x="4513" y="1211"/>
                    <a:pt x="5056" y="1413"/>
                  </a:cubicBezTo>
                  <a:cubicBezTo>
                    <a:pt x="5599" y="1599"/>
                    <a:pt x="6142" y="1816"/>
                    <a:pt x="6654" y="2126"/>
                  </a:cubicBezTo>
                  <a:cubicBezTo>
                    <a:pt x="6235" y="1676"/>
                    <a:pt x="5708" y="1366"/>
                    <a:pt x="5180" y="1118"/>
                  </a:cubicBezTo>
                  <a:cubicBezTo>
                    <a:pt x="4637" y="870"/>
                    <a:pt x="4079" y="668"/>
                    <a:pt x="3505" y="498"/>
                  </a:cubicBezTo>
                  <a:cubicBezTo>
                    <a:pt x="2931" y="327"/>
                    <a:pt x="2342" y="203"/>
                    <a:pt x="1768" y="110"/>
                  </a:cubicBezTo>
                  <a:cubicBezTo>
                    <a:pt x="1319" y="51"/>
                    <a:pt x="880" y="1"/>
                    <a:pt x="429" y="1"/>
                  </a:cubicBezTo>
                  <a:close/>
                </a:path>
              </a:pathLst>
            </a:custGeom>
            <a:solidFill>
              <a:srgbClr val="A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5"/>
            <p:cNvSpPr/>
            <p:nvPr/>
          </p:nvSpPr>
          <p:spPr>
            <a:xfrm>
              <a:off x="3677448" y="1869812"/>
              <a:ext cx="104443" cy="415798"/>
            </a:xfrm>
            <a:custGeom>
              <a:avLst/>
              <a:gdLst/>
              <a:ahLst/>
              <a:cxnLst/>
              <a:rect l="l" t="t" r="r" b="b"/>
              <a:pathLst>
                <a:path w="2591" h="10315" extrusionOk="0">
                  <a:moveTo>
                    <a:pt x="2590" y="1"/>
                  </a:moveTo>
                  <a:lnTo>
                    <a:pt x="2590" y="1"/>
                  </a:lnTo>
                  <a:cubicBezTo>
                    <a:pt x="2311" y="854"/>
                    <a:pt x="2048" y="1691"/>
                    <a:pt x="1846" y="2544"/>
                  </a:cubicBezTo>
                  <a:cubicBezTo>
                    <a:pt x="1582" y="3397"/>
                    <a:pt x="1381" y="4266"/>
                    <a:pt x="1164" y="5119"/>
                  </a:cubicBezTo>
                  <a:cubicBezTo>
                    <a:pt x="962" y="5987"/>
                    <a:pt x="760" y="6840"/>
                    <a:pt x="574" y="7709"/>
                  </a:cubicBezTo>
                  <a:cubicBezTo>
                    <a:pt x="481" y="8159"/>
                    <a:pt x="404" y="8593"/>
                    <a:pt x="295" y="9012"/>
                  </a:cubicBezTo>
                  <a:cubicBezTo>
                    <a:pt x="171" y="9431"/>
                    <a:pt x="78" y="9865"/>
                    <a:pt x="0" y="10315"/>
                  </a:cubicBezTo>
                  <a:lnTo>
                    <a:pt x="466" y="9074"/>
                  </a:lnTo>
                  <a:cubicBezTo>
                    <a:pt x="543" y="8857"/>
                    <a:pt x="621" y="8640"/>
                    <a:pt x="683" y="8422"/>
                  </a:cubicBezTo>
                  <a:lnTo>
                    <a:pt x="853" y="7786"/>
                  </a:lnTo>
                  <a:cubicBezTo>
                    <a:pt x="1102" y="6933"/>
                    <a:pt x="1319" y="6065"/>
                    <a:pt x="1536" y="5212"/>
                  </a:cubicBezTo>
                  <a:cubicBezTo>
                    <a:pt x="1722" y="4343"/>
                    <a:pt x="1939" y="3490"/>
                    <a:pt x="2110" y="2606"/>
                  </a:cubicBezTo>
                  <a:cubicBezTo>
                    <a:pt x="2280" y="1738"/>
                    <a:pt x="2466" y="869"/>
                    <a:pt x="2590" y="1"/>
                  </a:cubicBezTo>
                  <a:close/>
                </a:path>
              </a:pathLst>
            </a:custGeom>
            <a:solidFill>
              <a:srgbClr val="A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5"/>
            <p:cNvSpPr/>
            <p:nvPr/>
          </p:nvSpPr>
          <p:spPr>
            <a:xfrm>
              <a:off x="3429270" y="2407443"/>
              <a:ext cx="141327" cy="263265"/>
            </a:xfrm>
            <a:custGeom>
              <a:avLst/>
              <a:gdLst/>
              <a:ahLst/>
              <a:cxnLst/>
              <a:rect l="l" t="t" r="r" b="b"/>
              <a:pathLst>
                <a:path w="3506" h="6531" extrusionOk="0">
                  <a:moveTo>
                    <a:pt x="0" y="1"/>
                  </a:moveTo>
                  <a:lnTo>
                    <a:pt x="0" y="1"/>
                  </a:lnTo>
                  <a:cubicBezTo>
                    <a:pt x="434" y="466"/>
                    <a:pt x="838" y="947"/>
                    <a:pt x="1210" y="1459"/>
                  </a:cubicBezTo>
                  <a:cubicBezTo>
                    <a:pt x="1396" y="1707"/>
                    <a:pt x="1582" y="1955"/>
                    <a:pt x="1753" y="2234"/>
                  </a:cubicBezTo>
                  <a:cubicBezTo>
                    <a:pt x="1830" y="2358"/>
                    <a:pt x="1923" y="2482"/>
                    <a:pt x="2016" y="2622"/>
                  </a:cubicBezTo>
                  <a:cubicBezTo>
                    <a:pt x="2125" y="2746"/>
                    <a:pt x="2202" y="2870"/>
                    <a:pt x="2280" y="3010"/>
                  </a:cubicBezTo>
                  <a:cubicBezTo>
                    <a:pt x="2590" y="3522"/>
                    <a:pt x="2823" y="4080"/>
                    <a:pt x="3009" y="4685"/>
                  </a:cubicBezTo>
                  <a:cubicBezTo>
                    <a:pt x="3211" y="5290"/>
                    <a:pt x="3350" y="5910"/>
                    <a:pt x="3505" y="6530"/>
                  </a:cubicBezTo>
                  <a:cubicBezTo>
                    <a:pt x="3505" y="5895"/>
                    <a:pt x="3443" y="5259"/>
                    <a:pt x="3304" y="4654"/>
                  </a:cubicBezTo>
                  <a:cubicBezTo>
                    <a:pt x="3180" y="4018"/>
                    <a:pt x="2962" y="3398"/>
                    <a:pt x="2606" y="2824"/>
                  </a:cubicBezTo>
                  <a:cubicBezTo>
                    <a:pt x="2528" y="2700"/>
                    <a:pt x="2435" y="2560"/>
                    <a:pt x="2326" y="2420"/>
                  </a:cubicBezTo>
                  <a:lnTo>
                    <a:pt x="2047" y="2033"/>
                  </a:lnTo>
                  <a:cubicBezTo>
                    <a:pt x="1846" y="1785"/>
                    <a:pt x="1660" y="1505"/>
                    <a:pt x="1442" y="1273"/>
                  </a:cubicBezTo>
                  <a:cubicBezTo>
                    <a:pt x="1008" y="792"/>
                    <a:pt x="558" y="342"/>
                    <a:pt x="0" y="1"/>
                  </a:cubicBezTo>
                  <a:close/>
                </a:path>
              </a:pathLst>
            </a:custGeom>
            <a:solidFill>
              <a:srgbClr val="A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5"/>
            <p:cNvSpPr/>
            <p:nvPr/>
          </p:nvSpPr>
          <p:spPr>
            <a:xfrm>
              <a:off x="2974150" y="3086396"/>
              <a:ext cx="236338" cy="550836"/>
            </a:xfrm>
            <a:custGeom>
              <a:avLst/>
              <a:gdLst/>
              <a:ahLst/>
              <a:cxnLst/>
              <a:rect l="l" t="t" r="r" b="b"/>
              <a:pathLst>
                <a:path w="5863" h="13665" extrusionOk="0">
                  <a:moveTo>
                    <a:pt x="5863" y="0"/>
                  </a:moveTo>
                  <a:lnTo>
                    <a:pt x="4296" y="3381"/>
                  </a:lnTo>
                  <a:lnTo>
                    <a:pt x="2745" y="6747"/>
                  </a:lnTo>
                  <a:cubicBezTo>
                    <a:pt x="2233" y="7879"/>
                    <a:pt x="1722" y="9011"/>
                    <a:pt x="1256" y="10159"/>
                  </a:cubicBezTo>
                  <a:cubicBezTo>
                    <a:pt x="791" y="11307"/>
                    <a:pt x="372" y="12486"/>
                    <a:pt x="0" y="13664"/>
                  </a:cubicBezTo>
                  <a:cubicBezTo>
                    <a:pt x="496" y="12532"/>
                    <a:pt x="1024" y="11400"/>
                    <a:pt x="1536" y="10283"/>
                  </a:cubicBezTo>
                  <a:lnTo>
                    <a:pt x="3102" y="6902"/>
                  </a:lnTo>
                  <a:cubicBezTo>
                    <a:pt x="3598" y="5785"/>
                    <a:pt x="4110" y="4638"/>
                    <a:pt x="4575" y="3490"/>
                  </a:cubicBezTo>
                  <a:cubicBezTo>
                    <a:pt x="5056" y="2342"/>
                    <a:pt x="5475" y="1179"/>
                    <a:pt x="5863" y="0"/>
                  </a:cubicBezTo>
                  <a:close/>
                </a:path>
              </a:pathLst>
            </a:custGeom>
            <a:solidFill>
              <a:srgbClr val="A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5"/>
            <p:cNvSpPr/>
            <p:nvPr/>
          </p:nvSpPr>
          <p:spPr>
            <a:xfrm>
              <a:off x="879813" y="519727"/>
              <a:ext cx="1544921" cy="1139241"/>
            </a:xfrm>
            <a:custGeom>
              <a:avLst/>
              <a:gdLst/>
              <a:ahLst/>
              <a:cxnLst/>
              <a:rect l="l" t="t" r="r" b="b"/>
              <a:pathLst>
                <a:path w="38326" h="28262" extrusionOk="0">
                  <a:moveTo>
                    <a:pt x="28694" y="0"/>
                  </a:moveTo>
                  <a:cubicBezTo>
                    <a:pt x="24743" y="0"/>
                    <a:pt x="20799" y="345"/>
                    <a:pt x="16999" y="1390"/>
                  </a:cubicBezTo>
                  <a:cubicBezTo>
                    <a:pt x="12036" y="2739"/>
                    <a:pt x="7306" y="5314"/>
                    <a:pt x="4018" y="9269"/>
                  </a:cubicBezTo>
                  <a:cubicBezTo>
                    <a:pt x="2498" y="11099"/>
                    <a:pt x="1304" y="13255"/>
                    <a:pt x="792" y="15581"/>
                  </a:cubicBezTo>
                  <a:cubicBezTo>
                    <a:pt x="466" y="17148"/>
                    <a:pt x="1" y="20591"/>
                    <a:pt x="1304" y="21785"/>
                  </a:cubicBezTo>
                  <a:cubicBezTo>
                    <a:pt x="2172" y="22576"/>
                    <a:pt x="3367" y="22731"/>
                    <a:pt x="4127" y="23444"/>
                  </a:cubicBezTo>
                  <a:cubicBezTo>
                    <a:pt x="4809" y="24080"/>
                    <a:pt x="5274" y="24747"/>
                    <a:pt x="6112" y="25352"/>
                  </a:cubicBezTo>
                  <a:cubicBezTo>
                    <a:pt x="8128" y="26826"/>
                    <a:pt x="10144" y="27368"/>
                    <a:pt x="12486" y="28020"/>
                  </a:cubicBezTo>
                  <a:cubicBezTo>
                    <a:pt x="13057" y="28185"/>
                    <a:pt x="13590" y="28261"/>
                    <a:pt x="14098" y="28261"/>
                  </a:cubicBezTo>
                  <a:cubicBezTo>
                    <a:pt x="15733" y="28261"/>
                    <a:pt x="17117" y="27480"/>
                    <a:pt x="18690" y="26391"/>
                  </a:cubicBezTo>
                  <a:cubicBezTo>
                    <a:pt x="20179" y="25368"/>
                    <a:pt x="20970" y="25057"/>
                    <a:pt x="22816" y="24809"/>
                  </a:cubicBezTo>
                  <a:cubicBezTo>
                    <a:pt x="24227" y="24608"/>
                    <a:pt x="25282" y="23631"/>
                    <a:pt x="26336" y="22762"/>
                  </a:cubicBezTo>
                  <a:cubicBezTo>
                    <a:pt x="27375" y="21956"/>
                    <a:pt x="28864" y="21894"/>
                    <a:pt x="29810" y="20963"/>
                  </a:cubicBezTo>
                  <a:cubicBezTo>
                    <a:pt x="30725" y="20079"/>
                    <a:pt x="30663" y="19071"/>
                    <a:pt x="30881" y="17923"/>
                  </a:cubicBezTo>
                  <a:cubicBezTo>
                    <a:pt x="31423" y="14992"/>
                    <a:pt x="34773" y="14589"/>
                    <a:pt x="36340" y="12340"/>
                  </a:cubicBezTo>
                  <a:cubicBezTo>
                    <a:pt x="37115" y="11238"/>
                    <a:pt x="37302" y="9548"/>
                    <a:pt x="36293" y="8633"/>
                  </a:cubicBezTo>
                  <a:cubicBezTo>
                    <a:pt x="37177" y="8617"/>
                    <a:pt x="37922" y="7795"/>
                    <a:pt x="38108" y="6927"/>
                  </a:cubicBezTo>
                  <a:cubicBezTo>
                    <a:pt x="38325" y="6058"/>
                    <a:pt x="38108" y="5128"/>
                    <a:pt x="37860" y="4275"/>
                  </a:cubicBezTo>
                  <a:cubicBezTo>
                    <a:pt x="37488" y="3049"/>
                    <a:pt x="36991" y="1778"/>
                    <a:pt x="35968" y="1018"/>
                  </a:cubicBezTo>
                  <a:cubicBezTo>
                    <a:pt x="34960" y="258"/>
                    <a:pt x="33595" y="149"/>
                    <a:pt x="32323" y="87"/>
                  </a:cubicBezTo>
                  <a:cubicBezTo>
                    <a:pt x="31115" y="32"/>
                    <a:pt x="29904" y="0"/>
                    <a:pt x="28694" y="0"/>
                  </a:cubicBezTo>
                  <a:close/>
                </a:path>
              </a:pathLst>
            </a:custGeom>
            <a:solidFill>
              <a:srgbClr val="081A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5"/>
            <p:cNvSpPr/>
            <p:nvPr/>
          </p:nvSpPr>
          <p:spPr>
            <a:xfrm>
              <a:off x="1206793" y="1494703"/>
              <a:ext cx="1092240" cy="1049632"/>
            </a:xfrm>
            <a:custGeom>
              <a:avLst/>
              <a:gdLst/>
              <a:ahLst/>
              <a:cxnLst/>
              <a:rect l="l" t="t" r="r" b="b"/>
              <a:pathLst>
                <a:path w="27096" h="26039" extrusionOk="0">
                  <a:moveTo>
                    <a:pt x="6856" y="1"/>
                  </a:moveTo>
                  <a:cubicBezTo>
                    <a:pt x="6809" y="1273"/>
                    <a:pt x="6608" y="6081"/>
                    <a:pt x="6421" y="7089"/>
                  </a:cubicBezTo>
                  <a:cubicBezTo>
                    <a:pt x="6096" y="8934"/>
                    <a:pt x="5537" y="10703"/>
                    <a:pt x="4374" y="12036"/>
                  </a:cubicBezTo>
                  <a:cubicBezTo>
                    <a:pt x="3831" y="12672"/>
                    <a:pt x="3133" y="13246"/>
                    <a:pt x="2280" y="13665"/>
                  </a:cubicBezTo>
                  <a:cubicBezTo>
                    <a:pt x="1303" y="14130"/>
                    <a:pt x="0" y="14751"/>
                    <a:pt x="202" y="15790"/>
                  </a:cubicBezTo>
                  <a:cubicBezTo>
                    <a:pt x="621" y="18163"/>
                    <a:pt x="5072" y="21652"/>
                    <a:pt x="6964" y="22847"/>
                  </a:cubicBezTo>
                  <a:cubicBezTo>
                    <a:pt x="9849" y="24692"/>
                    <a:pt x="13230" y="25824"/>
                    <a:pt x="16658" y="26011"/>
                  </a:cubicBezTo>
                  <a:cubicBezTo>
                    <a:pt x="16963" y="26029"/>
                    <a:pt x="17271" y="26039"/>
                    <a:pt x="17581" y="26039"/>
                  </a:cubicBezTo>
                  <a:cubicBezTo>
                    <a:pt x="20623" y="26039"/>
                    <a:pt x="23796" y="25110"/>
                    <a:pt x="25514" y="22660"/>
                  </a:cubicBezTo>
                  <a:cubicBezTo>
                    <a:pt x="27065" y="20443"/>
                    <a:pt x="27096" y="17542"/>
                    <a:pt x="27049" y="14828"/>
                  </a:cubicBezTo>
                  <a:cubicBezTo>
                    <a:pt x="27034" y="14130"/>
                    <a:pt x="27018" y="13401"/>
                    <a:pt x="26646" y="12796"/>
                  </a:cubicBezTo>
                  <a:cubicBezTo>
                    <a:pt x="26372" y="12369"/>
                    <a:pt x="25873" y="12073"/>
                    <a:pt x="25402" y="12073"/>
                  </a:cubicBezTo>
                  <a:cubicBezTo>
                    <a:pt x="25206" y="12073"/>
                    <a:pt x="25015" y="12124"/>
                    <a:pt x="24847" y="12238"/>
                  </a:cubicBezTo>
                  <a:lnTo>
                    <a:pt x="24723" y="12191"/>
                  </a:lnTo>
                  <a:cubicBezTo>
                    <a:pt x="24924" y="12129"/>
                    <a:pt x="25142" y="12083"/>
                    <a:pt x="25343" y="12036"/>
                  </a:cubicBezTo>
                  <a:cubicBezTo>
                    <a:pt x="20659" y="11245"/>
                    <a:pt x="18581" y="5569"/>
                    <a:pt x="18348" y="1071"/>
                  </a:cubicBezTo>
                  <a:cubicBezTo>
                    <a:pt x="17014" y="1335"/>
                    <a:pt x="14642" y="1319"/>
                    <a:pt x="12811" y="1335"/>
                  </a:cubicBezTo>
                  <a:cubicBezTo>
                    <a:pt x="12664" y="1336"/>
                    <a:pt x="12515" y="1337"/>
                    <a:pt x="12365" y="1337"/>
                  </a:cubicBezTo>
                  <a:cubicBezTo>
                    <a:pt x="10471" y="1337"/>
                    <a:pt x="8437" y="1208"/>
                    <a:pt x="6856" y="1"/>
                  </a:cubicBezTo>
                  <a:close/>
                </a:path>
              </a:pathLst>
            </a:custGeom>
            <a:solidFill>
              <a:srgbClr val="C57A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5"/>
            <p:cNvSpPr/>
            <p:nvPr/>
          </p:nvSpPr>
          <p:spPr>
            <a:xfrm>
              <a:off x="1467467" y="1614137"/>
              <a:ext cx="506455" cy="311798"/>
            </a:xfrm>
            <a:custGeom>
              <a:avLst/>
              <a:gdLst/>
              <a:ahLst/>
              <a:cxnLst/>
              <a:rect l="l" t="t" r="r" b="b"/>
              <a:pathLst>
                <a:path w="12564" h="7735" extrusionOk="0">
                  <a:moveTo>
                    <a:pt x="1" y="0"/>
                  </a:moveTo>
                  <a:lnTo>
                    <a:pt x="1" y="0"/>
                  </a:lnTo>
                  <a:cubicBezTo>
                    <a:pt x="420" y="2420"/>
                    <a:pt x="4437" y="6530"/>
                    <a:pt x="6468" y="7460"/>
                  </a:cubicBezTo>
                  <a:cubicBezTo>
                    <a:pt x="6889" y="7649"/>
                    <a:pt x="7299" y="7735"/>
                    <a:pt x="7695" y="7735"/>
                  </a:cubicBezTo>
                  <a:cubicBezTo>
                    <a:pt x="10397" y="7735"/>
                    <a:pt x="12442" y="3725"/>
                    <a:pt x="12564" y="77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A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5"/>
            <p:cNvSpPr/>
            <p:nvPr/>
          </p:nvSpPr>
          <p:spPr>
            <a:xfrm>
              <a:off x="1188655" y="451525"/>
              <a:ext cx="1066643" cy="1325070"/>
            </a:xfrm>
            <a:custGeom>
              <a:avLst/>
              <a:gdLst/>
              <a:ahLst/>
              <a:cxnLst/>
              <a:rect l="l" t="t" r="r" b="b"/>
              <a:pathLst>
                <a:path w="26461" h="32872" extrusionOk="0">
                  <a:moveTo>
                    <a:pt x="13475" y="1"/>
                  </a:moveTo>
                  <a:cubicBezTo>
                    <a:pt x="12971" y="1"/>
                    <a:pt x="12485" y="89"/>
                    <a:pt x="12021" y="244"/>
                  </a:cubicBezTo>
                  <a:cubicBezTo>
                    <a:pt x="10082" y="864"/>
                    <a:pt x="8407" y="2617"/>
                    <a:pt x="6933" y="3888"/>
                  </a:cubicBezTo>
                  <a:cubicBezTo>
                    <a:pt x="4964" y="5625"/>
                    <a:pt x="2110" y="8216"/>
                    <a:pt x="1086" y="10697"/>
                  </a:cubicBezTo>
                  <a:cubicBezTo>
                    <a:pt x="482" y="12186"/>
                    <a:pt x="575" y="13877"/>
                    <a:pt x="730" y="15443"/>
                  </a:cubicBezTo>
                  <a:cubicBezTo>
                    <a:pt x="869" y="16885"/>
                    <a:pt x="1" y="17196"/>
                    <a:pt x="187" y="18622"/>
                  </a:cubicBezTo>
                  <a:cubicBezTo>
                    <a:pt x="559" y="21476"/>
                    <a:pt x="3134" y="26765"/>
                    <a:pt x="5320" y="28688"/>
                  </a:cubicBezTo>
                  <a:cubicBezTo>
                    <a:pt x="7827" y="30881"/>
                    <a:pt x="12068" y="32871"/>
                    <a:pt x="15522" y="32871"/>
                  </a:cubicBezTo>
                  <a:cubicBezTo>
                    <a:pt x="16001" y="32871"/>
                    <a:pt x="16464" y="32833"/>
                    <a:pt x="16906" y="32752"/>
                  </a:cubicBezTo>
                  <a:cubicBezTo>
                    <a:pt x="21373" y="31945"/>
                    <a:pt x="26460" y="27308"/>
                    <a:pt x="25529" y="19631"/>
                  </a:cubicBezTo>
                  <a:cubicBezTo>
                    <a:pt x="25436" y="18778"/>
                    <a:pt x="23979" y="10325"/>
                    <a:pt x="23777" y="9224"/>
                  </a:cubicBezTo>
                  <a:cubicBezTo>
                    <a:pt x="23544" y="7766"/>
                    <a:pt x="23188" y="6370"/>
                    <a:pt x="22288" y="5238"/>
                  </a:cubicBezTo>
                  <a:cubicBezTo>
                    <a:pt x="20566" y="3035"/>
                    <a:pt x="17775" y="1376"/>
                    <a:pt x="15216" y="352"/>
                  </a:cubicBezTo>
                  <a:cubicBezTo>
                    <a:pt x="14613" y="108"/>
                    <a:pt x="14033" y="1"/>
                    <a:pt x="13475" y="1"/>
                  </a:cubicBezTo>
                  <a:close/>
                </a:path>
              </a:pathLst>
            </a:custGeom>
            <a:solidFill>
              <a:srgbClr val="C57A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5"/>
            <p:cNvSpPr/>
            <p:nvPr/>
          </p:nvSpPr>
          <p:spPr>
            <a:xfrm>
              <a:off x="1642526" y="1404695"/>
              <a:ext cx="371416" cy="77677"/>
            </a:xfrm>
            <a:custGeom>
              <a:avLst/>
              <a:gdLst/>
              <a:ahLst/>
              <a:cxnLst/>
              <a:rect l="l" t="t" r="r" b="b"/>
              <a:pathLst>
                <a:path w="9214" h="1927" extrusionOk="0">
                  <a:moveTo>
                    <a:pt x="9213" y="1"/>
                  </a:moveTo>
                  <a:lnTo>
                    <a:pt x="9213" y="1"/>
                  </a:lnTo>
                  <a:cubicBezTo>
                    <a:pt x="8934" y="311"/>
                    <a:pt x="8593" y="528"/>
                    <a:pt x="8221" y="667"/>
                  </a:cubicBezTo>
                  <a:cubicBezTo>
                    <a:pt x="7849" y="838"/>
                    <a:pt x="7476" y="978"/>
                    <a:pt x="7089" y="1086"/>
                  </a:cubicBezTo>
                  <a:cubicBezTo>
                    <a:pt x="6313" y="1303"/>
                    <a:pt x="5522" y="1443"/>
                    <a:pt x="4731" y="1489"/>
                  </a:cubicBezTo>
                  <a:cubicBezTo>
                    <a:pt x="4425" y="1513"/>
                    <a:pt x="4123" y="1525"/>
                    <a:pt x="3824" y="1525"/>
                  </a:cubicBezTo>
                  <a:cubicBezTo>
                    <a:pt x="3320" y="1525"/>
                    <a:pt x="2824" y="1490"/>
                    <a:pt x="2327" y="1412"/>
                  </a:cubicBezTo>
                  <a:cubicBezTo>
                    <a:pt x="1536" y="1303"/>
                    <a:pt x="761" y="1086"/>
                    <a:pt x="1" y="776"/>
                  </a:cubicBezTo>
                  <a:lnTo>
                    <a:pt x="1" y="776"/>
                  </a:lnTo>
                  <a:cubicBezTo>
                    <a:pt x="699" y="1241"/>
                    <a:pt x="1474" y="1552"/>
                    <a:pt x="2281" y="1722"/>
                  </a:cubicBezTo>
                  <a:cubicBezTo>
                    <a:pt x="2699" y="1831"/>
                    <a:pt x="3118" y="1862"/>
                    <a:pt x="3521" y="1908"/>
                  </a:cubicBezTo>
                  <a:cubicBezTo>
                    <a:pt x="3698" y="1921"/>
                    <a:pt x="3875" y="1926"/>
                    <a:pt x="4051" y="1926"/>
                  </a:cubicBezTo>
                  <a:cubicBezTo>
                    <a:pt x="4291" y="1926"/>
                    <a:pt x="4529" y="1917"/>
                    <a:pt x="4762" y="1908"/>
                  </a:cubicBezTo>
                  <a:cubicBezTo>
                    <a:pt x="5584" y="1846"/>
                    <a:pt x="6422" y="1691"/>
                    <a:pt x="7197" y="1396"/>
                  </a:cubicBezTo>
                  <a:cubicBezTo>
                    <a:pt x="7585" y="1257"/>
                    <a:pt x="7973" y="1071"/>
                    <a:pt x="8314" y="854"/>
                  </a:cubicBezTo>
                  <a:cubicBezTo>
                    <a:pt x="8671" y="636"/>
                    <a:pt x="9012" y="373"/>
                    <a:pt x="9213" y="1"/>
                  </a:cubicBezTo>
                  <a:close/>
                </a:path>
              </a:pathLst>
            </a:custGeom>
            <a:solidFill>
              <a:srgbClr val="A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5"/>
            <p:cNvSpPr/>
            <p:nvPr/>
          </p:nvSpPr>
          <p:spPr>
            <a:xfrm>
              <a:off x="1758170" y="1016486"/>
              <a:ext cx="211990" cy="380043"/>
            </a:xfrm>
            <a:custGeom>
              <a:avLst/>
              <a:gdLst/>
              <a:ahLst/>
              <a:cxnLst/>
              <a:rect l="l" t="t" r="r" b="b"/>
              <a:pathLst>
                <a:path w="5259" h="9428" extrusionOk="0">
                  <a:moveTo>
                    <a:pt x="1893" y="0"/>
                  </a:moveTo>
                  <a:cubicBezTo>
                    <a:pt x="1893" y="310"/>
                    <a:pt x="1924" y="620"/>
                    <a:pt x="1893" y="869"/>
                  </a:cubicBezTo>
                  <a:cubicBezTo>
                    <a:pt x="1893" y="1163"/>
                    <a:pt x="1924" y="1474"/>
                    <a:pt x="1940" y="1784"/>
                  </a:cubicBezTo>
                  <a:cubicBezTo>
                    <a:pt x="1971" y="2404"/>
                    <a:pt x="2110" y="3024"/>
                    <a:pt x="2312" y="3598"/>
                  </a:cubicBezTo>
                  <a:cubicBezTo>
                    <a:pt x="2405" y="3893"/>
                    <a:pt x="2576" y="4203"/>
                    <a:pt x="2808" y="4436"/>
                  </a:cubicBezTo>
                  <a:cubicBezTo>
                    <a:pt x="3041" y="4684"/>
                    <a:pt x="3320" y="4870"/>
                    <a:pt x="3568" y="5025"/>
                  </a:cubicBezTo>
                  <a:cubicBezTo>
                    <a:pt x="3816" y="5196"/>
                    <a:pt x="4049" y="5351"/>
                    <a:pt x="4251" y="5568"/>
                  </a:cubicBezTo>
                  <a:cubicBezTo>
                    <a:pt x="4421" y="5770"/>
                    <a:pt x="4576" y="6033"/>
                    <a:pt x="4685" y="6281"/>
                  </a:cubicBezTo>
                  <a:cubicBezTo>
                    <a:pt x="4809" y="6530"/>
                    <a:pt x="4871" y="6824"/>
                    <a:pt x="4871" y="7088"/>
                  </a:cubicBezTo>
                  <a:cubicBezTo>
                    <a:pt x="4871" y="7367"/>
                    <a:pt x="4809" y="7631"/>
                    <a:pt x="4685" y="7894"/>
                  </a:cubicBezTo>
                  <a:cubicBezTo>
                    <a:pt x="4437" y="8391"/>
                    <a:pt x="3956" y="8763"/>
                    <a:pt x="3413" y="8980"/>
                  </a:cubicBezTo>
                  <a:cubicBezTo>
                    <a:pt x="3017" y="9139"/>
                    <a:pt x="2592" y="9215"/>
                    <a:pt x="2162" y="9215"/>
                  </a:cubicBezTo>
                  <a:cubicBezTo>
                    <a:pt x="1414" y="9215"/>
                    <a:pt x="651" y="8985"/>
                    <a:pt x="1" y="8561"/>
                  </a:cubicBezTo>
                  <a:lnTo>
                    <a:pt x="1" y="8561"/>
                  </a:lnTo>
                  <a:cubicBezTo>
                    <a:pt x="466" y="8949"/>
                    <a:pt x="1040" y="9213"/>
                    <a:pt x="1645" y="9337"/>
                  </a:cubicBezTo>
                  <a:cubicBezTo>
                    <a:pt x="1901" y="9396"/>
                    <a:pt x="2165" y="9427"/>
                    <a:pt x="2431" y="9427"/>
                  </a:cubicBezTo>
                  <a:cubicBezTo>
                    <a:pt x="2793" y="9427"/>
                    <a:pt x="3157" y="9369"/>
                    <a:pt x="3506" y="9244"/>
                  </a:cubicBezTo>
                  <a:cubicBezTo>
                    <a:pt x="3816" y="9151"/>
                    <a:pt x="4111" y="8996"/>
                    <a:pt x="4359" y="8794"/>
                  </a:cubicBezTo>
                  <a:cubicBezTo>
                    <a:pt x="4607" y="8608"/>
                    <a:pt x="4840" y="8360"/>
                    <a:pt x="4995" y="8065"/>
                  </a:cubicBezTo>
                  <a:cubicBezTo>
                    <a:pt x="5181" y="7755"/>
                    <a:pt x="5259" y="7414"/>
                    <a:pt x="5259" y="7088"/>
                  </a:cubicBezTo>
                  <a:cubicBezTo>
                    <a:pt x="5259" y="6747"/>
                    <a:pt x="5181" y="6437"/>
                    <a:pt x="5057" y="6126"/>
                  </a:cubicBezTo>
                  <a:cubicBezTo>
                    <a:pt x="4948" y="5832"/>
                    <a:pt x="4762" y="5537"/>
                    <a:pt x="4530" y="5304"/>
                  </a:cubicBezTo>
                  <a:cubicBezTo>
                    <a:pt x="4297" y="5072"/>
                    <a:pt x="4033" y="4886"/>
                    <a:pt x="3785" y="4731"/>
                  </a:cubicBezTo>
                  <a:cubicBezTo>
                    <a:pt x="3522" y="4575"/>
                    <a:pt x="3273" y="4420"/>
                    <a:pt x="3087" y="4219"/>
                  </a:cubicBezTo>
                  <a:cubicBezTo>
                    <a:pt x="2886" y="4033"/>
                    <a:pt x="2731" y="3800"/>
                    <a:pt x="2638" y="3521"/>
                  </a:cubicBezTo>
                  <a:cubicBezTo>
                    <a:pt x="2420" y="2962"/>
                    <a:pt x="2265" y="2404"/>
                    <a:pt x="2172" y="1799"/>
                  </a:cubicBezTo>
                  <a:cubicBezTo>
                    <a:pt x="2079" y="1194"/>
                    <a:pt x="2017" y="589"/>
                    <a:pt x="1893" y="0"/>
                  </a:cubicBezTo>
                  <a:close/>
                </a:path>
              </a:pathLst>
            </a:custGeom>
            <a:solidFill>
              <a:srgbClr val="A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5"/>
            <p:cNvSpPr/>
            <p:nvPr/>
          </p:nvSpPr>
          <p:spPr>
            <a:xfrm>
              <a:off x="1921983" y="967471"/>
              <a:ext cx="195100" cy="89690"/>
            </a:xfrm>
            <a:custGeom>
              <a:avLst/>
              <a:gdLst/>
              <a:ahLst/>
              <a:cxnLst/>
              <a:rect l="l" t="t" r="r" b="b"/>
              <a:pathLst>
                <a:path w="4840" h="2225" extrusionOk="0">
                  <a:moveTo>
                    <a:pt x="2613" y="1"/>
                  </a:moveTo>
                  <a:cubicBezTo>
                    <a:pt x="2400" y="1"/>
                    <a:pt x="2189" y="27"/>
                    <a:pt x="1986" y="84"/>
                  </a:cubicBezTo>
                  <a:cubicBezTo>
                    <a:pt x="1738" y="146"/>
                    <a:pt x="1474" y="255"/>
                    <a:pt x="1272" y="394"/>
                  </a:cubicBezTo>
                  <a:cubicBezTo>
                    <a:pt x="1148" y="456"/>
                    <a:pt x="1055" y="549"/>
                    <a:pt x="962" y="627"/>
                  </a:cubicBezTo>
                  <a:cubicBezTo>
                    <a:pt x="853" y="704"/>
                    <a:pt x="760" y="797"/>
                    <a:pt x="683" y="906"/>
                  </a:cubicBezTo>
                  <a:cubicBezTo>
                    <a:pt x="357" y="1294"/>
                    <a:pt x="140" y="1759"/>
                    <a:pt x="0" y="2224"/>
                  </a:cubicBezTo>
                  <a:cubicBezTo>
                    <a:pt x="295" y="1805"/>
                    <a:pt x="590" y="1418"/>
                    <a:pt x="916" y="1108"/>
                  </a:cubicBezTo>
                  <a:cubicBezTo>
                    <a:pt x="1241" y="813"/>
                    <a:pt x="1660" y="549"/>
                    <a:pt x="2079" y="456"/>
                  </a:cubicBezTo>
                  <a:cubicBezTo>
                    <a:pt x="2306" y="407"/>
                    <a:pt x="2537" y="384"/>
                    <a:pt x="2775" y="384"/>
                  </a:cubicBezTo>
                  <a:cubicBezTo>
                    <a:pt x="2992" y="384"/>
                    <a:pt x="3214" y="404"/>
                    <a:pt x="3444" y="441"/>
                  </a:cubicBezTo>
                  <a:cubicBezTo>
                    <a:pt x="3909" y="518"/>
                    <a:pt x="4374" y="642"/>
                    <a:pt x="4839" y="813"/>
                  </a:cubicBezTo>
                  <a:cubicBezTo>
                    <a:pt x="4421" y="518"/>
                    <a:pt x="4002" y="286"/>
                    <a:pt x="3521" y="146"/>
                  </a:cubicBezTo>
                  <a:cubicBezTo>
                    <a:pt x="3228" y="54"/>
                    <a:pt x="2919" y="1"/>
                    <a:pt x="2613" y="1"/>
                  </a:cubicBezTo>
                  <a:close/>
                </a:path>
              </a:pathLst>
            </a:custGeom>
            <a:solidFill>
              <a:srgbClr val="081A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5"/>
            <p:cNvSpPr/>
            <p:nvPr/>
          </p:nvSpPr>
          <p:spPr>
            <a:xfrm>
              <a:off x="1913155" y="1031158"/>
              <a:ext cx="144592" cy="123349"/>
            </a:xfrm>
            <a:custGeom>
              <a:avLst/>
              <a:gdLst/>
              <a:ahLst/>
              <a:cxnLst/>
              <a:rect l="l" t="t" r="r" b="b"/>
              <a:pathLst>
                <a:path w="3587" h="3060" extrusionOk="0">
                  <a:moveTo>
                    <a:pt x="1639" y="0"/>
                  </a:moveTo>
                  <a:cubicBezTo>
                    <a:pt x="1595" y="0"/>
                    <a:pt x="1551" y="3"/>
                    <a:pt x="1507" y="8"/>
                  </a:cubicBezTo>
                  <a:cubicBezTo>
                    <a:pt x="0" y="561"/>
                    <a:pt x="267" y="3060"/>
                    <a:pt x="1671" y="3060"/>
                  </a:cubicBezTo>
                  <a:cubicBezTo>
                    <a:pt x="1843" y="3060"/>
                    <a:pt x="2031" y="3022"/>
                    <a:pt x="2236" y="2940"/>
                  </a:cubicBezTo>
                  <a:cubicBezTo>
                    <a:pt x="3587" y="2429"/>
                    <a:pt x="2947" y="0"/>
                    <a:pt x="1639" y="0"/>
                  </a:cubicBezTo>
                  <a:close/>
                </a:path>
              </a:pathLst>
            </a:custGeom>
            <a:solidFill>
              <a:srgbClr val="081A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5"/>
            <p:cNvSpPr/>
            <p:nvPr/>
          </p:nvSpPr>
          <p:spPr>
            <a:xfrm>
              <a:off x="1414986" y="1009795"/>
              <a:ext cx="238232" cy="141125"/>
            </a:xfrm>
            <a:custGeom>
              <a:avLst/>
              <a:gdLst/>
              <a:ahLst/>
              <a:cxnLst/>
              <a:rect l="l" t="t" r="r" b="b"/>
              <a:pathLst>
                <a:path w="5910" h="3501" extrusionOk="0">
                  <a:moveTo>
                    <a:pt x="3428" y="1"/>
                  </a:moveTo>
                  <a:cubicBezTo>
                    <a:pt x="2981" y="1"/>
                    <a:pt x="2525" y="87"/>
                    <a:pt x="2109" y="259"/>
                  </a:cubicBezTo>
                  <a:cubicBezTo>
                    <a:pt x="1474" y="538"/>
                    <a:pt x="931" y="1004"/>
                    <a:pt x="559" y="1577"/>
                  </a:cubicBezTo>
                  <a:cubicBezTo>
                    <a:pt x="171" y="2136"/>
                    <a:pt x="0" y="2834"/>
                    <a:pt x="78" y="3501"/>
                  </a:cubicBezTo>
                  <a:cubicBezTo>
                    <a:pt x="155" y="2865"/>
                    <a:pt x="403" y="2260"/>
                    <a:pt x="791" y="1748"/>
                  </a:cubicBezTo>
                  <a:cubicBezTo>
                    <a:pt x="1179" y="1267"/>
                    <a:pt x="1691" y="864"/>
                    <a:pt x="2249" y="631"/>
                  </a:cubicBezTo>
                  <a:cubicBezTo>
                    <a:pt x="2670" y="445"/>
                    <a:pt x="3143" y="354"/>
                    <a:pt x="3616" y="354"/>
                  </a:cubicBezTo>
                  <a:cubicBezTo>
                    <a:pt x="3771" y="354"/>
                    <a:pt x="3926" y="364"/>
                    <a:pt x="4079" y="383"/>
                  </a:cubicBezTo>
                  <a:cubicBezTo>
                    <a:pt x="4715" y="461"/>
                    <a:pt x="5320" y="662"/>
                    <a:pt x="5909" y="957"/>
                  </a:cubicBezTo>
                  <a:cubicBezTo>
                    <a:pt x="5413" y="538"/>
                    <a:pt x="4808" y="228"/>
                    <a:pt x="4126" y="73"/>
                  </a:cubicBezTo>
                  <a:cubicBezTo>
                    <a:pt x="3900" y="25"/>
                    <a:pt x="3665" y="1"/>
                    <a:pt x="3428" y="1"/>
                  </a:cubicBezTo>
                  <a:close/>
                </a:path>
              </a:pathLst>
            </a:custGeom>
            <a:solidFill>
              <a:srgbClr val="081A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5"/>
            <p:cNvSpPr/>
            <p:nvPr/>
          </p:nvSpPr>
          <p:spPr>
            <a:xfrm>
              <a:off x="1428328" y="1094442"/>
              <a:ext cx="148381" cy="123792"/>
            </a:xfrm>
            <a:custGeom>
              <a:avLst/>
              <a:gdLst/>
              <a:ahLst/>
              <a:cxnLst/>
              <a:rect l="l" t="t" r="r" b="b"/>
              <a:pathLst>
                <a:path w="3681" h="3071" extrusionOk="0">
                  <a:moveTo>
                    <a:pt x="1624" y="1"/>
                  </a:moveTo>
                  <a:cubicBezTo>
                    <a:pt x="1558" y="1"/>
                    <a:pt x="1490" y="7"/>
                    <a:pt x="1422" y="20"/>
                  </a:cubicBezTo>
                  <a:cubicBezTo>
                    <a:pt x="1" y="683"/>
                    <a:pt x="422" y="3071"/>
                    <a:pt x="1758" y="3071"/>
                  </a:cubicBezTo>
                  <a:cubicBezTo>
                    <a:pt x="1953" y="3071"/>
                    <a:pt x="2168" y="3020"/>
                    <a:pt x="2399" y="2905"/>
                  </a:cubicBezTo>
                  <a:cubicBezTo>
                    <a:pt x="3681" y="2272"/>
                    <a:pt x="2877" y="1"/>
                    <a:pt x="1624" y="1"/>
                  </a:cubicBezTo>
                  <a:close/>
                </a:path>
              </a:pathLst>
            </a:custGeom>
            <a:solidFill>
              <a:srgbClr val="081A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5"/>
            <p:cNvSpPr/>
            <p:nvPr/>
          </p:nvSpPr>
          <p:spPr>
            <a:xfrm>
              <a:off x="1878208" y="761899"/>
              <a:ext cx="239482" cy="102065"/>
            </a:xfrm>
            <a:custGeom>
              <a:avLst/>
              <a:gdLst/>
              <a:ahLst/>
              <a:cxnLst/>
              <a:rect l="l" t="t" r="r" b="b"/>
              <a:pathLst>
                <a:path w="5941" h="2532" extrusionOk="0">
                  <a:moveTo>
                    <a:pt x="3124" y="0"/>
                  </a:moveTo>
                  <a:cubicBezTo>
                    <a:pt x="3075" y="0"/>
                    <a:pt x="3027" y="2"/>
                    <a:pt x="2979" y="4"/>
                  </a:cubicBezTo>
                  <a:cubicBezTo>
                    <a:pt x="2265" y="50"/>
                    <a:pt x="1614" y="314"/>
                    <a:pt x="1086" y="702"/>
                  </a:cubicBezTo>
                  <a:cubicBezTo>
                    <a:pt x="575" y="1120"/>
                    <a:pt x="140" y="1663"/>
                    <a:pt x="1" y="2330"/>
                  </a:cubicBezTo>
                  <a:lnTo>
                    <a:pt x="78" y="2423"/>
                  </a:lnTo>
                  <a:cubicBezTo>
                    <a:pt x="202" y="2346"/>
                    <a:pt x="295" y="2237"/>
                    <a:pt x="420" y="2160"/>
                  </a:cubicBezTo>
                  <a:lnTo>
                    <a:pt x="761" y="1927"/>
                  </a:lnTo>
                  <a:cubicBezTo>
                    <a:pt x="885" y="1849"/>
                    <a:pt x="993" y="1772"/>
                    <a:pt x="1117" y="1725"/>
                  </a:cubicBezTo>
                  <a:cubicBezTo>
                    <a:pt x="1226" y="1663"/>
                    <a:pt x="1366" y="1601"/>
                    <a:pt x="1474" y="1539"/>
                  </a:cubicBezTo>
                  <a:cubicBezTo>
                    <a:pt x="1986" y="1338"/>
                    <a:pt x="2513" y="1167"/>
                    <a:pt x="3056" y="1151"/>
                  </a:cubicBezTo>
                  <a:cubicBezTo>
                    <a:pt x="3127" y="1147"/>
                    <a:pt x="3197" y="1145"/>
                    <a:pt x="3269" y="1145"/>
                  </a:cubicBezTo>
                  <a:cubicBezTo>
                    <a:pt x="3716" y="1145"/>
                    <a:pt x="4179" y="1232"/>
                    <a:pt x="4607" y="1446"/>
                  </a:cubicBezTo>
                  <a:cubicBezTo>
                    <a:pt x="4855" y="1570"/>
                    <a:pt x="5072" y="1741"/>
                    <a:pt x="5259" y="1911"/>
                  </a:cubicBezTo>
                  <a:cubicBezTo>
                    <a:pt x="5352" y="2004"/>
                    <a:pt x="5476" y="2082"/>
                    <a:pt x="5553" y="2206"/>
                  </a:cubicBezTo>
                  <a:lnTo>
                    <a:pt x="5801" y="2532"/>
                  </a:lnTo>
                  <a:lnTo>
                    <a:pt x="5879" y="2470"/>
                  </a:lnTo>
                  <a:cubicBezTo>
                    <a:pt x="5941" y="1772"/>
                    <a:pt x="5600" y="1105"/>
                    <a:pt x="5026" y="640"/>
                  </a:cubicBezTo>
                  <a:cubicBezTo>
                    <a:pt x="4478" y="193"/>
                    <a:pt x="3770" y="0"/>
                    <a:pt x="3124" y="0"/>
                  </a:cubicBezTo>
                  <a:close/>
                </a:path>
              </a:pathLst>
            </a:custGeom>
            <a:solidFill>
              <a:srgbClr val="081A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5"/>
            <p:cNvSpPr/>
            <p:nvPr/>
          </p:nvSpPr>
          <p:spPr>
            <a:xfrm>
              <a:off x="1371856" y="831189"/>
              <a:ext cx="262620" cy="142173"/>
            </a:xfrm>
            <a:custGeom>
              <a:avLst/>
              <a:gdLst/>
              <a:ahLst/>
              <a:cxnLst/>
              <a:rect l="l" t="t" r="r" b="b"/>
              <a:pathLst>
                <a:path w="6515" h="3527" extrusionOk="0">
                  <a:moveTo>
                    <a:pt x="3783" y="0"/>
                  </a:moveTo>
                  <a:cubicBezTo>
                    <a:pt x="3377" y="0"/>
                    <a:pt x="2966" y="63"/>
                    <a:pt x="2559" y="192"/>
                  </a:cubicBezTo>
                  <a:cubicBezTo>
                    <a:pt x="1846" y="425"/>
                    <a:pt x="1210" y="859"/>
                    <a:pt x="744" y="1433"/>
                  </a:cubicBezTo>
                  <a:cubicBezTo>
                    <a:pt x="279" y="2023"/>
                    <a:pt x="0" y="2751"/>
                    <a:pt x="109" y="3496"/>
                  </a:cubicBezTo>
                  <a:lnTo>
                    <a:pt x="202" y="3527"/>
                  </a:lnTo>
                  <a:cubicBezTo>
                    <a:pt x="357" y="3263"/>
                    <a:pt x="512" y="3000"/>
                    <a:pt x="698" y="2767"/>
                  </a:cubicBezTo>
                  <a:cubicBezTo>
                    <a:pt x="900" y="2534"/>
                    <a:pt x="1117" y="2333"/>
                    <a:pt x="1349" y="2131"/>
                  </a:cubicBezTo>
                  <a:cubicBezTo>
                    <a:pt x="1815" y="1743"/>
                    <a:pt x="2326" y="1449"/>
                    <a:pt x="2916" y="1278"/>
                  </a:cubicBezTo>
                  <a:cubicBezTo>
                    <a:pt x="3442" y="1107"/>
                    <a:pt x="3995" y="1028"/>
                    <a:pt x="4549" y="1028"/>
                  </a:cubicBezTo>
                  <a:cubicBezTo>
                    <a:pt x="4599" y="1028"/>
                    <a:pt x="4649" y="1029"/>
                    <a:pt x="4699" y="1030"/>
                  </a:cubicBezTo>
                  <a:cubicBezTo>
                    <a:pt x="4839" y="1030"/>
                    <a:pt x="4994" y="1045"/>
                    <a:pt x="5149" y="1061"/>
                  </a:cubicBezTo>
                  <a:cubicBezTo>
                    <a:pt x="5304" y="1061"/>
                    <a:pt x="5428" y="1107"/>
                    <a:pt x="5583" y="1123"/>
                  </a:cubicBezTo>
                  <a:cubicBezTo>
                    <a:pt x="5894" y="1169"/>
                    <a:pt x="6188" y="1247"/>
                    <a:pt x="6483" y="1325"/>
                  </a:cubicBezTo>
                  <a:lnTo>
                    <a:pt x="6514" y="1247"/>
                  </a:lnTo>
                  <a:cubicBezTo>
                    <a:pt x="6080" y="658"/>
                    <a:pt x="5428" y="285"/>
                    <a:pt x="4730" y="115"/>
                  </a:cubicBezTo>
                  <a:cubicBezTo>
                    <a:pt x="4422" y="39"/>
                    <a:pt x="4104" y="0"/>
                    <a:pt x="3783" y="0"/>
                  </a:cubicBezTo>
                  <a:close/>
                </a:path>
              </a:pathLst>
            </a:custGeom>
            <a:solidFill>
              <a:srgbClr val="081A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5"/>
            <p:cNvSpPr/>
            <p:nvPr/>
          </p:nvSpPr>
          <p:spPr>
            <a:xfrm>
              <a:off x="721038" y="56021"/>
              <a:ext cx="1723051" cy="1397870"/>
            </a:xfrm>
            <a:custGeom>
              <a:avLst/>
              <a:gdLst/>
              <a:ahLst/>
              <a:cxnLst/>
              <a:rect l="l" t="t" r="r" b="b"/>
              <a:pathLst>
                <a:path w="42745" h="34678" extrusionOk="0">
                  <a:moveTo>
                    <a:pt x="20192" y="1"/>
                  </a:moveTo>
                  <a:cubicBezTo>
                    <a:pt x="18426" y="1"/>
                    <a:pt x="16663" y="612"/>
                    <a:pt x="15402" y="1851"/>
                  </a:cubicBezTo>
                  <a:cubicBezTo>
                    <a:pt x="14898" y="1796"/>
                    <a:pt x="14386" y="1764"/>
                    <a:pt x="13875" y="1764"/>
                  </a:cubicBezTo>
                  <a:cubicBezTo>
                    <a:pt x="12511" y="1764"/>
                    <a:pt x="11149" y="1991"/>
                    <a:pt x="9942" y="2611"/>
                  </a:cubicBezTo>
                  <a:cubicBezTo>
                    <a:pt x="8283" y="3464"/>
                    <a:pt x="6980" y="5139"/>
                    <a:pt x="6918" y="7000"/>
                  </a:cubicBezTo>
                  <a:cubicBezTo>
                    <a:pt x="5584" y="7031"/>
                    <a:pt x="4591" y="8350"/>
                    <a:pt x="3940" y="9404"/>
                  </a:cubicBezTo>
                  <a:cubicBezTo>
                    <a:pt x="3774" y="9676"/>
                    <a:pt x="2786" y="13337"/>
                    <a:pt x="3489" y="13337"/>
                  </a:cubicBezTo>
                  <a:cubicBezTo>
                    <a:pt x="3509" y="13337"/>
                    <a:pt x="3530" y="13334"/>
                    <a:pt x="3552" y="13328"/>
                  </a:cubicBezTo>
                  <a:lnTo>
                    <a:pt x="3552" y="13328"/>
                  </a:lnTo>
                  <a:cubicBezTo>
                    <a:pt x="2094" y="13716"/>
                    <a:pt x="869" y="14941"/>
                    <a:pt x="450" y="16477"/>
                  </a:cubicBezTo>
                  <a:cubicBezTo>
                    <a:pt x="1" y="18059"/>
                    <a:pt x="435" y="20230"/>
                    <a:pt x="1567" y="21455"/>
                  </a:cubicBezTo>
                  <a:cubicBezTo>
                    <a:pt x="1738" y="21626"/>
                    <a:pt x="1939" y="21874"/>
                    <a:pt x="1877" y="22091"/>
                  </a:cubicBezTo>
                  <a:cubicBezTo>
                    <a:pt x="1846" y="22262"/>
                    <a:pt x="1691" y="22355"/>
                    <a:pt x="1567" y="22463"/>
                  </a:cubicBezTo>
                  <a:cubicBezTo>
                    <a:pt x="621" y="23301"/>
                    <a:pt x="404" y="24774"/>
                    <a:pt x="838" y="25953"/>
                  </a:cubicBezTo>
                  <a:cubicBezTo>
                    <a:pt x="1241" y="27132"/>
                    <a:pt x="2187" y="28093"/>
                    <a:pt x="3227" y="28807"/>
                  </a:cubicBezTo>
                  <a:cubicBezTo>
                    <a:pt x="3216" y="28800"/>
                    <a:pt x="3207" y="28797"/>
                    <a:pt x="3197" y="28797"/>
                  </a:cubicBezTo>
                  <a:cubicBezTo>
                    <a:pt x="2961" y="28797"/>
                    <a:pt x="2932" y="30767"/>
                    <a:pt x="2947" y="30916"/>
                  </a:cubicBezTo>
                  <a:cubicBezTo>
                    <a:pt x="3087" y="31753"/>
                    <a:pt x="3413" y="32467"/>
                    <a:pt x="4049" y="33056"/>
                  </a:cubicBezTo>
                  <a:cubicBezTo>
                    <a:pt x="4622" y="33568"/>
                    <a:pt x="5336" y="33956"/>
                    <a:pt x="6034" y="34313"/>
                  </a:cubicBezTo>
                  <a:cubicBezTo>
                    <a:pt x="6534" y="34567"/>
                    <a:pt x="6918" y="34677"/>
                    <a:pt x="7211" y="34677"/>
                  </a:cubicBezTo>
                  <a:cubicBezTo>
                    <a:pt x="8379" y="34677"/>
                    <a:pt x="8081" y="32929"/>
                    <a:pt x="7833" y="31676"/>
                  </a:cubicBezTo>
                  <a:cubicBezTo>
                    <a:pt x="7693" y="30963"/>
                    <a:pt x="7569" y="30218"/>
                    <a:pt x="7616" y="29505"/>
                  </a:cubicBezTo>
                  <a:cubicBezTo>
                    <a:pt x="7678" y="28791"/>
                    <a:pt x="7972" y="28047"/>
                    <a:pt x="8546" y="27597"/>
                  </a:cubicBezTo>
                  <a:cubicBezTo>
                    <a:pt x="9010" y="27243"/>
                    <a:pt x="9428" y="27094"/>
                    <a:pt x="9810" y="27094"/>
                  </a:cubicBezTo>
                  <a:cubicBezTo>
                    <a:pt x="11538" y="27094"/>
                    <a:pt x="12516" y="30144"/>
                    <a:pt x="13494" y="31071"/>
                  </a:cubicBezTo>
                  <a:cubicBezTo>
                    <a:pt x="13745" y="31310"/>
                    <a:pt x="14061" y="31541"/>
                    <a:pt x="14378" y="31541"/>
                  </a:cubicBezTo>
                  <a:cubicBezTo>
                    <a:pt x="14471" y="31541"/>
                    <a:pt x="14565" y="31520"/>
                    <a:pt x="14657" y="31474"/>
                  </a:cubicBezTo>
                  <a:cubicBezTo>
                    <a:pt x="15898" y="30963"/>
                    <a:pt x="15184" y="28900"/>
                    <a:pt x="14859" y="27954"/>
                  </a:cubicBezTo>
                  <a:cubicBezTo>
                    <a:pt x="14254" y="26248"/>
                    <a:pt x="13959" y="24480"/>
                    <a:pt x="13323" y="22789"/>
                  </a:cubicBezTo>
                  <a:cubicBezTo>
                    <a:pt x="14316" y="22742"/>
                    <a:pt x="15215" y="22060"/>
                    <a:pt x="15634" y="21114"/>
                  </a:cubicBezTo>
                  <a:cubicBezTo>
                    <a:pt x="16022" y="20152"/>
                    <a:pt x="15898" y="18974"/>
                    <a:pt x="15293" y="18121"/>
                  </a:cubicBezTo>
                  <a:lnTo>
                    <a:pt x="15293" y="18121"/>
                  </a:lnTo>
                  <a:cubicBezTo>
                    <a:pt x="15345" y="18126"/>
                    <a:pt x="15397" y="18129"/>
                    <a:pt x="15448" y="18129"/>
                  </a:cubicBezTo>
                  <a:cubicBezTo>
                    <a:pt x="16283" y="18129"/>
                    <a:pt x="17002" y="17434"/>
                    <a:pt x="17294" y="16616"/>
                  </a:cubicBezTo>
                  <a:cubicBezTo>
                    <a:pt x="17604" y="15732"/>
                    <a:pt x="17526" y="14771"/>
                    <a:pt x="17387" y="13840"/>
                  </a:cubicBezTo>
                  <a:lnTo>
                    <a:pt x="17387" y="13840"/>
                  </a:lnTo>
                  <a:cubicBezTo>
                    <a:pt x="17822" y="14327"/>
                    <a:pt x="18441" y="14557"/>
                    <a:pt x="19060" y="14557"/>
                  </a:cubicBezTo>
                  <a:cubicBezTo>
                    <a:pt x="19898" y="14557"/>
                    <a:pt x="20734" y="14135"/>
                    <a:pt x="21109" y="13359"/>
                  </a:cubicBezTo>
                  <a:cubicBezTo>
                    <a:pt x="21624" y="15048"/>
                    <a:pt x="23323" y="16182"/>
                    <a:pt x="24971" y="16182"/>
                  </a:cubicBezTo>
                  <a:cubicBezTo>
                    <a:pt x="25456" y="16182"/>
                    <a:pt x="25937" y="16084"/>
                    <a:pt x="26382" y="15872"/>
                  </a:cubicBezTo>
                  <a:cubicBezTo>
                    <a:pt x="27088" y="16728"/>
                    <a:pt x="28157" y="17167"/>
                    <a:pt x="29212" y="17167"/>
                  </a:cubicBezTo>
                  <a:cubicBezTo>
                    <a:pt x="30104" y="17167"/>
                    <a:pt x="30985" y="16853"/>
                    <a:pt x="31625" y="16213"/>
                  </a:cubicBezTo>
                  <a:cubicBezTo>
                    <a:pt x="32074" y="17050"/>
                    <a:pt x="32648" y="17950"/>
                    <a:pt x="33517" y="18260"/>
                  </a:cubicBezTo>
                  <a:cubicBezTo>
                    <a:pt x="33662" y="18311"/>
                    <a:pt x="33815" y="18335"/>
                    <a:pt x="33968" y="18335"/>
                  </a:cubicBezTo>
                  <a:cubicBezTo>
                    <a:pt x="34749" y="18335"/>
                    <a:pt x="35546" y="17721"/>
                    <a:pt x="35410" y="16934"/>
                  </a:cubicBezTo>
                  <a:lnTo>
                    <a:pt x="35410" y="16934"/>
                  </a:lnTo>
                  <a:cubicBezTo>
                    <a:pt x="35483" y="17337"/>
                    <a:pt x="35789" y="17483"/>
                    <a:pt x="36196" y="17483"/>
                  </a:cubicBezTo>
                  <a:cubicBezTo>
                    <a:pt x="37140" y="17483"/>
                    <a:pt x="38632" y="16697"/>
                    <a:pt x="39054" y="16492"/>
                  </a:cubicBezTo>
                  <a:cubicBezTo>
                    <a:pt x="40636" y="15717"/>
                    <a:pt x="41954" y="14088"/>
                    <a:pt x="42419" y="12351"/>
                  </a:cubicBezTo>
                  <a:cubicBezTo>
                    <a:pt x="42745" y="11126"/>
                    <a:pt x="42357" y="9590"/>
                    <a:pt x="41225" y="9047"/>
                  </a:cubicBezTo>
                  <a:cubicBezTo>
                    <a:pt x="41349" y="7248"/>
                    <a:pt x="40884" y="5294"/>
                    <a:pt x="39565" y="4022"/>
                  </a:cubicBezTo>
                  <a:cubicBezTo>
                    <a:pt x="38805" y="3280"/>
                    <a:pt x="37713" y="2846"/>
                    <a:pt x="36647" y="2846"/>
                  </a:cubicBezTo>
                  <a:cubicBezTo>
                    <a:pt x="35909" y="2846"/>
                    <a:pt x="35183" y="3054"/>
                    <a:pt x="34587" y="3511"/>
                  </a:cubicBezTo>
                  <a:cubicBezTo>
                    <a:pt x="34525" y="2301"/>
                    <a:pt x="33486" y="1339"/>
                    <a:pt x="32338" y="967"/>
                  </a:cubicBezTo>
                  <a:cubicBezTo>
                    <a:pt x="31755" y="778"/>
                    <a:pt x="31148" y="717"/>
                    <a:pt x="30535" y="717"/>
                  </a:cubicBezTo>
                  <a:cubicBezTo>
                    <a:pt x="29941" y="717"/>
                    <a:pt x="29343" y="774"/>
                    <a:pt x="28755" y="827"/>
                  </a:cubicBezTo>
                  <a:cubicBezTo>
                    <a:pt x="27499" y="967"/>
                    <a:pt x="26103" y="1184"/>
                    <a:pt x="25374" y="2208"/>
                  </a:cubicBezTo>
                  <a:cubicBezTo>
                    <a:pt x="24089" y="744"/>
                    <a:pt x="22139" y="1"/>
                    <a:pt x="20192" y="1"/>
                  </a:cubicBezTo>
                  <a:close/>
                </a:path>
              </a:pathLst>
            </a:custGeom>
            <a:solidFill>
              <a:srgbClr val="081A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4" name="Google Shape;824;p45"/>
            <p:cNvSpPr/>
            <p:nvPr/>
          </p:nvSpPr>
          <p:spPr>
            <a:xfrm>
              <a:off x="1021456" y="1178162"/>
              <a:ext cx="389193" cy="347311"/>
            </a:xfrm>
            <a:custGeom>
              <a:avLst/>
              <a:gdLst/>
              <a:ahLst/>
              <a:cxnLst/>
              <a:rect l="l" t="t" r="r" b="b"/>
              <a:pathLst>
                <a:path w="9655" h="8616" extrusionOk="0">
                  <a:moveTo>
                    <a:pt x="2658" y="1"/>
                  </a:moveTo>
                  <a:cubicBezTo>
                    <a:pt x="1085" y="1"/>
                    <a:pt x="0" y="1519"/>
                    <a:pt x="1621" y="5233"/>
                  </a:cubicBezTo>
                  <a:cubicBezTo>
                    <a:pt x="2773" y="7886"/>
                    <a:pt x="5162" y="8616"/>
                    <a:pt x="6930" y="8616"/>
                  </a:cubicBezTo>
                  <a:cubicBezTo>
                    <a:pt x="7446" y="8616"/>
                    <a:pt x="7910" y="8553"/>
                    <a:pt x="8274" y="8459"/>
                  </a:cubicBezTo>
                  <a:cubicBezTo>
                    <a:pt x="9655" y="8071"/>
                    <a:pt x="8678" y="7621"/>
                    <a:pt x="7204" y="5047"/>
                  </a:cubicBezTo>
                  <a:lnTo>
                    <a:pt x="6336" y="2798"/>
                  </a:lnTo>
                  <a:cubicBezTo>
                    <a:pt x="5636" y="1066"/>
                    <a:pt x="3976" y="1"/>
                    <a:pt x="2658" y="1"/>
                  </a:cubicBezTo>
                  <a:close/>
                </a:path>
              </a:pathLst>
            </a:custGeom>
            <a:solidFill>
              <a:srgbClr val="C57A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5"/>
            <p:cNvSpPr/>
            <p:nvPr/>
          </p:nvSpPr>
          <p:spPr>
            <a:xfrm>
              <a:off x="1223763" y="1207144"/>
              <a:ext cx="225414" cy="146366"/>
            </a:xfrm>
            <a:custGeom>
              <a:avLst/>
              <a:gdLst/>
              <a:ahLst/>
              <a:cxnLst/>
              <a:rect l="l" t="t" r="r" b="b"/>
              <a:pathLst>
                <a:path w="5592" h="3631" extrusionOk="0">
                  <a:moveTo>
                    <a:pt x="126" y="1"/>
                  </a:moveTo>
                  <a:cubicBezTo>
                    <a:pt x="60" y="1"/>
                    <a:pt x="1" y="100"/>
                    <a:pt x="60" y="171"/>
                  </a:cubicBezTo>
                  <a:cubicBezTo>
                    <a:pt x="1456" y="1784"/>
                    <a:pt x="3255" y="3273"/>
                    <a:pt x="5411" y="3630"/>
                  </a:cubicBezTo>
                  <a:cubicBezTo>
                    <a:pt x="5416" y="3630"/>
                    <a:pt x="5422" y="3631"/>
                    <a:pt x="5427" y="3631"/>
                  </a:cubicBezTo>
                  <a:cubicBezTo>
                    <a:pt x="5540" y="3631"/>
                    <a:pt x="5591" y="3473"/>
                    <a:pt x="5458" y="3444"/>
                  </a:cubicBezTo>
                  <a:cubicBezTo>
                    <a:pt x="3333" y="3102"/>
                    <a:pt x="1565" y="1645"/>
                    <a:pt x="184" y="32"/>
                  </a:cubicBezTo>
                  <a:cubicBezTo>
                    <a:pt x="166" y="10"/>
                    <a:pt x="146" y="1"/>
                    <a:pt x="126" y="1"/>
                  </a:cubicBezTo>
                  <a:close/>
                </a:path>
              </a:pathLst>
            </a:custGeom>
            <a:solidFill>
              <a:srgbClr val="FCF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5"/>
            <p:cNvSpPr/>
            <p:nvPr/>
          </p:nvSpPr>
          <p:spPr>
            <a:xfrm>
              <a:off x="2181165" y="1080092"/>
              <a:ext cx="31563" cy="139311"/>
            </a:xfrm>
            <a:custGeom>
              <a:avLst/>
              <a:gdLst/>
              <a:ahLst/>
              <a:cxnLst/>
              <a:rect l="l" t="t" r="r" b="b"/>
              <a:pathLst>
                <a:path w="783" h="3456" extrusionOk="0">
                  <a:moveTo>
                    <a:pt x="418" y="0"/>
                  </a:moveTo>
                  <a:cubicBezTo>
                    <a:pt x="368" y="0"/>
                    <a:pt x="317" y="27"/>
                    <a:pt x="317" y="82"/>
                  </a:cubicBezTo>
                  <a:cubicBezTo>
                    <a:pt x="395" y="1090"/>
                    <a:pt x="596" y="2408"/>
                    <a:pt x="53" y="3308"/>
                  </a:cubicBezTo>
                  <a:cubicBezTo>
                    <a:pt x="0" y="3382"/>
                    <a:pt x="63" y="3456"/>
                    <a:pt x="128" y="3456"/>
                  </a:cubicBezTo>
                  <a:cubicBezTo>
                    <a:pt x="158" y="3456"/>
                    <a:pt x="189" y="3440"/>
                    <a:pt x="209" y="3401"/>
                  </a:cubicBezTo>
                  <a:cubicBezTo>
                    <a:pt x="782" y="2470"/>
                    <a:pt x="596" y="1136"/>
                    <a:pt x="519" y="82"/>
                  </a:cubicBezTo>
                  <a:cubicBezTo>
                    <a:pt x="519" y="27"/>
                    <a:pt x="468" y="0"/>
                    <a:pt x="418" y="0"/>
                  </a:cubicBezTo>
                  <a:close/>
                </a:path>
              </a:pathLst>
            </a:custGeom>
            <a:solidFill>
              <a:srgbClr val="FCF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5"/>
            <p:cNvSpPr/>
            <p:nvPr/>
          </p:nvSpPr>
          <p:spPr>
            <a:xfrm>
              <a:off x="1336183" y="1107300"/>
              <a:ext cx="910966" cy="698371"/>
            </a:xfrm>
            <a:custGeom>
              <a:avLst/>
              <a:gdLst/>
              <a:ahLst/>
              <a:cxnLst/>
              <a:rect l="l" t="t" r="r" b="b"/>
              <a:pathLst>
                <a:path w="22599" h="17325" extrusionOk="0">
                  <a:moveTo>
                    <a:pt x="12791" y="0"/>
                  </a:moveTo>
                  <a:cubicBezTo>
                    <a:pt x="12225" y="0"/>
                    <a:pt x="11517" y="196"/>
                    <a:pt x="11121" y="523"/>
                  </a:cubicBezTo>
                  <a:cubicBezTo>
                    <a:pt x="10299" y="1190"/>
                    <a:pt x="9865" y="2617"/>
                    <a:pt x="8919" y="3253"/>
                  </a:cubicBezTo>
                  <a:cubicBezTo>
                    <a:pt x="8050" y="3827"/>
                    <a:pt x="7290" y="3982"/>
                    <a:pt x="6298" y="4215"/>
                  </a:cubicBezTo>
                  <a:cubicBezTo>
                    <a:pt x="4437" y="4649"/>
                    <a:pt x="2265" y="4509"/>
                    <a:pt x="1397" y="6432"/>
                  </a:cubicBezTo>
                  <a:cubicBezTo>
                    <a:pt x="1" y="9519"/>
                    <a:pt x="1878" y="12543"/>
                    <a:pt x="4251" y="14482"/>
                  </a:cubicBezTo>
                  <a:cubicBezTo>
                    <a:pt x="5212" y="15288"/>
                    <a:pt x="6298" y="15909"/>
                    <a:pt x="7461" y="16374"/>
                  </a:cubicBezTo>
                  <a:cubicBezTo>
                    <a:pt x="9031" y="16999"/>
                    <a:pt x="10710" y="17325"/>
                    <a:pt x="12396" y="17325"/>
                  </a:cubicBezTo>
                  <a:cubicBezTo>
                    <a:pt x="12509" y="17325"/>
                    <a:pt x="12622" y="17323"/>
                    <a:pt x="12734" y="17320"/>
                  </a:cubicBezTo>
                  <a:cubicBezTo>
                    <a:pt x="12765" y="17321"/>
                    <a:pt x="12796" y="17321"/>
                    <a:pt x="12827" y="17321"/>
                  </a:cubicBezTo>
                  <a:cubicBezTo>
                    <a:pt x="14819" y="17321"/>
                    <a:pt x="16528" y="16341"/>
                    <a:pt x="18101" y="15226"/>
                  </a:cubicBezTo>
                  <a:cubicBezTo>
                    <a:pt x="20582" y="13505"/>
                    <a:pt x="22598" y="7658"/>
                    <a:pt x="22056" y="4664"/>
                  </a:cubicBezTo>
                  <a:cubicBezTo>
                    <a:pt x="21776" y="3098"/>
                    <a:pt x="21497" y="2415"/>
                    <a:pt x="19869" y="2322"/>
                  </a:cubicBezTo>
                  <a:cubicBezTo>
                    <a:pt x="18364" y="2245"/>
                    <a:pt x="16844" y="2431"/>
                    <a:pt x="15355" y="1795"/>
                  </a:cubicBezTo>
                  <a:cubicBezTo>
                    <a:pt x="14347" y="1376"/>
                    <a:pt x="14146" y="151"/>
                    <a:pt x="13014" y="12"/>
                  </a:cubicBezTo>
                  <a:cubicBezTo>
                    <a:pt x="12943" y="4"/>
                    <a:pt x="12868" y="0"/>
                    <a:pt x="127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5"/>
            <p:cNvSpPr/>
            <p:nvPr/>
          </p:nvSpPr>
          <p:spPr>
            <a:xfrm>
              <a:off x="1360569" y="1102060"/>
              <a:ext cx="882829" cy="714737"/>
            </a:xfrm>
            <a:custGeom>
              <a:avLst/>
              <a:gdLst/>
              <a:ahLst/>
              <a:cxnLst/>
              <a:rect l="l" t="t" r="r" b="b"/>
              <a:pathLst>
                <a:path w="21901" h="17731" extrusionOk="0">
                  <a:moveTo>
                    <a:pt x="12051" y="378"/>
                  </a:moveTo>
                  <a:cubicBezTo>
                    <a:pt x="12497" y="378"/>
                    <a:pt x="12935" y="520"/>
                    <a:pt x="13262" y="839"/>
                  </a:cubicBezTo>
                  <a:cubicBezTo>
                    <a:pt x="13804" y="1382"/>
                    <a:pt x="14146" y="1972"/>
                    <a:pt x="14890" y="2251"/>
                  </a:cubicBezTo>
                  <a:cubicBezTo>
                    <a:pt x="15945" y="2670"/>
                    <a:pt x="17092" y="2685"/>
                    <a:pt x="18240" y="2701"/>
                  </a:cubicBezTo>
                  <a:cubicBezTo>
                    <a:pt x="18425" y="2701"/>
                    <a:pt x="18630" y="2695"/>
                    <a:pt x="18842" y="2695"/>
                  </a:cubicBezTo>
                  <a:cubicBezTo>
                    <a:pt x="19540" y="2695"/>
                    <a:pt x="20321" y="2758"/>
                    <a:pt x="20737" y="3305"/>
                  </a:cubicBezTo>
                  <a:cubicBezTo>
                    <a:pt x="21171" y="3864"/>
                    <a:pt x="21280" y="4779"/>
                    <a:pt x="21342" y="5461"/>
                  </a:cubicBezTo>
                  <a:cubicBezTo>
                    <a:pt x="21404" y="6237"/>
                    <a:pt x="21327" y="7012"/>
                    <a:pt x="21187" y="7757"/>
                  </a:cubicBezTo>
                  <a:cubicBezTo>
                    <a:pt x="20877" y="9525"/>
                    <a:pt x="20272" y="11277"/>
                    <a:pt x="19403" y="12828"/>
                  </a:cubicBezTo>
                  <a:cubicBezTo>
                    <a:pt x="19000" y="13557"/>
                    <a:pt x="18504" y="14271"/>
                    <a:pt x="17883" y="14876"/>
                  </a:cubicBezTo>
                  <a:cubicBezTo>
                    <a:pt x="17092" y="15636"/>
                    <a:pt x="16022" y="16240"/>
                    <a:pt x="15014" y="16675"/>
                  </a:cubicBezTo>
                  <a:cubicBezTo>
                    <a:pt x="13994" y="17132"/>
                    <a:pt x="12888" y="17321"/>
                    <a:pt x="11767" y="17321"/>
                  </a:cubicBezTo>
                  <a:cubicBezTo>
                    <a:pt x="10116" y="17321"/>
                    <a:pt x="8430" y="16910"/>
                    <a:pt x="6936" y="16340"/>
                  </a:cubicBezTo>
                  <a:lnTo>
                    <a:pt x="6936" y="16340"/>
                  </a:lnTo>
                  <a:cubicBezTo>
                    <a:pt x="6930" y="16338"/>
                    <a:pt x="6924" y="16336"/>
                    <a:pt x="6918" y="16334"/>
                  </a:cubicBezTo>
                  <a:lnTo>
                    <a:pt x="6918" y="16334"/>
                  </a:lnTo>
                  <a:cubicBezTo>
                    <a:pt x="6918" y="16334"/>
                    <a:pt x="6918" y="16334"/>
                    <a:pt x="6918" y="16334"/>
                  </a:cubicBezTo>
                  <a:cubicBezTo>
                    <a:pt x="4762" y="15465"/>
                    <a:pt x="2793" y="13992"/>
                    <a:pt x="1552" y="12006"/>
                  </a:cubicBezTo>
                  <a:cubicBezTo>
                    <a:pt x="978" y="11091"/>
                    <a:pt x="575" y="10083"/>
                    <a:pt x="513" y="9028"/>
                  </a:cubicBezTo>
                  <a:cubicBezTo>
                    <a:pt x="466" y="7989"/>
                    <a:pt x="714" y="6749"/>
                    <a:pt x="1428" y="5973"/>
                  </a:cubicBezTo>
                  <a:cubicBezTo>
                    <a:pt x="2048" y="5306"/>
                    <a:pt x="2979" y="5074"/>
                    <a:pt x="3847" y="4918"/>
                  </a:cubicBezTo>
                  <a:cubicBezTo>
                    <a:pt x="4762" y="4732"/>
                    <a:pt x="5662" y="4624"/>
                    <a:pt x="6546" y="4391"/>
                  </a:cubicBezTo>
                  <a:cubicBezTo>
                    <a:pt x="7414" y="4158"/>
                    <a:pt x="8329" y="3833"/>
                    <a:pt x="8950" y="3150"/>
                  </a:cubicBezTo>
                  <a:cubicBezTo>
                    <a:pt x="9555" y="2483"/>
                    <a:pt x="9880" y="1584"/>
                    <a:pt x="10547" y="964"/>
                  </a:cubicBezTo>
                  <a:cubicBezTo>
                    <a:pt x="10933" y="595"/>
                    <a:pt x="11499" y="378"/>
                    <a:pt x="12051" y="378"/>
                  </a:cubicBezTo>
                  <a:close/>
                  <a:moveTo>
                    <a:pt x="12110" y="0"/>
                  </a:moveTo>
                  <a:cubicBezTo>
                    <a:pt x="11983" y="0"/>
                    <a:pt x="11850" y="11"/>
                    <a:pt x="11711" y="33"/>
                  </a:cubicBezTo>
                  <a:cubicBezTo>
                    <a:pt x="10749" y="188"/>
                    <a:pt x="10160" y="684"/>
                    <a:pt x="9632" y="1460"/>
                  </a:cubicBezTo>
                  <a:cubicBezTo>
                    <a:pt x="9338" y="1894"/>
                    <a:pt x="9089" y="2359"/>
                    <a:pt x="8733" y="2763"/>
                  </a:cubicBezTo>
                  <a:cubicBezTo>
                    <a:pt x="8314" y="3259"/>
                    <a:pt x="7756" y="3569"/>
                    <a:pt x="7151" y="3786"/>
                  </a:cubicBezTo>
                  <a:cubicBezTo>
                    <a:pt x="6143" y="4158"/>
                    <a:pt x="5057" y="4314"/>
                    <a:pt x="3987" y="4484"/>
                  </a:cubicBezTo>
                  <a:cubicBezTo>
                    <a:pt x="3134" y="4624"/>
                    <a:pt x="2250" y="4810"/>
                    <a:pt x="1521" y="5337"/>
                  </a:cubicBezTo>
                  <a:cubicBezTo>
                    <a:pt x="652" y="6004"/>
                    <a:pt x="249" y="7121"/>
                    <a:pt x="125" y="8191"/>
                  </a:cubicBezTo>
                  <a:cubicBezTo>
                    <a:pt x="1" y="9385"/>
                    <a:pt x="327" y="10610"/>
                    <a:pt x="885" y="11681"/>
                  </a:cubicBezTo>
                  <a:cubicBezTo>
                    <a:pt x="2126" y="14023"/>
                    <a:pt x="4375" y="15729"/>
                    <a:pt x="6794" y="16706"/>
                  </a:cubicBezTo>
                  <a:cubicBezTo>
                    <a:pt x="6818" y="16714"/>
                    <a:pt x="6840" y="16719"/>
                    <a:pt x="6861" y="16720"/>
                  </a:cubicBezTo>
                  <a:lnTo>
                    <a:pt x="6861" y="16720"/>
                  </a:lnTo>
                  <a:cubicBezTo>
                    <a:pt x="8356" y="17302"/>
                    <a:pt x="10104" y="17731"/>
                    <a:pt x="11804" y="17731"/>
                  </a:cubicBezTo>
                  <a:cubicBezTo>
                    <a:pt x="12706" y="17731"/>
                    <a:pt x="13595" y="17610"/>
                    <a:pt x="14425" y="17326"/>
                  </a:cubicBezTo>
                  <a:cubicBezTo>
                    <a:pt x="16224" y="16706"/>
                    <a:pt x="17992" y="15574"/>
                    <a:pt x="19093" y="14023"/>
                  </a:cubicBezTo>
                  <a:cubicBezTo>
                    <a:pt x="20179" y="12487"/>
                    <a:pt x="20892" y="10657"/>
                    <a:pt x="21342" y="8827"/>
                  </a:cubicBezTo>
                  <a:cubicBezTo>
                    <a:pt x="21730" y="7198"/>
                    <a:pt x="21900" y="5492"/>
                    <a:pt x="21420" y="3864"/>
                  </a:cubicBezTo>
                  <a:cubicBezTo>
                    <a:pt x="21218" y="3228"/>
                    <a:pt x="20877" y="2701"/>
                    <a:pt x="20210" y="2483"/>
                  </a:cubicBezTo>
                  <a:cubicBezTo>
                    <a:pt x="19667" y="2294"/>
                    <a:pt x="19067" y="2262"/>
                    <a:pt x="18466" y="2262"/>
                  </a:cubicBezTo>
                  <a:cubicBezTo>
                    <a:pt x="18157" y="2262"/>
                    <a:pt x="17849" y="2271"/>
                    <a:pt x="17547" y="2271"/>
                  </a:cubicBezTo>
                  <a:cubicBezTo>
                    <a:pt x="17329" y="2271"/>
                    <a:pt x="17114" y="2266"/>
                    <a:pt x="16906" y="2251"/>
                  </a:cubicBezTo>
                  <a:cubicBezTo>
                    <a:pt x="16239" y="2220"/>
                    <a:pt x="15588" y="2096"/>
                    <a:pt x="14968" y="1863"/>
                  </a:cubicBezTo>
                  <a:cubicBezTo>
                    <a:pt x="14456" y="1661"/>
                    <a:pt x="14130" y="1289"/>
                    <a:pt x="13804" y="886"/>
                  </a:cubicBezTo>
                  <a:cubicBezTo>
                    <a:pt x="13321" y="311"/>
                    <a:pt x="12793" y="0"/>
                    <a:pt x="12110" y="0"/>
                  </a:cubicBezTo>
                  <a:close/>
                </a:path>
              </a:pathLst>
            </a:custGeom>
            <a:solidFill>
              <a:srgbClr val="FCF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5"/>
            <p:cNvSpPr/>
            <p:nvPr/>
          </p:nvSpPr>
          <p:spPr>
            <a:xfrm>
              <a:off x="1933874" y="1305295"/>
              <a:ext cx="44422" cy="425190"/>
            </a:xfrm>
            <a:custGeom>
              <a:avLst/>
              <a:gdLst/>
              <a:ahLst/>
              <a:cxnLst/>
              <a:rect l="l" t="t" r="r" b="b"/>
              <a:pathLst>
                <a:path w="1102" h="10548" extrusionOk="0">
                  <a:moveTo>
                    <a:pt x="295" y="1"/>
                  </a:moveTo>
                  <a:lnTo>
                    <a:pt x="434" y="667"/>
                  </a:lnTo>
                  <a:lnTo>
                    <a:pt x="543" y="1319"/>
                  </a:lnTo>
                  <a:lnTo>
                    <a:pt x="667" y="1986"/>
                  </a:lnTo>
                  <a:lnTo>
                    <a:pt x="760" y="2637"/>
                  </a:lnTo>
                  <a:cubicBezTo>
                    <a:pt x="853" y="3537"/>
                    <a:pt x="931" y="4421"/>
                    <a:pt x="931" y="5320"/>
                  </a:cubicBezTo>
                  <a:cubicBezTo>
                    <a:pt x="931" y="6204"/>
                    <a:pt x="869" y="7104"/>
                    <a:pt x="714" y="7972"/>
                  </a:cubicBezTo>
                  <a:cubicBezTo>
                    <a:pt x="558" y="8841"/>
                    <a:pt x="326" y="9725"/>
                    <a:pt x="0" y="10547"/>
                  </a:cubicBezTo>
                  <a:lnTo>
                    <a:pt x="279" y="9958"/>
                  </a:lnTo>
                  <a:lnTo>
                    <a:pt x="512" y="9306"/>
                  </a:lnTo>
                  <a:lnTo>
                    <a:pt x="698" y="8670"/>
                  </a:lnTo>
                  <a:lnTo>
                    <a:pt x="853" y="8003"/>
                  </a:lnTo>
                  <a:cubicBezTo>
                    <a:pt x="1024" y="7119"/>
                    <a:pt x="1101" y="6220"/>
                    <a:pt x="1101" y="5320"/>
                  </a:cubicBezTo>
                  <a:cubicBezTo>
                    <a:pt x="1086" y="4405"/>
                    <a:pt x="1008" y="3506"/>
                    <a:pt x="869" y="2622"/>
                  </a:cubicBezTo>
                  <a:lnTo>
                    <a:pt x="760" y="1955"/>
                  </a:lnTo>
                  <a:lnTo>
                    <a:pt x="621" y="1303"/>
                  </a:lnTo>
                  <a:cubicBezTo>
                    <a:pt x="527" y="869"/>
                    <a:pt x="403" y="435"/>
                    <a:pt x="295" y="1"/>
                  </a:cubicBezTo>
                  <a:close/>
                </a:path>
              </a:pathLst>
            </a:custGeom>
            <a:solidFill>
              <a:srgbClr val="9CC8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5"/>
            <p:cNvSpPr/>
            <p:nvPr/>
          </p:nvSpPr>
          <p:spPr>
            <a:xfrm>
              <a:off x="1557516" y="1410943"/>
              <a:ext cx="597072" cy="161683"/>
            </a:xfrm>
            <a:custGeom>
              <a:avLst/>
              <a:gdLst/>
              <a:ahLst/>
              <a:cxnLst/>
              <a:rect l="l" t="t" r="r" b="b"/>
              <a:pathLst>
                <a:path w="14812" h="4011" extrusionOk="0">
                  <a:moveTo>
                    <a:pt x="14812" y="1"/>
                  </a:moveTo>
                  <a:lnTo>
                    <a:pt x="14812" y="1"/>
                  </a:lnTo>
                  <a:cubicBezTo>
                    <a:pt x="14548" y="621"/>
                    <a:pt x="14130" y="1164"/>
                    <a:pt x="13618" y="1614"/>
                  </a:cubicBezTo>
                  <a:cubicBezTo>
                    <a:pt x="13121" y="2063"/>
                    <a:pt x="12532" y="2405"/>
                    <a:pt x="11912" y="2684"/>
                  </a:cubicBezTo>
                  <a:cubicBezTo>
                    <a:pt x="10702" y="3227"/>
                    <a:pt x="9353" y="3537"/>
                    <a:pt x="8019" y="3692"/>
                  </a:cubicBezTo>
                  <a:cubicBezTo>
                    <a:pt x="7212" y="3795"/>
                    <a:pt x="6394" y="3842"/>
                    <a:pt x="5575" y="3842"/>
                  </a:cubicBezTo>
                  <a:cubicBezTo>
                    <a:pt x="5040" y="3842"/>
                    <a:pt x="4504" y="3822"/>
                    <a:pt x="3971" y="3785"/>
                  </a:cubicBezTo>
                  <a:cubicBezTo>
                    <a:pt x="3288" y="3738"/>
                    <a:pt x="2606" y="3661"/>
                    <a:pt x="1955" y="3537"/>
                  </a:cubicBezTo>
                  <a:cubicBezTo>
                    <a:pt x="1272" y="3397"/>
                    <a:pt x="621" y="3242"/>
                    <a:pt x="0" y="2963"/>
                  </a:cubicBezTo>
                  <a:lnTo>
                    <a:pt x="0" y="2963"/>
                  </a:lnTo>
                  <a:cubicBezTo>
                    <a:pt x="1210" y="3552"/>
                    <a:pt x="2590" y="3785"/>
                    <a:pt x="3924" y="3940"/>
                  </a:cubicBezTo>
                  <a:cubicBezTo>
                    <a:pt x="4506" y="3986"/>
                    <a:pt x="5090" y="4010"/>
                    <a:pt x="5674" y="4010"/>
                  </a:cubicBezTo>
                  <a:cubicBezTo>
                    <a:pt x="6460" y="4010"/>
                    <a:pt x="7245" y="3967"/>
                    <a:pt x="8019" y="3878"/>
                  </a:cubicBezTo>
                  <a:cubicBezTo>
                    <a:pt x="8701" y="3785"/>
                    <a:pt x="9384" y="3661"/>
                    <a:pt x="10035" y="3490"/>
                  </a:cubicBezTo>
                  <a:cubicBezTo>
                    <a:pt x="10717" y="3320"/>
                    <a:pt x="11353" y="3103"/>
                    <a:pt x="11974" y="2808"/>
                  </a:cubicBezTo>
                  <a:cubicBezTo>
                    <a:pt x="12594" y="2529"/>
                    <a:pt x="13184" y="2156"/>
                    <a:pt x="13680" y="1691"/>
                  </a:cubicBezTo>
                  <a:cubicBezTo>
                    <a:pt x="14192" y="1226"/>
                    <a:pt x="14595" y="637"/>
                    <a:pt x="14812" y="1"/>
                  </a:cubicBezTo>
                  <a:close/>
                </a:path>
              </a:pathLst>
            </a:custGeom>
            <a:solidFill>
              <a:srgbClr val="9CC8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5"/>
            <p:cNvSpPr/>
            <p:nvPr/>
          </p:nvSpPr>
          <p:spPr>
            <a:xfrm>
              <a:off x="1590004" y="1277159"/>
              <a:ext cx="547732" cy="110006"/>
            </a:xfrm>
            <a:custGeom>
              <a:avLst/>
              <a:gdLst/>
              <a:ahLst/>
              <a:cxnLst/>
              <a:rect l="l" t="t" r="r" b="b"/>
              <a:pathLst>
                <a:path w="13588" h="2729" extrusionOk="0">
                  <a:moveTo>
                    <a:pt x="13587" y="1"/>
                  </a:moveTo>
                  <a:cubicBezTo>
                    <a:pt x="12641" y="730"/>
                    <a:pt x="11602" y="1288"/>
                    <a:pt x="10485" y="1691"/>
                  </a:cubicBezTo>
                  <a:cubicBezTo>
                    <a:pt x="9384" y="2094"/>
                    <a:pt x="8221" y="2358"/>
                    <a:pt x="7058" y="2467"/>
                  </a:cubicBezTo>
                  <a:cubicBezTo>
                    <a:pt x="6294" y="2538"/>
                    <a:pt x="5523" y="2576"/>
                    <a:pt x="4750" y="2576"/>
                  </a:cubicBezTo>
                  <a:cubicBezTo>
                    <a:pt x="4346" y="2576"/>
                    <a:pt x="3942" y="2565"/>
                    <a:pt x="3537" y="2544"/>
                  </a:cubicBezTo>
                  <a:cubicBezTo>
                    <a:pt x="2948" y="2513"/>
                    <a:pt x="2343" y="2467"/>
                    <a:pt x="1769" y="2405"/>
                  </a:cubicBezTo>
                  <a:cubicBezTo>
                    <a:pt x="1459" y="2374"/>
                    <a:pt x="1164" y="2358"/>
                    <a:pt x="869" y="2312"/>
                  </a:cubicBezTo>
                  <a:lnTo>
                    <a:pt x="1" y="2218"/>
                  </a:lnTo>
                  <a:lnTo>
                    <a:pt x="1" y="2218"/>
                  </a:lnTo>
                  <a:cubicBezTo>
                    <a:pt x="1164" y="2436"/>
                    <a:pt x="2343" y="2606"/>
                    <a:pt x="3506" y="2668"/>
                  </a:cubicBezTo>
                  <a:cubicBezTo>
                    <a:pt x="4018" y="2708"/>
                    <a:pt x="4530" y="2728"/>
                    <a:pt x="5040" y="2728"/>
                  </a:cubicBezTo>
                  <a:cubicBezTo>
                    <a:pt x="5721" y="2728"/>
                    <a:pt x="6400" y="2693"/>
                    <a:pt x="7073" y="2622"/>
                  </a:cubicBezTo>
                  <a:cubicBezTo>
                    <a:pt x="8267" y="2482"/>
                    <a:pt x="9446" y="2234"/>
                    <a:pt x="10547" y="1815"/>
                  </a:cubicBezTo>
                  <a:cubicBezTo>
                    <a:pt x="11106" y="1598"/>
                    <a:pt x="11633" y="1319"/>
                    <a:pt x="12160" y="1040"/>
                  </a:cubicBezTo>
                  <a:cubicBezTo>
                    <a:pt x="12409" y="885"/>
                    <a:pt x="12641" y="699"/>
                    <a:pt x="12889" y="543"/>
                  </a:cubicBezTo>
                  <a:cubicBezTo>
                    <a:pt x="13122" y="373"/>
                    <a:pt x="13355" y="202"/>
                    <a:pt x="13587" y="1"/>
                  </a:cubicBezTo>
                  <a:close/>
                </a:path>
              </a:pathLst>
            </a:custGeom>
            <a:solidFill>
              <a:srgbClr val="9CC8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5"/>
            <p:cNvSpPr/>
            <p:nvPr/>
          </p:nvSpPr>
          <p:spPr>
            <a:xfrm>
              <a:off x="1294948" y="1932330"/>
              <a:ext cx="984693" cy="579900"/>
            </a:xfrm>
            <a:custGeom>
              <a:avLst/>
              <a:gdLst/>
              <a:ahLst/>
              <a:cxnLst/>
              <a:rect l="l" t="t" r="r" b="b"/>
              <a:pathLst>
                <a:path w="24428" h="14386" extrusionOk="0">
                  <a:moveTo>
                    <a:pt x="22148" y="1"/>
                  </a:moveTo>
                  <a:cubicBezTo>
                    <a:pt x="22148" y="78"/>
                    <a:pt x="20675" y="1164"/>
                    <a:pt x="20209" y="1474"/>
                  </a:cubicBezTo>
                  <a:cubicBezTo>
                    <a:pt x="17867" y="2947"/>
                    <a:pt x="15153" y="3661"/>
                    <a:pt x="12424" y="4018"/>
                  </a:cubicBezTo>
                  <a:cubicBezTo>
                    <a:pt x="11353" y="4155"/>
                    <a:pt x="10296" y="4213"/>
                    <a:pt x="9245" y="4213"/>
                  </a:cubicBezTo>
                  <a:cubicBezTo>
                    <a:pt x="7207" y="4213"/>
                    <a:pt x="5190" y="3994"/>
                    <a:pt x="3133" y="3707"/>
                  </a:cubicBezTo>
                  <a:cubicBezTo>
                    <a:pt x="2523" y="3619"/>
                    <a:pt x="1588" y="3387"/>
                    <a:pt x="816" y="3387"/>
                  </a:cubicBezTo>
                  <a:cubicBezTo>
                    <a:pt x="508" y="3387"/>
                    <a:pt x="226" y="3424"/>
                    <a:pt x="0" y="3521"/>
                  </a:cubicBezTo>
                  <a:cubicBezTo>
                    <a:pt x="466" y="4840"/>
                    <a:pt x="2094" y="6065"/>
                    <a:pt x="3040" y="7058"/>
                  </a:cubicBezTo>
                  <a:cubicBezTo>
                    <a:pt x="5599" y="9694"/>
                    <a:pt x="8081" y="12362"/>
                    <a:pt x="11586" y="13758"/>
                  </a:cubicBezTo>
                  <a:cubicBezTo>
                    <a:pt x="12655" y="14184"/>
                    <a:pt x="13727" y="14386"/>
                    <a:pt x="14768" y="14386"/>
                  </a:cubicBezTo>
                  <a:cubicBezTo>
                    <a:pt x="17777" y="14386"/>
                    <a:pt x="20532" y="12707"/>
                    <a:pt x="22226" y="9942"/>
                  </a:cubicBezTo>
                  <a:cubicBezTo>
                    <a:pt x="23963" y="7166"/>
                    <a:pt x="24428" y="3754"/>
                    <a:pt x="22148" y="1"/>
                  </a:cubicBezTo>
                  <a:close/>
                </a:path>
              </a:pathLst>
            </a:custGeom>
            <a:solidFill>
              <a:srgbClr val="FCF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5"/>
            <p:cNvSpPr/>
            <p:nvPr/>
          </p:nvSpPr>
          <p:spPr>
            <a:xfrm>
              <a:off x="277164" y="1923583"/>
              <a:ext cx="2934084" cy="3258419"/>
            </a:xfrm>
            <a:custGeom>
              <a:avLst/>
              <a:gdLst/>
              <a:ahLst/>
              <a:cxnLst/>
              <a:rect l="l" t="t" r="r" b="b"/>
              <a:pathLst>
                <a:path w="72788" h="80834" extrusionOk="0">
                  <a:moveTo>
                    <a:pt x="46498" y="1"/>
                  </a:moveTo>
                  <a:cubicBezTo>
                    <a:pt x="46498" y="1"/>
                    <a:pt x="46266" y="714"/>
                    <a:pt x="45413" y="2249"/>
                  </a:cubicBezTo>
                  <a:cubicBezTo>
                    <a:pt x="44529" y="3769"/>
                    <a:pt x="38744" y="10935"/>
                    <a:pt x="38744" y="10935"/>
                  </a:cubicBezTo>
                  <a:cubicBezTo>
                    <a:pt x="32716" y="6875"/>
                    <a:pt x="25982" y="1780"/>
                    <a:pt x="25369" y="1780"/>
                  </a:cubicBezTo>
                  <a:cubicBezTo>
                    <a:pt x="25358" y="1780"/>
                    <a:pt x="25350" y="1781"/>
                    <a:pt x="25343" y="1784"/>
                  </a:cubicBezTo>
                  <a:cubicBezTo>
                    <a:pt x="18442" y="4514"/>
                    <a:pt x="7585" y="869"/>
                    <a:pt x="4188" y="10702"/>
                  </a:cubicBezTo>
                  <a:cubicBezTo>
                    <a:pt x="1986" y="17139"/>
                    <a:pt x="1133" y="23249"/>
                    <a:pt x="125" y="30027"/>
                  </a:cubicBezTo>
                  <a:cubicBezTo>
                    <a:pt x="1" y="30880"/>
                    <a:pt x="11447" y="32881"/>
                    <a:pt x="12563" y="33113"/>
                  </a:cubicBezTo>
                  <a:cubicBezTo>
                    <a:pt x="15572" y="33718"/>
                    <a:pt x="11059" y="50562"/>
                    <a:pt x="10144" y="57712"/>
                  </a:cubicBezTo>
                  <a:cubicBezTo>
                    <a:pt x="9694" y="61232"/>
                    <a:pt x="8857" y="70693"/>
                    <a:pt x="7957" y="76308"/>
                  </a:cubicBezTo>
                  <a:cubicBezTo>
                    <a:pt x="9012" y="77223"/>
                    <a:pt x="10718" y="77781"/>
                    <a:pt x="12331" y="78138"/>
                  </a:cubicBezTo>
                  <a:cubicBezTo>
                    <a:pt x="12812" y="77285"/>
                    <a:pt x="13075" y="76215"/>
                    <a:pt x="13572" y="75362"/>
                  </a:cubicBezTo>
                  <a:cubicBezTo>
                    <a:pt x="13959" y="76044"/>
                    <a:pt x="14021" y="78603"/>
                    <a:pt x="14176" y="78712"/>
                  </a:cubicBezTo>
                  <a:cubicBezTo>
                    <a:pt x="14513" y="78994"/>
                    <a:pt x="21901" y="80833"/>
                    <a:pt x="34225" y="80833"/>
                  </a:cubicBezTo>
                  <a:cubicBezTo>
                    <a:pt x="42917" y="80833"/>
                    <a:pt x="54064" y="79918"/>
                    <a:pt x="66925" y="76897"/>
                  </a:cubicBezTo>
                  <a:cubicBezTo>
                    <a:pt x="66304" y="72012"/>
                    <a:pt x="61651" y="33207"/>
                    <a:pt x="61341" y="31004"/>
                  </a:cubicBezTo>
                  <a:cubicBezTo>
                    <a:pt x="61341" y="31004"/>
                    <a:pt x="64877" y="29515"/>
                    <a:pt x="66072" y="28895"/>
                  </a:cubicBezTo>
                  <a:cubicBezTo>
                    <a:pt x="67483" y="28135"/>
                    <a:pt x="72787" y="24661"/>
                    <a:pt x="72586" y="23885"/>
                  </a:cubicBezTo>
                  <a:cubicBezTo>
                    <a:pt x="72524" y="23668"/>
                    <a:pt x="67840" y="12362"/>
                    <a:pt x="65653" y="8034"/>
                  </a:cubicBezTo>
                  <a:cubicBezTo>
                    <a:pt x="64831" y="6375"/>
                    <a:pt x="62117" y="2715"/>
                    <a:pt x="60054" y="1877"/>
                  </a:cubicBezTo>
                  <a:cubicBezTo>
                    <a:pt x="57619" y="885"/>
                    <a:pt x="53664" y="404"/>
                    <a:pt x="51105" y="373"/>
                  </a:cubicBezTo>
                  <a:cubicBezTo>
                    <a:pt x="49771" y="357"/>
                    <a:pt x="48996" y="373"/>
                    <a:pt x="464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4" name="Google Shape;834;p45"/>
            <p:cNvSpPr/>
            <p:nvPr/>
          </p:nvSpPr>
          <p:spPr>
            <a:xfrm>
              <a:off x="2085755" y="2468107"/>
              <a:ext cx="512703" cy="335742"/>
            </a:xfrm>
            <a:custGeom>
              <a:avLst/>
              <a:gdLst/>
              <a:ahLst/>
              <a:cxnLst/>
              <a:rect l="l" t="t" r="r" b="b"/>
              <a:pathLst>
                <a:path w="12719" h="8329" extrusionOk="0">
                  <a:moveTo>
                    <a:pt x="11711" y="0"/>
                  </a:moveTo>
                  <a:lnTo>
                    <a:pt x="1" y="1396"/>
                  </a:lnTo>
                  <a:lnTo>
                    <a:pt x="1009" y="8329"/>
                  </a:lnTo>
                  <a:lnTo>
                    <a:pt x="12719" y="6933"/>
                  </a:lnTo>
                  <a:lnTo>
                    <a:pt x="11711" y="0"/>
                  </a:lnTo>
                  <a:close/>
                </a:path>
              </a:pathLst>
            </a:custGeom>
            <a:solidFill>
              <a:srgbClr val="FCF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5"/>
            <p:cNvSpPr/>
            <p:nvPr/>
          </p:nvSpPr>
          <p:spPr>
            <a:xfrm>
              <a:off x="2074509" y="2458716"/>
              <a:ext cx="534591" cy="353277"/>
            </a:xfrm>
            <a:custGeom>
              <a:avLst/>
              <a:gdLst/>
              <a:ahLst/>
              <a:cxnLst/>
              <a:rect l="l" t="t" r="r" b="b"/>
              <a:pathLst>
                <a:path w="13262" h="8764" extrusionOk="0">
                  <a:moveTo>
                    <a:pt x="11757" y="513"/>
                  </a:moveTo>
                  <a:lnTo>
                    <a:pt x="12688" y="6980"/>
                  </a:lnTo>
                  <a:lnTo>
                    <a:pt x="1521" y="8298"/>
                  </a:lnTo>
                  <a:lnTo>
                    <a:pt x="590" y="1831"/>
                  </a:lnTo>
                  <a:lnTo>
                    <a:pt x="11757" y="513"/>
                  </a:lnTo>
                  <a:close/>
                  <a:moveTo>
                    <a:pt x="11959" y="1"/>
                  </a:moveTo>
                  <a:lnTo>
                    <a:pt x="249" y="1397"/>
                  </a:lnTo>
                  <a:cubicBezTo>
                    <a:pt x="94" y="1428"/>
                    <a:pt x="1" y="1536"/>
                    <a:pt x="16" y="1660"/>
                  </a:cubicBezTo>
                  <a:lnTo>
                    <a:pt x="1009" y="8578"/>
                  </a:lnTo>
                  <a:cubicBezTo>
                    <a:pt x="1009" y="8640"/>
                    <a:pt x="1055" y="8686"/>
                    <a:pt x="1102" y="8733"/>
                  </a:cubicBezTo>
                  <a:cubicBezTo>
                    <a:pt x="1164" y="8764"/>
                    <a:pt x="1226" y="8764"/>
                    <a:pt x="1304" y="8764"/>
                  </a:cubicBezTo>
                  <a:lnTo>
                    <a:pt x="13013" y="7368"/>
                  </a:lnTo>
                  <a:cubicBezTo>
                    <a:pt x="13168" y="7352"/>
                    <a:pt x="13261" y="7259"/>
                    <a:pt x="13261" y="7120"/>
                  </a:cubicBezTo>
                  <a:lnTo>
                    <a:pt x="12253" y="202"/>
                  </a:lnTo>
                  <a:cubicBezTo>
                    <a:pt x="12253" y="140"/>
                    <a:pt x="12222" y="78"/>
                    <a:pt x="12160" y="47"/>
                  </a:cubicBezTo>
                  <a:cubicBezTo>
                    <a:pt x="12098" y="1"/>
                    <a:pt x="12036" y="1"/>
                    <a:pt x="119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5"/>
            <p:cNvSpPr/>
            <p:nvPr/>
          </p:nvSpPr>
          <p:spPr>
            <a:xfrm>
              <a:off x="2365213" y="2508093"/>
              <a:ext cx="168859" cy="143866"/>
            </a:xfrm>
            <a:custGeom>
              <a:avLst/>
              <a:gdLst/>
              <a:ahLst/>
              <a:cxnLst/>
              <a:rect l="l" t="t" r="r" b="b"/>
              <a:pathLst>
                <a:path w="4189" h="3569" extrusionOk="0">
                  <a:moveTo>
                    <a:pt x="3739" y="1"/>
                  </a:moveTo>
                  <a:lnTo>
                    <a:pt x="1" y="435"/>
                  </a:lnTo>
                  <a:lnTo>
                    <a:pt x="451" y="3568"/>
                  </a:lnTo>
                  <a:lnTo>
                    <a:pt x="4188" y="3118"/>
                  </a:lnTo>
                  <a:lnTo>
                    <a:pt x="37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5"/>
            <p:cNvSpPr/>
            <p:nvPr/>
          </p:nvSpPr>
          <p:spPr>
            <a:xfrm>
              <a:off x="2146419" y="2569362"/>
              <a:ext cx="202598" cy="31966"/>
            </a:xfrm>
            <a:custGeom>
              <a:avLst/>
              <a:gdLst/>
              <a:ahLst/>
              <a:cxnLst/>
              <a:rect l="l" t="t" r="r" b="b"/>
              <a:pathLst>
                <a:path w="5026" h="793" extrusionOk="0">
                  <a:moveTo>
                    <a:pt x="4901" y="1"/>
                  </a:moveTo>
                  <a:cubicBezTo>
                    <a:pt x="3304" y="125"/>
                    <a:pt x="1706" y="404"/>
                    <a:pt x="124" y="590"/>
                  </a:cubicBezTo>
                  <a:cubicBezTo>
                    <a:pt x="5" y="620"/>
                    <a:pt x="1" y="793"/>
                    <a:pt x="110" y="793"/>
                  </a:cubicBezTo>
                  <a:cubicBezTo>
                    <a:pt x="115" y="793"/>
                    <a:pt x="120" y="793"/>
                    <a:pt x="124" y="792"/>
                  </a:cubicBezTo>
                  <a:cubicBezTo>
                    <a:pt x="1706" y="590"/>
                    <a:pt x="3319" y="327"/>
                    <a:pt x="4901" y="187"/>
                  </a:cubicBezTo>
                  <a:cubicBezTo>
                    <a:pt x="5025" y="187"/>
                    <a:pt x="5025" y="1"/>
                    <a:pt x="49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5"/>
            <p:cNvSpPr/>
            <p:nvPr/>
          </p:nvSpPr>
          <p:spPr>
            <a:xfrm>
              <a:off x="2148314" y="2619989"/>
              <a:ext cx="210700" cy="35836"/>
            </a:xfrm>
            <a:custGeom>
              <a:avLst/>
              <a:gdLst/>
              <a:ahLst/>
              <a:cxnLst/>
              <a:rect l="l" t="t" r="r" b="b"/>
              <a:pathLst>
                <a:path w="5227" h="889" extrusionOk="0">
                  <a:moveTo>
                    <a:pt x="5131" y="0"/>
                  </a:moveTo>
                  <a:cubicBezTo>
                    <a:pt x="5127" y="0"/>
                    <a:pt x="5122" y="1"/>
                    <a:pt x="5118" y="1"/>
                  </a:cubicBezTo>
                  <a:cubicBezTo>
                    <a:pt x="3443" y="218"/>
                    <a:pt x="1784" y="466"/>
                    <a:pt x="108" y="699"/>
                  </a:cubicBezTo>
                  <a:cubicBezTo>
                    <a:pt x="8" y="714"/>
                    <a:pt x="0" y="888"/>
                    <a:pt x="87" y="888"/>
                  </a:cubicBezTo>
                  <a:cubicBezTo>
                    <a:pt x="94" y="888"/>
                    <a:pt x="101" y="887"/>
                    <a:pt x="108" y="885"/>
                  </a:cubicBezTo>
                  <a:cubicBezTo>
                    <a:pt x="1784" y="684"/>
                    <a:pt x="3443" y="404"/>
                    <a:pt x="5118" y="187"/>
                  </a:cubicBezTo>
                  <a:cubicBezTo>
                    <a:pt x="5222" y="172"/>
                    <a:pt x="5226" y="0"/>
                    <a:pt x="51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5"/>
            <p:cNvSpPr/>
            <p:nvPr/>
          </p:nvSpPr>
          <p:spPr>
            <a:xfrm>
              <a:off x="2155489" y="2682507"/>
              <a:ext cx="384678" cy="54580"/>
            </a:xfrm>
            <a:custGeom>
              <a:avLst/>
              <a:gdLst/>
              <a:ahLst/>
              <a:cxnLst/>
              <a:rect l="l" t="t" r="r" b="b"/>
              <a:pathLst>
                <a:path w="9543" h="1354" extrusionOk="0">
                  <a:moveTo>
                    <a:pt x="9392" y="0"/>
                  </a:moveTo>
                  <a:cubicBezTo>
                    <a:pt x="9387" y="0"/>
                    <a:pt x="9381" y="1"/>
                    <a:pt x="9376" y="1"/>
                  </a:cubicBezTo>
                  <a:cubicBezTo>
                    <a:pt x="6289" y="420"/>
                    <a:pt x="3187" y="699"/>
                    <a:pt x="101" y="1164"/>
                  </a:cubicBezTo>
                  <a:cubicBezTo>
                    <a:pt x="0" y="1179"/>
                    <a:pt x="20" y="1354"/>
                    <a:pt x="135" y="1354"/>
                  </a:cubicBezTo>
                  <a:cubicBezTo>
                    <a:pt x="144" y="1354"/>
                    <a:pt x="153" y="1353"/>
                    <a:pt x="163" y="1350"/>
                  </a:cubicBezTo>
                  <a:cubicBezTo>
                    <a:pt x="3250" y="885"/>
                    <a:pt x="6351" y="622"/>
                    <a:pt x="9438" y="187"/>
                  </a:cubicBezTo>
                  <a:cubicBezTo>
                    <a:pt x="9542" y="172"/>
                    <a:pt x="9518" y="0"/>
                    <a:pt x="93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5"/>
            <p:cNvSpPr/>
            <p:nvPr/>
          </p:nvSpPr>
          <p:spPr>
            <a:xfrm>
              <a:off x="2275809" y="2447752"/>
              <a:ext cx="92592" cy="114480"/>
            </a:xfrm>
            <a:custGeom>
              <a:avLst/>
              <a:gdLst/>
              <a:ahLst/>
              <a:cxnLst/>
              <a:rect l="l" t="t" r="r" b="b"/>
              <a:pathLst>
                <a:path w="2297" h="2840" extrusionOk="0">
                  <a:moveTo>
                    <a:pt x="1636" y="1"/>
                  </a:moveTo>
                  <a:cubicBezTo>
                    <a:pt x="1481" y="1"/>
                    <a:pt x="1280" y="44"/>
                    <a:pt x="1040" y="71"/>
                  </a:cubicBezTo>
                  <a:cubicBezTo>
                    <a:pt x="513" y="118"/>
                    <a:pt x="1" y="102"/>
                    <a:pt x="63" y="552"/>
                  </a:cubicBezTo>
                  <a:lnTo>
                    <a:pt x="296" y="2134"/>
                  </a:lnTo>
                  <a:cubicBezTo>
                    <a:pt x="352" y="2545"/>
                    <a:pt x="759" y="2840"/>
                    <a:pt x="1243" y="2840"/>
                  </a:cubicBezTo>
                  <a:cubicBezTo>
                    <a:pt x="1289" y="2840"/>
                    <a:pt x="1335" y="2837"/>
                    <a:pt x="1381" y="2832"/>
                  </a:cubicBezTo>
                  <a:cubicBezTo>
                    <a:pt x="1909" y="2785"/>
                    <a:pt x="2296" y="2367"/>
                    <a:pt x="2219" y="1932"/>
                  </a:cubicBezTo>
                  <a:lnTo>
                    <a:pt x="1986" y="319"/>
                  </a:lnTo>
                  <a:cubicBezTo>
                    <a:pt x="1952" y="69"/>
                    <a:pt x="1830" y="1"/>
                    <a:pt x="16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5"/>
            <p:cNvSpPr/>
            <p:nvPr/>
          </p:nvSpPr>
          <p:spPr>
            <a:xfrm>
              <a:off x="1204899" y="1961715"/>
              <a:ext cx="1067248" cy="515807"/>
            </a:xfrm>
            <a:custGeom>
              <a:avLst/>
              <a:gdLst/>
              <a:ahLst/>
              <a:cxnLst/>
              <a:rect l="l" t="t" r="r" b="b"/>
              <a:pathLst>
                <a:path w="26476" h="12796" extrusionOk="0">
                  <a:moveTo>
                    <a:pt x="26476" y="1"/>
                  </a:moveTo>
                  <a:lnTo>
                    <a:pt x="26476" y="1"/>
                  </a:lnTo>
                  <a:cubicBezTo>
                    <a:pt x="25700" y="1102"/>
                    <a:pt x="24925" y="2218"/>
                    <a:pt x="24134" y="3258"/>
                  </a:cubicBezTo>
                  <a:cubicBezTo>
                    <a:pt x="23343" y="4328"/>
                    <a:pt x="22521" y="5398"/>
                    <a:pt x="21668" y="6437"/>
                  </a:cubicBezTo>
                  <a:cubicBezTo>
                    <a:pt x="20846" y="7461"/>
                    <a:pt x="19962" y="8500"/>
                    <a:pt x="19078" y="9508"/>
                  </a:cubicBezTo>
                  <a:cubicBezTo>
                    <a:pt x="18229" y="10493"/>
                    <a:pt x="17337" y="11448"/>
                    <a:pt x="16458" y="12431"/>
                  </a:cubicBezTo>
                  <a:lnTo>
                    <a:pt x="16458" y="12431"/>
                  </a:lnTo>
                  <a:lnTo>
                    <a:pt x="16007" y="12238"/>
                  </a:lnTo>
                  <a:lnTo>
                    <a:pt x="15464" y="11958"/>
                  </a:lnTo>
                  <a:cubicBezTo>
                    <a:pt x="15123" y="11788"/>
                    <a:pt x="14751" y="11602"/>
                    <a:pt x="14409" y="11400"/>
                  </a:cubicBezTo>
                  <a:lnTo>
                    <a:pt x="13339" y="10826"/>
                  </a:lnTo>
                  <a:lnTo>
                    <a:pt x="12285" y="10221"/>
                  </a:lnTo>
                  <a:cubicBezTo>
                    <a:pt x="10889" y="9415"/>
                    <a:pt x="9508" y="8577"/>
                    <a:pt x="8143" y="7724"/>
                  </a:cubicBezTo>
                  <a:cubicBezTo>
                    <a:pt x="6763" y="6887"/>
                    <a:pt x="5383" y="6018"/>
                    <a:pt x="4033" y="5150"/>
                  </a:cubicBezTo>
                  <a:cubicBezTo>
                    <a:pt x="2653" y="4266"/>
                    <a:pt x="1304" y="3382"/>
                    <a:pt x="1" y="2436"/>
                  </a:cubicBezTo>
                  <a:lnTo>
                    <a:pt x="1" y="2436"/>
                  </a:lnTo>
                  <a:cubicBezTo>
                    <a:pt x="621" y="2932"/>
                    <a:pt x="1273" y="3413"/>
                    <a:pt x="1940" y="3878"/>
                  </a:cubicBezTo>
                  <a:cubicBezTo>
                    <a:pt x="2591" y="4343"/>
                    <a:pt x="3258" y="4809"/>
                    <a:pt x="3940" y="5258"/>
                  </a:cubicBezTo>
                  <a:cubicBezTo>
                    <a:pt x="5290" y="6142"/>
                    <a:pt x="6655" y="7042"/>
                    <a:pt x="8004" y="7910"/>
                  </a:cubicBezTo>
                  <a:cubicBezTo>
                    <a:pt x="9384" y="8795"/>
                    <a:pt x="10765" y="9617"/>
                    <a:pt x="12160" y="10454"/>
                  </a:cubicBezTo>
                  <a:lnTo>
                    <a:pt x="13200" y="11074"/>
                  </a:lnTo>
                  <a:lnTo>
                    <a:pt x="14270" y="11679"/>
                  </a:lnTo>
                  <a:cubicBezTo>
                    <a:pt x="14642" y="11850"/>
                    <a:pt x="14983" y="12067"/>
                    <a:pt x="15355" y="12238"/>
                  </a:cubicBezTo>
                  <a:lnTo>
                    <a:pt x="15898" y="12517"/>
                  </a:lnTo>
                  <a:lnTo>
                    <a:pt x="16457" y="12765"/>
                  </a:lnTo>
                  <a:lnTo>
                    <a:pt x="16550" y="12796"/>
                  </a:lnTo>
                  <a:lnTo>
                    <a:pt x="16612" y="12718"/>
                  </a:lnTo>
                  <a:cubicBezTo>
                    <a:pt x="17480" y="11710"/>
                    <a:pt x="18395" y="10702"/>
                    <a:pt x="19264" y="9694"/>
                  </a:cubicBezTo>
                  <a:cubicBezTo>
                    <a:pt x="20163" y="8686"/>
                    <a:pt x="21016" y="7662"/>
                    <a:pt x="21854" y="6592"/>
                  </a:cubicBezTo>
                  <a:cubicBezTo>
                    <a:pt x="22676" y="5553"/>
                    <a:pt x="23482" y="4467"/>
                    <a:pt x="24258" y="3366"/>
                  </a:cubicBezTo>
                  <a:cubicBezTo>
                    <a:pt x="25002" y="2249"/>
                    <a:pt x="25762" y="1133"/>
                    <a:pt x="26476" y="1"/>
                  </a:cubicBezTo>
                  <a:close/>
                </a:path>
              </a:pathLst>
            </a:custGeom>
            <a:solidFill>
              <a:srgbClr val="9CC8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5"/>
            <p:cNvSpPr/>
            <p:nvPr/>
          </p:nvSpPr>
          <p:spPr>
            <a:xfrm>
              <a:off x="1178054" y="2631880"/>
              <a:ext cx="510163" cy="568935"/>
            </a:xfrm>
            <a:custGeom>
              <a:avLst/>
              <a:gdLst/>
              <a:ahLst/>
              <a:cxnLst/>
              <a:rect l="l" t="t" r="r" b="b"/>
              <a:pathLst>
                <a:path w="12656" h="14114" extrusionOk="0">
                  <a:moveTo>
                    <a:pt x="10779" y="1"/>
                  </a:moveTo>
                  <a:lnTo>
                    <a:pt x="10779" y="1"/>
                  </a:lnTo>
                  <a:cubicBezTo>
                    <a:pt x="9911" y="94"/>
                    <a:pt x="9027" y="187"/>
                    <a:pt x="8112" y="296"/>
                  </a:cubicBezTo>
                  <a:cubicBezTo>
                    <a:pt x="7212" y="420"/>
                    <a:pt x="6343" y="513"/>
                    <a:pt x="5444" y="606"/>
                  </a:cubicBezTo>
                  <a:cubicBezTo>
                    <a:pt x="4575" y="683"/>
                    <a:pt x="3691" y="761"/>
                    <a:pt x="2792" y="823"/>
                  </a:cubicBezTo>
                  <a:cubicBezTo>
                    <a:pt x="1908" y="885"/>
                    <a:pt x="1008" y="916"/>
                    <a:pt x="124" y="947"/>
                  </a:cubicBezTo>
                  <a:lnTo>
                    <a:pt x="0" y="947"/>
                  </a:lnTo>
                  <a:lnTo>
                    <a:pt x="16" y="1056"/>
                  </a:lnTo>
                  <a:cubicBezTo>
                    <a:pt x="403" y="4049"/>
                    <a:pt x="682" y="7027"/>
                    <a:pt x="977" y="10036"/>
                  </a:cubicBezTo>
                  <a:lnTo>
                    <a:pt x="1179" y="12284"/>
                  </a:lnTo>
                  <a:lnTo>
                    <a:pt x="1241" y="12843"/>
                  </a:lnTo>
                  <a:lnTo>
                    <a:pt x="1287" y="13137"/>
                  </a:lnTo>
                  <a:cubicBezTo>
                    <a:pt x="1303" y="13231"/>
                    <a:pt x="1334" y="13355"/>
                    <a:pt x="1380" y="13448"/>
                  </a:cubicBezTo>
                  <a:cubicBezTo>
                    <a:pt x="1473" y="13665"/>
                    <a:pt x="1644" y="13789"/>
                    <a:pt x="1846" y="13897"/>
                  </a:cubicBezTo>
                  <a:cubicBezTo>
                    <a:pt x="2032" y="13991"/>
                    <a:pt x="2233" y="14022"/>
                    <a:pt x="2420" y="14068"/>
                  </a:cubicBezTo>
                  <a:cubicBezTo>
                    <a:pt x="2722" y="14103"/>
                    <a:pt x="3016" y="14114"/>
                    <a:pt x="3304" y="14114"/>
                  </a:cubicBezTo>
                  <a:cubicBezTo>
                    <a:pt x="3784" y="14114"/>
                    <a:pt x="4250" y="14084"/>
                    <a:pt x="4715" y="14084"/>
                  </a:cubicBezTo>
                  <a:cubicBezTo>
                    <a:pt x="5490" y="14084"/>
                    <a:pt x="6219" y="14006"/>
                    <a:pt x="6979" y="13913"/>
                  </a:cubicBezTo>
                  <a:cubicBezTo>
                    <a:pt x="7739" y="13820"/>
                    <a:pt x="8499" y="13696"/>
                    <a:pt x="9228" y="13541"/>
                  </a:cubicBezTo>
                  <a:cubicBezTo>
                    <a:pt x="9973" y="13386"/>
                    <a:pt x="10702" y="13215"/>
                    <a:pt x="11415" y="12920"/>
                  </a:cubicBezTo>
                  <a:cubicBezTo>
                    <a:pt x="11787" y="12765"/>
                    <a:pt x="12144" y="12595"/>
                    <a:pt x="12423" y="12300"/>
                  </a:cubicBezTo>
                  <a:cubicBezTo>
                    <a:pt x="12485" y="12222"/>
                    <a:pt x="12563" y="12129"/>
                    <a:pt x="12609" y="12036"/>
                  </a:cubicBezTo>
                  <a:cubicBezTo>
                    <a:pt x="12640" y="11928"/>
                    <a:pt x="12656" y="11804"/>
                    <a:pt x="12640" y="11695"/>
                  </a:cubicBezTo>
                  <a:lnTo>
                    <a:pt x="12594" y="11137"/>
                  </a:lnTo>
                  <a:lnTo>
                    <a:pt x="12330" y="8888"/>
                  </a:lnTo>
                  <a:cubicBezTo>
                    <a:pt x="11989" y="5910"/>
                    <a:pt x="11524" y="2917"/>
                    <a:pt x="10779" y="1"/>
                  </a:cubicBezTo>
                  <a:lnTo>
                    <a:pt x="10779" y="1"/>
                  </a:lnTo>
                  <a:cubicBezTo>
                    <a:pt x="11446" y="2917"/>
                    <a:pt x="11834" y="5926"/>
                    <a:pt x="12144" y="8950"/>
                  </a:cubicBezTo>
                  <a:lnTo>
                    <a:pt x="12377" y="11199"/>
                  </a:lnTo>
                  <a:lnTo>
                    <a:pt x="12439" y="11757"/>
                  </a:lnTo>
                  <a:cubicBezTo>
                    <a:pt x="12454" y="11897"/>
                    <a:pt x="12377" y="12052"/>
                    <a:pt x="12253" y="12160"/>
                  </a:cubicBezTo>
                  <a:cubicBezTo>
                    <a:pt x="12004" y="12424"/>
                    <a:pt x="11663" y="12579"/>
                    <a:pt x="11322" y="12703"/>
                  </a:cubicBezTo>
                  <a:cubicBezTo>
                    <a:pt x="10655" y="12982"/>
                    <a:pt x="9911" y="13153"/>
                    <a:pt x="9182" y="13308"/>
                  </a:cubicBezTo>
                  <a:cubicBezTo>
                    <a:pt x="8437" y="13463"/>
                    <a:pt x="7677" y="13556"/>
                    <a:pt x="6948" y="13665"/>
                  </a:cubicBezTo>
                  <a:cubicBezTo>
                    <a:pt x="6204" y="13742"/>
                    <a:pt x="5459" y="13820"/>
                    <a:pt x="4715" y="13820"/>
                  </a:cubicBezTo>
                  <a:cubicBezTo>
                    <a:pt x="4572" y="13814"/>
                    <a:pt x="4429" y="13812"/>
                    <a:pt x="4287" y="13812"/>
                  </a:cubicBezTo>
                  <a:cubicBezTo>
                    <a:pt x="3985" y="13812"/>
                    <a:pt x="3685" y="13821"/>
                    <a:pt x="3388" y="13821"/>
                  </a:cubicBezTo>
                  <a:cubicBezTo>
                    <a:pt x="3083" y="13821"/>
                    <a:pt x="2781" y="13812"/>
                    <a:pt x="2482" y="13773"/>
                  </a:cubicBezTo>
                  <a:cubicBezTo>
                    <a:pt x="2140" y="13711"/>
                    <a:pt x="1784" y="13587"/>
                    <a:pt x="1660" y="13308"/>
                  </a:cubicBezTo>
                  <a:lnTo>
                    <a:pt x="1598" y="13075"/>
                  </a:lnTo>
                  <a:lnTo>
                    <a:pt x="1551" y="12812"/>
                  </a:lnTo>
                  <a:lnTo>
                    <a:pt x="1504" y="12253"/>
                  </a:lnTo>
                  <a:lnTo>
                    <a:pt x="1272" y="9989"/>
                  </a:lnTo>
                  <a:cubicBezTo>
                    <a:pt x="1117" y="8500"/>
                    <a:pt x="962" y="6996"/>
                    <a:pt x="807" y="5491"/>
                  </a:cubicBezTo>
                  <a:cubicBezTo>
                    <a:pt x="640" y="4037"/>
                    <a:pt x="458" y="2583"/>
                    <a:pt x="248" y="1128"/>
                  </a:cubicBezTo>
                  <a:lnTo>
                    <a:pt x="248" y="1128"/>
                  </a:lnTo>
                  <a:cubicBezTo>
                    <a:pt x="1995" y="1051"/>
                    <a:pt x="3743" y="943"/>
                    <a:pt x="5475" y="730"/>
                  </a:cubicBezTo>
                  <a:cubicBezTo>
                    <a:pt x="6359" y="621"/>
                    <a:pt x="7243" y="482"/>
                    <a:pt x="8127" y="358"/>
                  </a:cubicBezTo>
                  <a:lnTo>
                    <a:pt x="10779" y="1"/>
                  </a:lnTo>
                  <a:close/>
                </a:path>
              </a:pathLst>
            </a:custGeom>
            <a:solidFill>
              <a:srgbClr val="9CC8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5"/>
            <p:cNvSpPr/>
            <p:nvPr/>
          </p:nvSpPr>
          <p:spPr>
            <a:xfrm>
              <a:off x="1226786" y="2721284"/>
              <a:ext cx="381413" cy="43817"/>
            </a:xfrm>
            <a:custGeom>
              <a:avLst/>
              <a:gdLst/>
              <a:ahLst/>
              <a:cxnLst/>
              <a:rect l="l" t="t" r="r" b="b"/>
              <a:pathLst>
                <a:path w="9462" h="1087" extrusionOk="0">
                  <a:moveTo>
                    <a:pt x="9462" y="1"/>
                  </a:moveTo>
                  <a:lnTo>
                    <a:pt x="9462" y="1"/>
                  </a:lnTo>
                  <a:cubicBezTo>
                    <a:pt x="8671" y="47"/>
                    <a:pt x="7864" y="109"/>
                    <a:pt x="7073" y="171"/>
                  </a:cubicBezTo>
                  <a:cubicBezTo>
                    <a:pt x="6282" y="233"/>
                    <a:pt x="5507" y="342"/>
                    <a:pt x="4716" y="435"/>
                  </a:cubicBezTo>
                  <a:cubicBezTo>
                    <a:pt x="3134" y="621"/>
                    <a:pt x="1567" y="823"/>
                    <a:pt x="1" y="1086"/>
                  </a:cubicBezTo>
                  <a:cubicBezTo>
                    <a:pt x="1583" y="1055"/>
                    <a:pt x="3180" y="916"/>
                    <a:pt x="4747" y="730"/>
                  </a:cubicBezTo>
                  <a:cubicBezTo>
                    <a:pt x="5538" y="621"/>
                    <a:pt x="6344" y="513"/>
                    <a:pt x="7120" y="388"/>
                  </a:cubicBezTo>
                  <a:cubicBezTo>
                    <a:pt x="7895" y="280"/>
                    <a:pt x="8686" y="156"/>
                    <a:pt x="9462" y="1"/>
                  </a:cubicBezTo>
                  <a:close/>
                </a:path>
              </a:pathLst>
            </a:custGeom>
            <a:solidFill>
              <a:srgbClr val="9CC8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5"/>
            <p:cNvSpPr/>
            <p:nvPr/>
          </p:nvSpPr>
          <p:spPr>
            <a:xfrm>
              <a:off x="2777204" y="2821329"/>
              <a:ext cx="340781" cy="221342"/>
            </a:xfrm>
            <a:custGeom>
              <a:avLst/>
              <a:gdLst/>
              <a:ahLst/>
              <a:cxnLst/>
              <a:rect l="l" t="t" r="r" b="b"/>
              <a:pathLst>
                <a:path w="8454" h="5491" extrusionOk="0">
                  <a:moveTo>
                    <a:pt x="8453" y="0"/>
                  </a:moveTo>
                  <a:lnTo>
                    <a:pt x="8453" y="0"/>
                  </a:lnTo>
                  <a:cubicBezTo>
                    <a:pt x="7817" y="574"/>
                    <a:pt x="7135" y="1055"/>
                    <a:pt x="6437" y="1474"/>
                  </a:cubicBezTo>
                  <a:cubicBezTo>
                    <a:pt x="5739" y="1939"/>
                    <a:pt x="5010" y="2389"/>
                    <a:pt x="4297" y="2839"/>
                  </a:cubicBezTo>
                  <a:cubicBezTo>
                    <a:pt x="3583" y="3304"/>
                    <a:pt x="2885" y="3769"/>
                    <a:pt x="2172" y="4188"/>
                  </a:cubicBezTo>
                  <a:cubicBezTo>
                    <a:pt x="1458" y="4638"/>
                    <a:pt x="714" y="5041"/>
                    <a:pt x="1" y="5491"/>
                  </a:cubicBezTo>
                  <a:cubicBezTo>
                    <a:pt x="776" y="5165"/>
                    <a:pt x="1536" y="4808"/>
                    <a:pt x="2280" y="4405"/>
                  </a:cubicBezTo>
                  <a:cubicBezTo>
                    <a:pt x="2653" y="4219"/>
                    <a:pt x="3025" y="4002"/>
                    <a:pt x="3397" y="3785"/>
                  </a:cubicBezTo>
                  <a:cubicBezTo>
                    <a:pt x="3754" y="3552"/>
                    <a:pt x="4111" y="3319"/>
                    <a:pt x="4452" y="3102"/>
                  </a:cubicBezTo>
                  <a:cubicBezTo>
                    <a:pt x="5181" y="2668"/>
                    <a:pt x="5894" y="2203"/>
                    <a:pt x="6577" y="1691"/>
                  </a:cubicBezTo>
                  <a:cubicBezTo>
                    <a:pt x="7244" y="1195"/>
                    <a:pt x="7895" y="652"/>
                    <a:pt x="8453" y="0"/>
                  </a:cubicBezTo>
                  <a:close/>
                </a:path>
              </a:pathLst>
            </a:custGeom>
            <a:solidFill>
              <a:srgbClr val="9CC8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5"/>
            <p:cNvSpPr/>
            <p:nvPr/>
          </p:nvSpPr>
          <p:spPr>
            <a:xfrm>
              <a:off x="2602790" y="2303045"/>
              <a:ext cx="163215" cy="993480"/>
            </a:xfrm>
            <a:custGeom>
              <a:avLst/>
              <a:gdLst/>
              <a:ahLst/>
              <a:cxnLst/>
              <a:rect l="l" t="t" r="r" b="b"/>
              <a:pathLst>
                <a:path w="4049" h="24646" extrusionOk="0">
                  <a:moveTo>
                    <a:pt x="0" y="1"/>
                  </a:moveTo>
                  <a:cubicBezTo>
                    <a:pt x="124" y="513"/>
                    <a:pt x="233" y="1024"/>
                    <a:pt x="326" y="1567"/>
                  </a:cubicBezTo>
                  <a:cubicBezTo>
                    <a:pt x="419" y="2064"/>
                    <a:pt x="528" y="2591"/>
                    <a:pt x="621" y="3087"/>
                  </a:cubicBezTo>
                  <a:cubicBezTo>
                    <a:pt x="807" y="4095"/>
                    <a:pt x="993" y="5135"/>
                    <a:pt x="1164" y="6158"/>
                  </a:cubicBezTo>
                  <a:cubicBezTo>
                    <a:pt x="1505" y="8205"/>
                    <a:pt x="1846" y="10268"/>
                    <a:pt x="2156" y="12315"/>
                  </a:cubicBezTo>
                  <a:lnTo>
                    <a:pt x="3087" y="18488"/>
                  </a:lnTo>
                  <a:lnTo>
                    <a:pt x="3552" y="21575"/>
                  </a:lnTo>
                  <a:cubicBezTo>
                    <a:pt x="3723" y="22598"/>
                    <a:pt x="3878" y="23622"/>
                    <a:pt x="4048" y="24646"/>
                  </a:cubicBezTo>
                  <a:cubicBezTo>
                    <a:pt x="3940" y="23622"/>
                    <a:pt x="3800" y="22583"/>
                    <a:pt x="3692" y="21544"/>
                  </a:cubicBezTo>
                  <a:lnTo>
                    <a:pt x="3304" y="18442"/>
                  </a:lnTo>
                  <a:cubicBezTo>
                    <a:pt x="3025" y="16379"/>
                    <a:pt x="2730" y="14316"/>
                    <a:pt x="2420" y="12269"/>
                  </a:cubicBezTo>
                  <a:cubicBezTo>
                    <a:pt x="2094" y="10206"/>
                    <a:pt x="1768" y="8128"/>
                    <a:pt x="1381" y="6096"/>
                  </a:cubicBezTo>
                  <a:cubicBezTo>
                    <a:pt x="1179" y="5072"/>
                    <a:pt x="993" y="4049"/>
                    <a:pt x="760" y="3041"/>
                  </a:cubicBezTo>
                  <a:cubicBezTo>
                    <a:pt x="528" y="2017"/>
                    <a:pt x="295" y="1009"/>
                    <a:pt x="0" y="1"/>
                  </a:cubicBezTo>
                  <a:close/>
                </a:path>
              </a:pathLst>
            </a:custGeom>
            <a:solidFill>
              <a:srgbClr val="9CC8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5"/>
            <p:cNvSpPr/>
            <p:nvPr/>
          </p:nvSpPr>
          <p:spPr>
            <a:xfrm>
              <a:off x="2701545" y="2551868"/>
              <a:ext cx="58208" cy="208241"/>
            </a:xfrm>
            <a:custGeom>
              <a:avLst/>
              <a:gdLst/>
              <a:ahLst/>
              <a:cxnLst/>
              <a:rect l="l" t="t" r="r" b="b"/>
              <a:pathLst>
                <a:path w="1444" h="5166" extrusionOk="0">
                  <a:moveTo>
                    <a:pt x="1443" y="1"/>
                  </a:moveTo>
                  <a:cubicBezTo>
                    <a:pt x="1257" y="435"/>
                    <a:pt x="1133" y="854"/>
                    <a:pt x="994" y="1288"/>
                  </a:cubicBezTo>
                  <a:cubicBezTo>
                    <a:pt x="869" y="1707"/>
                    <a:pt x="776" y="2156"/>
                    <a:pt x="668" y="2575"/>
                  </a:cubicBezTo>
                  <a:cubicBezTo>
                    <a:pt x="575" y="3010"/>
                    <a:pt x="466" y="3459"/>
                    <a:pt x="358" y="3878"/>
                  </a:cubicBezTo>
                  <a:cubicBezTo>
                    <a:pt x="265" y="4312"/>
                    <a:pt x="156" y="4731"/>
                    <a:pt x="1" y="5165"/>
                  </a:cubicBezTo>
                  <a:cubicBezTo>
                    <a:pt x="265" y="4793"/>
                    <a:pt x="435" y="4359"/>
                    <a:pt x="590" y="3940"/>
                  </a:cubicBezTo>
                  <a:cubicBezTo>
                    <a:pt x="745" y="3506"/>
                    <a:pt x="869" y="3087"/>
                    <a:pt x="962" y="2637"/>
                  </a:cubicBezTo>
                  <a:cubicBezTo>
                    <a:pt x="1180" y="1769"/>
                    <a:pt x="1319" y="900"/>
                    <a:pt x="1443" y="1"/>
                  </a:cubicBezTo>
                  <a:close/>
                </a:path>
              </a:pathLst>
            </a:custGeom>
            <a:solidFill>
              <a:srgbClr val="9CC8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5"/>
            <p:cNvSpPr/>
            <p:nvPr/>
          </p:nvSpPr>
          <p:spPr>
            <a:xfrm>
              <a:off x="692299" y="2153663"/>
              <a:ext cx="321996" cy="543943"/>
            </a:xfrm>
            <a:custGeom>
              <a:avLst/>
              <a:gdLst/>
              <a:ahLst/>
              <a:cxnLst/>
              <a:rect l="l" t="t" r="r" b="b"/>
              <a:pathLst>
                <a:path w="7988" h="13494" extrusionOk="0">
                  <a:moveTo>
                    <a:pt x="0" y="0"/>
                  </a:moveTo>
                  <a:cubicBezTo>
                    <a:pt x="248" y="202"/>
                    <a:pt x="527" y="419"/>
                    <a:pt x="776" y="651"/>
                  </a:cubicBezTo>
                  <a:lnTo>
                    <a:pt x="1536" y="1334"/>
                  </a:lnTo>
                  <a:lnTo>
                    <a:pt x="2249" y="2032"/>
                  </a:lnTo>
                  <a:lnTo>
                    <a:pt x="2931" y="2761"/>
                  </a:lnTo>
                  <a:cubicBezTo>
                    <a:pt x="3815" y="3753"/>
                    <a:pt x="4606" y="4839"/>
                    <a:pt x="5289" y="5987"/>
                  </a:cubicBezTo>
                  <a:cubicBezTo>
                    <a:pt x="5971" y="7134"/>
                    <a:pt x="6530" y="8344"/>
                    <a:pt x="6979" y="9616"/>
                  </a:cubicBezTo>
                  <a:cubicBezTo>
                    <a:pt x="7072" y="9926"/>
                    <a:pt x="7197" y="10252"/>
                    <a:pt x="7290" y="10562"/>
                  </a:cubicBezTo>
                  <a:lnTo>
                    <a:pt x="7553" y="11524"/>
                  </a:lnTo>
                  <a:lnTo>
                    <a:pt x="7786" y="12501"/>
                  </a:lnTo>
                  <a:cubicBezTo>
                    <a:pt x="7848" y="12826"/>
                    <a:pt x="7925" y="13152"/>
                    <a:pt x="7988" y="13493"/>
                  </a:cubicBezTo>
                  <a:cubicBezTo>
                    <a:pt x="7941" y="13137"/>
                    <a:pt x="7910" y="12811"/>
                    <a:pt x="7863" y="12485"/>
                  </a:cubicBezTo>
                  <a:lnTo>
                    <a:pt x="7693" y="11493"/>
                  </a:lnTo>
                  <a:lnTo>
                    <a:pt x="7460" y="10500"/>
                  </a:lnTo>
                  <a:cubicBezTo>
                    <a:pt x="7383" y="10174"/>
                    <a:pt x="7290" y="9864"/>
                    <a:pt x="7197" y="9538"/>
                  </a:cubicBezTo>
                  <a:cubicBezTo>
                    <a:pt x="6778" y="8236"/>
                    <a:pt x="6219" y="6995"/>
                    <a:pt x="5537" y="5832"/>
                  </a:cubicBezTo>
                  <a:cubicBezTo>
                    <a:pt x="4839" y="4668"/>
                    <a:pt x="4033" y="3552"/>
                    <a:pt x="3102" y="2590"/>
                  </a:cubicBezTo>
                  <a:lnTo>
                    <a:pt x="2389" y="1877"/>
                  </a:lnTo>
                  <a:cubicBezTo>
                    <a:pt x="2125" y="1644"/>
                    <a:pt x="1877" y="1411"/>
                    <a:pt x="1629" y="1194"/>
                  </a:cubicBezTo>
                  <a:lnTo>
                    <a:pt x="838" y="574"/>
                  </a:lnTo>
                  <a:cubicBezTo>
                    <a:pt x="558" y="388"/>
                    <a:pt x="264" y="186"/>
                    <a:pt x="0" y="0"/>
                  </a:cubicBezTo>
                  <a:close/>
                </a:path>
              </a:pathLst>
            </a:custGeom>
            <a:solidFill>
              <a:srgbClr val="9CC8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5"/>
            <p:cNvSpPr/>
            <p:nvPr/>
          </p:nvSpPr>
          <p:spPr>
            <a:xfrm>
              <a:off x="321543" y="3057616"/>
              <a:ext cx="418297" cy="82515"/>
            </a:xfrm>
            <a:custGeom>
              <a:avLst/>
              <a:gdLst/>
              <a:ahLst/>
              <a:cxnLst/>
              <a:rect l="l" t="t" r="r" b="b"/>
              <a:pathLst>
                <a:path w="10377" h="2047" extrusionOk="0">
                  <a:moveTo>
                    <a:pt x="1" y="1"/>
                  </a:moveTo>
                  <a:lnTo>
                    <a:pt x="1" y="1"/>
                  </a:lnTo>
                  <a:cubicBezTo>
                    <a:pt x="1676" y="559"/>
                    <a:pt x="3366" y="1087"/>
                    <a:pt x="5104" y="1474"/>
                  </a:cubicBezTo>
                  <a:cubicBezTo>
                    <a:pt x="6613" y="1814"/>
                    <a:pt x="8169" y="2047"/>
                    <a:pt x="9722" y="2047"/>
                  </a:cubicBezTo>
                  <a:cubicBezTo>
                    <a:pt x="9940" y="2047"/>
                    <a:pt x="10159" y="2042"/>
                    <a:pt x="10377" y="2033"/>
                  </a:cubicBezTo>
                  <a:cubicBezTo>
                    <a:pt x="8609" y="1878"/>
                    <a:pt x="6887" y="1567"/>
                    <a:pt x="5166" y="1180"/>
                  </a:cubicBezTo>
                  <a:cubicBezTo>
                    <a:pt x="3460" y="792"/>
                    <a:pt x="1753" y="327"/>
                    <a:pt x="1" y="1"/>
                  </a:cubicBezTo>
                  <a:close/>
                </a:path>
              </a:pathLst>
            </a:custGeom>
            <a:solidFill>
              <a:srgbClr val="9CC8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5"/>
            <p:cNvSpPr/>
            <p:nvPr/>
          </p:nvSpPr>
          <p:spPr>
            <a:xfrm>
              <a:off x="2406488" y="2778884"/>
              <a:ext cx="215094" cy="316756"/>
            </a:xfrm>
            <a:custGeom>
              <a:avLst/>
              <a:gdLst/>
              <a:ahLst/>
              <a:cxnLst/>
              <a:rect l="l" t="t" r="r" b="b"/>
              <a:pathLst>
                <a:path w="5336" h="7858" extrusionOk="0">
                  <a:moveTo>
                    <a:pt x="2651" y="1"/>
                  </a:moveTo>
                  <a:cubicBezTo>
                    <a:pt x="2158" y="1"/>
                    <a:pt x="1681" y="148"/>
                    <a:pt x="1396" y="433"/>
                  </a:cubicBezTo>
                  <a:cubicBezTo>
                    <a:pt x="0" y="1829"/>
                    <a:pt x="0" y="4388"/>
                    <a:pt x="993" y="6140"/>
                  </a:cubicBezTo>
                  <a:cubicBezTo>
                    <a:pt x="1384" y="6829"/>
                    <a:pt x="2363" y="7858"/>
                    <a:pt x="3326" y="7858"/>
                  </a:cubicBezTo>
                  <a:cubicBezTo>
                    <a:pt x="3470" y="7858"/>
                    <a:pt x="3613" y="7835"/>
                    <a:pt x="3754" y="7784"/>
                  </a:cubicBezTo>
                  <a:cubicBezTo>
                    <a:pt x="4421" y="7552"/>
                    <a:pt x="5336" y="6761"/>
                    <a:pt x="5227" y="5846"/>
                  </a:cubicBezTo>
                  <a:cubicBezTo>
                    <a:pt x="5010" y="1813"/>
                    <a:pt x="4731" y="1332"/>
                    <a:pt x="4172" y="635"/>
                  </a:cubicBezTo>
                  <a:cubicBezTo>
                    <a:pt x="3837" y="206"/>
                    <a:pt x="3233" y="1"/>
                    <a:pt x="26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5"/>
            <p:cNvSpPr/>
            <p:nvPr/>
          </p:nvSpPr>
          <p:spPr>
            <a:xfrm>
              <a:off x="2405843" y="2773201"/>
              <a:ext cx="217352" cy="327156"/>
            </a:xfrm>
            <a:custGeom>
              <a:avLst/>
              <a:gdLst/>
              <a:ahLst/>
              <a:cxnLst/>
              <a:rect l="l" t="t" r="r" b="b"/>
              <a:pathLst>
                <a:path w="5392" h="8116" extrusionOk="0">
                  <a:moveTo>
                    <a:pt x="2669" y="284"/>
                  </a:moveTo>
                  <a:cubicBezTo>
                    <a:pt x="2920" y="284"/>
                    <a:pt x="3170" y="326"/>
                    <a:pt x="3397" y="403"/>
                  </a:cubicBezTo>
                  <a:cubicBezTo>
                    <a:pt x="4033" y="636"/>
                    <a:pt x="4437" y="1272"/>
                    <a:pt x="4623" y="1892"/>
                  </a:cubicBezTo>
                  <a:cubicBezTo>
                    <a:pt x="5025" y="3192"/>
                    <a:pt x="5026" y="4645"/>
                    <a:pt x="5103" y="5976"/>
                  </a:cubicBezTo>
                  <a:lnTo>
                    <a:pt x="5103" y="5976"/>
                  </a:lnTo>
                  <a:cubicBezTo>
                    <a:pt x="5103" y="5980"/>
                    <a:pt x="5103" y="5983"/>
                    <a:pt x="5104" y="5987"/>
                  </a:cubicBezTo>
                  <a:cubicBezTo>
                    <a:pt x="5104" y="5987"/>
                    <a:pt x="5104" y="5987"/>
                    <a:pt x="5104" y="5987"/>
                  </a:cubicBezTo>
                  <a:lnTo>
                    <a:pt x="5104" y="5987"/>
                  </a:lnTo>
                  <a:cubicBezTo>
                    <a:pt x="5104" y="5994"/>
                    <a:pt x="5104" y="6001"/>
                    <a:pt x="5105" y="6008"/>
                  </a:cubicBezTo>
                  <a:lnTo>
                    <a:pt x="5105" y="6008"/>
                  </a:lnTo>
                  <a:cubicBezTo>
                    <a:pt x="5154" y="6821"/>
                    <a:pt x="4477" y="7540"/>
                    <a:pt x="3723" y="7786"/>
                  </a:cubicBezTo>
                  <a:cubicBezTo>
                    <a:pt x="3589" y="7831"/>
                    <a:pt x="3456" y="7851"/>
                    <a:pt x="3324" y="7851"/>
                  </a:cubicBezTo>
                  <a:cubicBezTo>
                    <a:pt x="2677" y="7851"/>
                    <a:pt x="2067" y="7366"/>
                    <a:pt x="1629" y="6902"/>
                  </a:cubicBezTo>
                  <a:cubicBezTo>
                    <a:pt x="621" y="5801"/>
                    <a:pt x="249" y="4110"/>
                    <a:pt x="513" y="2668"/>
                  </a:cubicBezTo>
                  <a:cubicBezTo>
                    <a:pt x="637" y="1954"/>
                    <a:pt x="931" y="1241"/>
                    <a:pt x="1459" y="729"/>
                  </a:cubicBezTo>
                  <a:cubicBezTo>
                    <a:pt x="1768" y="420"/>
                    <a:pt x="2218" y="284"/>
                    <a:pt x="2669" y="284"/>
                  </a:cubicBezTo>
                  <a:close/>
                  <a:moveTo>
                    <a:pt x="2722" y="0"/>
                  </a:moveTo>
                  <a:cubicBezTo>
                    <a:pt x="1207" y="0"/>
                    <a:pt x="394" y="1462"/>
                    <a:pt x="218" y="2854"/>
                  </a:cubicBezTo>
                  <a:cubicBezTo>
                    <a:pt x="1" y="4482"/>
                    <a:pt x="513" y="6312"/>
                    <a:pt x="1784" y="7429"/>
                  </a:cubicBezTo>
                  <a:cubicBezTo>
                    <a:pt x="2232" y="7821"/>
                    <a:pt x="2784" y="8115"/>
                    <a:pt x="3354" y="8115"/>
                  </a:cubicBezTo>
                  <a:cubicBezTo>
                    <a:pt x="3575" y="8115"/>
                    <a:pt x="3797" y="8071"/>
                    <a:pt x="4018" y="7972"/>
                  </a:cubicBezTo>
                  <a:cubicBezTo>
                    <a:pt x="4765" y="7621"/>
                    <a:pt x="5392" y="6881"/>
                    <a:pt x="5354" y="6046"/>
                  </a:cubicBezTo>
                  <a:lnTo>
                    <a:pt x="5354" y="6046"/>
                  </a:lnTo>
                  <a:cubicBezTo>
                    <a:pt x="5362" y="6029"/>
                    <a:pt x="5367" y="6010"/>
                    <a:pt x="5367" y="5987"/>
                  </a:cubicBezTo>
                  <a:cubicBezTo>
                    <a:pt x="5290" y="4575"/>
                    <a:pt x="5336" y="2978"/>
                    <a:pt x="4855" y="1629"/>
                  </a:cubicBezTo>
                  <a:cubicBezTo>
                    <a:pt x="4561" y="776"/>
                    <a:pt x="3925" y="140"/>
                    <a:pt x="2994" y="16"/>
                  </a:cubicBezTo>
                  <a:cubicBezTo>
                    <a:pt x="2901" y="5"/>
                    <a:pt x="2810" y="0"/>
                    <a:pt x="27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5"/>
            <p:cNvSpPr/>
            <p:nvPr/>
          </p:nvSpPr>
          <p:spPr>
            <a:xfrm>
              <a:off x="2522778" y="2695809"/>
              <a:ext cx="28660" cy="162973"/>
            </a:xfrm>
            <a:custGeom>
              <a:avLst/>
              <a:gdLst/>
              <a:ahLst/>
              <a:cxnLst/>
              <a:rect l="l" t="t" r="r" b="b"/>
              <a:pathLst>
                <a:path w="711" h="4043" extrusionOk="0">
                  <a:moveTo>
                    <a:pt x="186" y="1"/>
                  </a:moveTo>
                  <a:cubicBezTo>
                    <a:pt x="89" y="1"/>
                    <a:pt x="0" y="67"/>
                    <a:pt x="16" y="198"/>
                  </a:cubicBezTo>
                  <a:cubicBezTo>
                    <a:pt x="109" y="1424"/>
                    <a:pt x="140" y="2680"/>
                    <a:pt x="326" y="3890"/>
                  </a:cubicBezTo>
                  <a:cubicBezTo>
                    <a:pt x="338" y="3997"/>
                    <a:pt x="407" y="4042"/>
                    <a:pt x="481" y="4042"/>
                  </a:cubicBezTo>
                  <a:cubicBezTo>
                    <a:pt x="590" y="4042"/>
                    <a:pt x="710" y="3944"/>
                    <a:pt x="683" y="3797"/>
                  </a:cubicBezTo>
                  <a:cubicBezTo>
                    <a:pt x="512" y="2618"/>
                    <a:pt x="481" y="1393"/>
                    <a:pt x="403" y="198"/>
                  </a:cubicBezTo>
                  <a:cubicBezTo>
                    <a:pt x="388" y="67"/>
                    <a:pt x="283" y="1"/>
                    <a:pt x="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5"/>
            <p:cNvSpPr/>
            <p:nvPr/>
          </p:nvSpPr>
          <p:spPr>
            <a:xfrm>
              <a:off x="2459010" y="2779448"/>
              <a:ext cx="175066" cy="249479"/>
            </a:xfrm>
            <a:custGeom>
              <a:avLst/>
              <a:gdLst/>
              <a:ahLst/>
              <a:cxnLst/>
              <a:rect l="l" t="t" r="r" b="b"/>
              <a:pathLst>
                <a:path w="4343" h="6189" extrusionOk="0">
                  <a:moveTo>
                    <a:pt x="3536" y="0"/>
                  </a:moveTo>
                  <a:lnTo>
                    <a:pt x="1241" y="1799"/>
                  </a:lnTo>
                  <a:cubicBezTo>
                    <a:pt x="1241" y="1799"/>
                    <a:pt x="0" y="3133"/>
                    <a:pt x="1458" y="4994"/>
                  </a:cubicBezTo>
                  <a:lnTo>
                    <a:pt x="4343" y="6188"/>
                  </a:lnTo>
                  <a:lnTo>
                    <a:pt x="4343" y="6188"/>
                  </a:lnTo>
                  <a:lnTo>
                    <a:pt x="35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5"/>
            <p:cNvSpPr/>
            <p:nvPr/>
          </p:nvSpPr>
          <p:spPr>
            <a:xfrm>
              <a:off x="2546519" y="2776304"/>
              <a:ext cx="178211" cy="249398"/>
            </a:xfrm>
            <a:custGeom>
              <a:avLst/>
              <a:gdLst/>
              <a:ahLst/>
              <a:cxnLst/>
              <a:rect l="l" t="t" r="r" b="b"/>
              <a:pathLst>
                <a:path w="4421" h="6187" extrusionOk="0">
                  <a:moveTo>
                    <a:pt x="1762" y="1"/>
                  </a:moveTo>
                  <a:cubicBezTo>
                    <a:pt x="1642" y="1"/>
                    <a:pt x="1515" y="23"/>
                    <a:pt x="1365" y="78"/>
                  </a:cubicBezTo>
                  <a:cubicBezTo>
                    <a:pt x="792" y="295"/>
                    <a:pt x="373" y="1086"/>
                    <a:pt x="218" y="1645"/>
                  </a:cubicBezTo>
                  <a:cubicBezTo>
                    <a:pt x="63" y="2187"/>
                    <a:pt x="1" y="2823"/>
                    <a:pt x="63" y="3397"/>
                  </a:cubicBezTo>
                  <a:cubicBezTo>
                    <a:pt x="156" y="4250"/>
                    <a:pt x="481" y="5289"/>
                    <a:pt x="1179" y="5832"/>
                  </a:cubicBezTo>
                  <a:cubicBezTo>
                    <a:pt x="1508" y="6079"/>
                    <a:pt x="1837" y="6186"/>
                    <a:pt x="2152" y="6186"/>
                  </a:cubicBezTo>
                  <a:cubicBezTo>
                    <a:pt x="2431" y="6186"/>
                    <a:pt x="2700" y="6102"/>
                    <a:pt x="2947" y="5956"/>
                  </a:cubicBezTo>
                  <a:cubicBezTo>
                    <a:pt x="3413" y="5662"/>
                    <a:pt x="3816" y="5150"/>
                    <a:pt x="4002" y="4607"/>
                  </a:cubicBezTo>
                  <a:cubicBezTo>
                    <a:pt x="4421" y="3397"/>
                    <a:pt x="3924" y="481"/>
                    <a:pt x="2451" y="140"/>
                  </a:cubicBezTo>
                  <a:cubicBezTo>
                    <a:pt x="2172" y="71"/>
                    <a:pt x="1977" y="1"/>
                    <a:pt x="17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5"/>
            <p:cNvSpPr/>
            <p:nvPr/>
          </p:nvSpPr>
          <p:spPr>
            <a:xfrm>
              <a:off x="2537127" y="2771145"/>
              <a:ext cx="183814" cy="258105"/>
            </a:xfrm>
            <a:custGeom>
              <a:avLst/>
              <a:gdLst/>
              <a:ahLst/>
              <a:cxnLst/>
              <a:rect l="l" t="t" r="r" b="b"/>
              <a:pathLst>
                <a:path w="4560" h="6403" extrusionOk="0">
                  <a:moveTo>
                    <a:pt x="1981" y="254"/>
                  </a:moveTo>
                  <a:cubicBezTo>
                    <a:pt x="2217" y="254"/>
                    <a:pt x="2456" y="326"/>
                    <a:pt x="2684" y="392"/>
                  </a:cubicBezTo>
                  <a:cubicBezTo>
                    <a:pt x="3646" y="702"/>
                    <a:pt x="4033" y="1912"/>
                    <a:pt x="4173" y="2812"/>
                  </a:cubicBezTo>
                  <a:cubicBezTo>
                    <a:pt x="4375" y="4006"/>
                    <a:pt x="4204" y="5262"/>
                    <a:pt x="3103" y="5960"/>
                  </a:cubicBezTo>
                  <a:cubicBezTo>
                    <a:pt x="3103" y="5960"/>
                    <a:pt x="3103" y="5960"/>
                    <a:pt x="3103" y="5960"/>
                  </a:cubicBezTo>
                  <a:lnTo>
                    <a:pt x="3103" y="5960"/>
                  </a:lnTo>
                  <a:cubicBezTo>
                    <a:pt x="2827" y="6108"/>
                    <a:pt x="2572" y="6173"/>
                    <a:pt x="2337" y="6173"/>
                  </a:cubicBezTo>
                  <a:cubicBezTo>
                    <a:pt x="1093" y="6173"/>
                    <a:pt x="428" y="4337"/>
                    <a:pt x="389" y="3215"/>
                  </a:cubicBezTo>
                  <a:cubicBezTo>
                    <a:pt x="373" y="2517"/>
                    <a:pt x="482" y="1773"/>
                    <a:pt x="823" y="1152"/>
                  </a:cubicBezTo>
                  <a:cubicBezTo>
                    <a:pt x="978" y="842"/>
                    <a:pt x="1211" y="516"/>
                    <a:pt x="1536" y="361"/>
                  </a:cubicBezTo>
                  <a:cubicBezTo>
                    <a:pt x="1681" y="283"/>
                    <a:pt x="1830" y="254"/>
                    <a:pt x="1981" y="254"/>
                  </a:cubicBezTo>
                  <a:close/>
                  <a:moveTo>
                    <a:pt x="2128" y="0"/>
                  </a:moveTo>
                  <a:cubicBezTo>
                    <a:pt x="1664" y="0"/>
                    <a:pt x="1209" y="187"/>
                    <a:pt x="885" y="594"/>
                  </a:cubicBezTo>
                  <a:cubicBezTo>
                    <a:pt x="94" y="1618"/>
                    <a:pt x="1" y="3106"/>
                    <a:pt x="327" y="4332"/>
                  </a:cubicBezTo>
                  <a:cubicBezTo>
                    <a:pt x="610" y="5367"/>
                    <a:pt x="1374" y="6402"/>
                    <a:pt x="2399" y="6402"/>
                  </a:cubicBezTo>
                  <a:cubicBezTo>
                    <a:pt x="2658" y="6402"/>
                    <a:pt x="2934" y="6336"/>
                    <a:pt x="3224" y="6187"/>
                  </a:cubicBezTo>
                  <a:lnTo>
                    <a:pt x="3224" y="6187"/>
                  </a:lnTo>
                  <a:cubicBezTo>
                    <a:pt x="3230" y="6184"/>
                    <a:pt x="3236" y="6181"/>
                    <a:pt x="3242" y="6177"/>
                  </a:cubicBezTo>
                  <a:lnTo>
                    <a:pt x="3242" y="6177"/>
                  </a:lnTo>
                  <a:cubicBezTo>
                    <a:pt x="3242" y="6177"/>
                    <a:pt x="3242" y="6177"/>
                    <a:pt x="3242" y="6177"/>
                  </a:cubicBezTo>
                  <a:cubicBezTo>
                    <a:pt x="3255" y="6172"/>
                    <a:pt x="3265" y="6165"/>
                    <a:pt x="3274" y="6157"/>
                  </a:cubicBezTo>
                  <a:lnTo>
                    <a:pt x="3274" y="6157"/>
                  </a:lnTo>
                  <a:cubicBezTo>
                    <a:pt x="4212" y="5534"/>
                    <a:pt x="4560" y="4521"/>
                    <a:pt x="4499" y="3417"/>
                  </a:cubicBezTo>
                  <a:cubicBezTo>
                    <a:pt x="4468" y="2455"/>
                    <a:pt x="4188" y="1307"/>
                    <a:pt x="3491" y="594"/>
                  </a:cubicBezTo>
                  <a:cubicBezTo>
                    <a:pt x="3123" y="211"/>
                    <a:pt x="2621" y="0"/>
                    <a:pt x="2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5"/>
            <p:cNvSpPr/>
            <p:nvPr/>
          </p:nvSpPr>
          <p:spPr>
            <a:xfrm>
              <a:off x="2627781" y="2873205"/>
              <a:ext cx="31321" cy="56918"/>
            </a:xfrm>
            <a:custGeom>
              <a:avLst/>
              <a:gdLst/>
              <a:ahLst/>
              <a:cxnLst/>
              <a:rect l="l" t="t" r="r" b="b"/>
              <a:pathLst>
                <a:path w="777" h="1412" extrusionOk="0">
                  <a:moveTo>
                    <a:pt x="374" y="0"/>
                  </a:moveTo>
                  <a:cubicBezTo>
                    <a:pt x="164" y="0"/>
                    <a:pt x="1" y="320"/>
                    <a:pt x="1" y="699"/>
                  </a:cubicBezTo>
                  <a:cubicBezTo>
                    <a:pt x="1" y="1086"/>
                    <a:pt x="171" y="1412"/>
                    <a:pt x="389" y="1412"/>
                  </a:cubicBezTo>
                  <a:cubicBezTo>
                    <a:pt x="606" y="1412"/>
                    <a:pt x="776" y="1102"/>
                    <a:pt x="776" y="714"/>
                  </a:cubicBezTo>
                  <a:cubicBezTo>
                    <a:pt x="776" y="326"/>
                    <a:pt x="606" y="1"/>
                    <a:pt x="389" y="1"/>
                  </a:cubicBezTo>
                  <a:cubicBezTo>
                    <a:pt x="384" y="0"/>
                    <a:pt x="379" y="0"/>
                    <a:pt x="3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5"/>
            <p:cNvSpPr/>
            <p:nvPr/>
          </p:nvSpPr>
          <p:spPr>
            <a:xfrm>
              <a:off x="2488999" y="2845070"/>
              <a:ext cx="30071" cy="136328"/>
            </a:xfrm>
            <a:custGeom>
              <a:avLst/>
              <a:gdLst/>
              <a:ahLst/>
              <a:cxnLst/>
              <a:rect l="l" t="t" r="r" b="b"/>
              <a:pathLst>
                <a:path w="746" h="3382" extrusionOk="0">
                  <a:moveTo>
                    <a:pt x="745" y="1"/>
                  </a:moveTo>
                  <a:lnTo>
                    <a:pt x="745" y="1"/>
                  </a:lnTo>
                  <a:cubicBezTo>
                    <a:pt x="621" y="78"/>
                    <a:pt x="481" y="156"/>
                    <a:pt x="342" y="264"/>
                  </a:cubicBezTo>
                  <a:cubicBezTo>
                    <a:pt x="233" y="373"/>
                    <a:pt x="109" y="528"/>
                    <a:pt x="78" y="699"/>
                  </a:cubicBezTo>
                  <a:cubicBezTo>
                    <a:pt x="1" y="1024"/>
                    <a:pt x="1" y="1334"/>
                    <a:pt x="1" y="1660"/>
                  </a:cubicBezTo>
                  <a:cubicBezTo>
                    <a:pt x="16" y="1986"/>
                    <a:pt x="78" y="2296"/>
                    <a:pt x="187" y="2606"/>
                  </a:cubicBezTo>
                  <a:cubicBezTo>
                    <a:pt x="311" y="2916"/>
                    <a:pt x="497" y="3180"/>
                    <a:pt x="745" y="3382"/>
                  </a:cubicBezTo>
                  <a:cubicBezTo>
                    <a:pt x="543" y="3134"/>
                    <a:pt x="404" y="2870"/>
                    <a:pt x="311" y="2575"/>
                  </a:cubicBezTo>
                  <a:cubicBezTo>
                    <a:pt x="202" y="2281"/>
                    <a:pt x="171" y="1970"/>
                    <a:pt x="171" y="1660"/>
                  </a:cubicBezTo>
                  <a:cubicBezTo>
                    <a:pt x="171" y="1505"/>
                    <a:pt x="171" y="1350"/>
                    <a:pt x="187" y="1195"/>
                  </a:cubicBezTo>
                  <a:cubicBezTo>
                    <a:pt x="202" y="1040"/>
                    <a:pt x="233" y="869"/>
                    <a:pt x="249" y="730"/>
                  </a:cubicBezTo>
                  <a:cubicBezTo>
                    <a:pt x="311" y="466"/>
                    <a:pt x="543" y="233"/>
                    <a:pt x="7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5"/>
            <p:cNvSpPr/>
            <p:nvPr/>
          </p:nvSpPr>
          <p:spPr>
            <a:xfrm>
              <a:off x="2159278" y="1897705"/>
              <a:ext cx="393547" cy="881499"/>
            </a:xfrm>
            <a:custGeom>
              <a:avLst/>
              <a:gdLst/>
              <a:ahLst/>
              <a:cxnLst/>
              <a:rect l="l" t="t" r="r" b="b"/>
              <a:pathLst>
                <a:path w="9763" h="21868" extrusionOk="0">
                  <a:moveTo>
                    <a:pt x="583" y="1"/>
                  </a:moveTo>
                  <a:cubicBezTo>
                    <a:pt x="144" y="1"/>
                    <a:pt x="0" y="631"/>
                    <a:pt x="441" y="705"/>
                  </a:cubicBezTo>
                  <a:cubicBezTo>
                    <a:pt x="2442" y="1015"/>
                    <a:pt x="4396" y="1713"/>
                    <a:pt x="5777" y="3264"/>
                  </a:cubicBezTo>
                  <a:cubicBezTo>
                    <a:pt x="7017" y="4659"/>
                    <a:pt x="7653" y="6815"/>
                    <a:pt x="8041" y="8599"/>
                  </a:cubicBezTo>
                  <a:cubicBezTo>
                    <a:pt x="8956" y="12833"/>
                    <a:pt x="8522" y="17222"/>
                    <a:pt x="8925" y="21518"/>
                  </a:cubicBezTo>
                  <a:cubicBezTo>
                    <a:pt x="8948" y="21751"/>
                    <a:pt x="9142" y="21867"/>
                    <a:pt x="9326" y="21867"/>
                  </a:cubicBezTo>
                  <a:cubicBezTo>
                    <a:pt x="9511" y="21867"/>
                    <a:pt x="9685" y="21751"/>
                    <a:pt x="9670" y="21518"/>
                  </a:cubicBezTo>
                  <a:cubicBezTo>
                    <a:pt x="9220" y="16912"/>
                    <a:pt x="9763" y="12182"/>
                    <a:pt x="8584" y="7668"/>
                  </a:cubicBezTo>
                  <a:cubicBezTo>
                    <a:pt x="8103" y="5854"/>
                    <a:pt x="7405" y="3822"/>
                    <a:pt x="6040" y="2488"/>
                  </a:cubicBezTo>
                  <a:cubicBezTo>
                    <a:pt x="4567" y="1015"/>
                    <a:pt x="2675" y="317"/>
                    <a:pt x="658" y="7"/>
                  </a:cubicBezTo>
                  <a:cubicBezTo>
                    <a:pt x="632" y="3"/>
                    <a:pt x="607" y="1"/>
                    <a:pt x="5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5"/>
            <p:cNvSpPr/>
            <p:nvPr/>
          </p:nvSpPr>
          <p:spPr>
            <a:xfrm>
              <a:off x="1576904" y="3287010"/>
              <a:ext cx="224486" cy="729692"/>
            </a:xfrm>
            <a:custGeom>
              <a:avLst/>
              <a:gdLst/>
              <a:ahLst/>
              <a:cxnLst/>
              <a:rect l="l" t="t" r="r" b="b"/>
              <a:pathLst>
                <a:path w="5569" h="18102" extrusionOk="0">
                  <a:moveTo>
                    <a:pt x="1677" y="1"/>
                  </a:moveTo>
                  <a:cubicBezTo>
                    <a:pt x="1524" y="1"/>
                    <a:pt x="1376" y="117"/>
                    <a:pt x="1443" y="297"/>
                  </a:cubicBezTo>
                  <a:cubicBezTo>
                    <a:pt x="2745" y="3399"/>
                    <a:pt x="3769" y="6640"/>
                    <a:pt x="4374" y="9959"/>
                  </a:cubicBezTo>
                  <a:cubicBezTo>
                    <a:pt x="4684" y="11634"/>
                    <a:pt x="5118" y="13573"/>
                    <a:pt x="4700" y="15263"/>
                  </a:cubicBezTo>
                  <a:cubicBezTo>
                    <a:pt x="4513" y="16085"/>
                    <a:pt x="4048" y="16768"/>
                    <a:pt x="3257" y="17093"/>
                  </a:cubicBezTo>
                  <a:cubicBezTo>
                    <a:pt x="2806" y="17266"/>
                    <a:pt x="2327" y="17297"/>
                    <a:pt x="1844" y="17297"/>
                  </a:cubicBezTo>
                  <a:cubicBezTo>
                    <a:pt x="1576" y="17297"/>
                    <a:pt x="1307" y="17288"/>
                    <a:pt x="1041" y="17288"/>
                  </a:cubicBezTo>
                  <a:cubicBezTo>
                    <a:pt x="798" y="17288"/>
                    <a:pt x="559" y="17296"/>
                    <a:pt x="326" y="17326"/>
                  </a:cubicBezTo>
                  <a:cubicBezTo>
                    <a:pt x="15" y="17371"/>
                    <a:pt x="1" y="17826"/>
                    <a:pt x="271" y="17826"/>
                  </a:cubicBezTo>
                  <a:cubicBezTo>
                    <a:pt x="283" y="17826"/>
                    <a:pt x="296" y="17825"/>
                    <a:pt x="310" y="17822"/>
                  </a:cubicBezTo>
                  <a:cubicBezTo>
                    <a:pt x="1846" y="17636"/>
                    <a:pt x="3521" y="18102"/>
                    <a:pt x="4591" y="16659"/>
                  </a:cubicBezTo>
                  <a:cubicBezTo>
                    <a:pt x="5568" y="15341"/>
                    <a:pt x="5351" y="13495"/>
                    <a:pt x="5180" y="11991"/>
                  </a:cubicBezTo>
                  <a:cubicBezTo>
                    <a:pt x="4669" y="7912"/>
                    <a:pt x="3505" y="3941"/>
                    <a:pt x="1923" y="157"/>
                  </a:cubicBezTo>
                  <a:cubicBezTo>
                    <a:pt x="1875" y="48"/>
                    <a:pt x="1775" y="1"/>
                    <a:pt x="1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5"/>
            <p:cNvSpPr/>
            <p:nvPr/>
          </p:nvSpPr>
          <p:spPr>
            <a:xfrm>
              <a:off x="1498746" y="3958062"/>
              <a:ext cx="109442" cy="65867"/>
            </a:xfrm>
            <a:custGeom>
              <a:avLst/>
              <a:gdLst/>
              <a:ahLst/>
              <a:cxnLst/>
              <a:rect l="l" t="t" r="r" b="b"/>
              <a:pathLst>
                <a:path w="2715" h="1634" extrusionOk="0">
                  <a:moveTo>
                    <a:pt x="807" y="1"/>
                  </a:moveTo>
                  <a:cubicBezTo>
                    <a:pt x="753" y="1"/>
                    <a:pt x="696" y="4"/>
                    <a:pt x="636" y="11"/>
                  </a:cubicBezTo>
                  <a:cubicBezTo>
                    <a:pt x="62" y="73"/>
                    <a:pt x="0" y="771"/>
                    <a:pt x="156" y="1128"/>
                  </a:cubicBezTo>
                  <a:cubicBezTo>
                    <a:pt x="331" y="1488"/>
                    <a:pt x="594" y="1634"/>
                    <a:pt x="903" y="1634"/>
                  </a:cubicBezTo>
                  <a:cubicBezTo>
                    <a:pt x="1113" y="1634"/>
                    <a:pt x="1344" y="1567"/>
                    <a:pt x="1582" y="1454"/>
                  </a:cubicBezTo>
                  <a:cubicBezTo>
                    <a:pt x="1674" y="1412"/>
                    <a:pt x="1796" y="1406"/>
                    <a:pt x="1925" y="1406"/>
                  </a:cubicBezTo>
                  <a:cubicBezTo>
                    <a:pt x="1977" y="1406"/>
                    <a:pt x="2030" y="1407"/>
                    <a:pt x="2083" y="1407"/>
                  </a:cubicBezTo>
                  <a:cubicBezTo>
                    <a:pt x="2341" y="1407"/>
                    <a:pt x="2589" y="1384"/>
                    <a:pt x="2653" y="1112"/>
                  </a:cubicBezTo>
                  <a:cubicBezTo>
                    <a:pt x="2715" y="895"/>
                    <a:pt x="2715" y="616"/>
                    <a:pt x="2591" y="414"/>
                  </a:cubicBezTo>
                  <a:cubicBezTo>
                    <a:pt x="2503" y="248"/>
                    <a:pt x="2381" y="215"/>
                    <a:pt x="2239" y="215"/>
                  </a:cubicBezTo>
                  <a:cubicBezTo>
                    <a:pt x="2144" y="215"/>
                    <a:pt x="2041" y="230"/>
                    <a:pt x="1933" y="230"/>
                  </a:cubicBezTo>
                  <a:cubicBezTo>
                    <a:pt x="1915" y="230"/>
                    <a:pt x="1896" y="229"/>
                    <a:pt x="1877" y="228"/>
                  </a:cubicBezTo>
                  <a:cubicBezTo>
                    <a:pt x="1507" y="187"/>
                    <a:pt x="1222" y="1"/>
                    <a:pt x="8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5"/>
            <p:cNvSpPr/>
            <p:nvPr/>
          </p:nvSpPr>
          <p:spPr>
            <a:xfrm>
              <a:off x="1154272" y="3310510"/>
              <a:ext cx="233234" cy="712600"/>
            </a:xfrm>
            <a:custGeom>
              <a:avLst/>
              <a:gdLst/>
              <a:ahLst/>
              <a:cxnLst/>
              <a:rect l="l" t="t" r="r" b="b"/>
              <a:pathLst>
                <a:path w="5786" h="17678" extrusionOk="0">
                  <a:moveTo>
                    <a:pt x="2104" y="0"/>
                  </a:moveTo>
                  <a:cubicBezTo>
                    <a:pt x="2011" y="0"/>
                    <a:pt x="1923" y="49"/>
                    <a:pt x="1893" y="163"/>
                  </a:cubicBezTo>
                  <a:cubicBezTo>
                    <a:pt x="745" y="4103"/>
                    <a:pt x="47" y="8166"/>
                    <a:pt x="16" y="12276"/>
                  </a:cubicBezTo>
                  <a:cubicBezTo>
                    <a:pt x="1" y="13750"/>
                    <a:pt x="1" y="15502"/>
                    <a:pt x="978" y="16712"/>
                  </a:cubicBezTo>
                  <a:cubicBezTo>
                    <a:pt x="1620" y="17494"/>
                    <a:pt x="2397" y="17678"/>
                    <a:pt x="3224" y="17678"/>
                  </a:cubicBezTo>
                  <a:cubicBezTo>
                    <a:pt x="3956" y="17678"/>
                    <a:pt x="4726" y="17534"/>
                    <a:pt x="5476" y="17534"/>
                  </a:cubicBezTo>
                  <a:cubicBezTo>
                    <a:pt x="5480" y="17534"/>
                    <a:pt x="5485" y="17534"/>
                    <a:pt x="5490" y="17534"/>
                  </a:cubicBezTo>
                  <a:cubicBezTo>
                    <a:pt x="5786" y="17534"/>
                    <a:pt x="5781" y="17069"/>
                    <a:pt x="5476" y="17069"/>
                  </a:cubicBezTo>
                  <a:cubicBezTo>
                    <a:pt x="4732" y="17069"/>
                    <a:pt x="3988" y="17269"/>
                    <a:pt x="3245" y="17269"/>
                  </a:cubicBezTo>
                  <a:cubicBezTo>
                    <a:pt x="3135" y="17269"/>
                    <a:pt x="3026" y="17265"/>
                    <a:pt x="2916" y="17255"/>
                  </a:cubicBezTo>
                  <a:cubicBezTo>
                    <a:pt x="1986" y="17162"/>
                    <a:pt x="1319" y="16557"/>
                    <a:pt x="947" y="15735"/>
                  </a:cubicBezTo>
                  <a:cubicBezTo>
                    <a:pt x="249" y="14153"/>
                    <a:pt x="466" y="12183"/>
                    <a:pt x="559" y="10508"/>
                  </a:cubicBezTo>
                  <a:cubicBezTo>
                    <a:pt x="745" y="7050"/>
                    <a:pt x="1397" y="3638"/>
                    <a:pt x="2358" y="303"/>
                  </a:cubicBezTo>
                  <a:cubicBezTo>
                    <a:pt x="2406" y="122"/>
                    <a:pt x="2250" y="0"/>
                    <a:pt x="2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5"/>
            <p:cNvSpPr/>
            <p:nvPr/>
          </p:nvSpPr>
          <p:spPr>
            <a:xfrm>
              <a:off x="1354967" y="3964108"/>
              <a:ext cx="109442" cy="66068"/>
            </a:xfrm>
            <a:custGeom>
              <a:avLst/>
              <a:gdLst/>
              <a:ahLst/>
              <a:cxnLst/>
              <a:rect l="l" t="t" r="r" b="b"/>
              <a:pathLst>
                <a:path w="2715" h="1639" extrusionOk="0">
                  <a:moveTo>
                    <a:pt x="1970" y="1"/>
                  </a:moveTo>
                  <a:cubicBezTo>
                    <a:pt x="1443" y="1"/>
                    <a:pt x="1163" y="264"/>
                    <a:pt x="745" y="342"/>
                  </a:cubicBezTo>
                  <a:cubicBezTo>
                    <a:pt x="481" y="404"/>
                    <a:pt x="217" y="311"/>
                    <a:pt x="78" y="621"/>
                  </a:cubicBezTo>
                  <a:cubicBezTo>
                    <a:pt x="0" y="807"/>
                    <a:pt x="31" y="1117"/>
                    <a:pt x="109" y="1319"/>
                  </a:cubicBezTo>
                  <a:cubicBezTo>
                    <a:pt x="187" y="1509"/>
                    <a:pt x="344" y="1558"/>
                    <a:pt x="521" y="1558"/>
                  </a:cubicBezTo>
                  <a:cubicBezTo>
                    <a:pt x="709" y="1558"/>
                    <a:pt x="920" y="1504"/>
                    <a:pt x="1089" y="1504"/>
                  </a:cubicBezTo>
                  <a:cubicBezTo>
                    <a:pt x="1139" y="1504"/>
                    <a:pt x="1185" y="1508"/>
                    <a:pt x="1226" y="1521"/>
                  </a:cubicBezTo>
                  <a:cubicBezTo>
                    <a:pt x="1443" y="1595"/>
                    <a:pt x="1650" y="1639"/>
                    <a:pt x="1835" y="1639"/>
                  </a:cubicBezTo>
                  <a:cubicBezTo>
                    <a:pt x="2190" y="1639"/>
                    <a:pt x="2463" y="1479"/>
                    <a:pt x="2575" y="1071"/>
                  </a:cubicBezTo>
                  <a:cubicBezTo>
                    <a:pt x="2714" y="683"/>
                    <a:pt x="2559" y="1"/>
                    <a:pt x="19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5"/>
            <p:cNvSpPr/>
            <p:nvPr/>
          </p:nvSpPr>
          <p:spPr>
            <a:xfrm>
              <a:off x="1196152" y="2963214"/>
              <a:ext cx="498312" cy="440830"/>
            </a:xfrm>
            <a:custGeom>
              <a:avLst/>
              <a:gdLst/>
              <a:ahLst/>
              <a:cxnLst/>
              <a:rect l="l" t="t" r="r" b="b"/>
              <a:pathLst>
                <a:path w="12362" h="10936" extrusionOk="0">
                  <a:moveTo>
                    <a:pt x="5538" y="1"/>
                  </a:moveTo>
                  <a:cubicBezTo>
                    <a:pt x="5507" y="1"/>
                    <a:pt x="5445" y="1"/>
                    <a:pt x="5414" y="16"/>
                  </a:cubicBezTo>
                  <a:cubicBezTo>
                    <a:pt x="5367" y="32"/>
                    <a:pt x="5336" y="32"/>
                    <a:pt x="5305" y="47"/>
                  </a:cubicBezTo>
                  <a:cubicBezTo>
                    <a:pt x="5212" y="94"/>
                    <a:pt x="5119" y="172"/>
                    <a:pt x="5057" y="265"/>
                  </a:cubicBezTo>
                  <a:cubicBezTo>
                    <a:pt x="4964" y="404"/>
                    <a:pt x="4917" y="559"/>
                    <a:pt x="4886" y="714"/>
                  </a:cubicBezTo>
                  <a:cubicBezTo>
                    <a:pt x="4809" y="1040"/>
                    <a:pt x="4716" y="1350"/>
                    <a:pt x="4607" y="1660"/>
                  </a:cubicBezTo>
                  <a:cubicBezTo>
                    <a:pt x="4483" y="2048"/>
                    <a:pt x="4375" y="2482"/>
                    <a:pt x="4142" y="2808"/>
                  </a:cubicBezTo>
                  <a:cubicBezTo>
                    <a:pt x="3816" y="3227"/>
                    <a:pt x="3242" y="3304"/>
                    <a:pt x="2824" y="3615"/>
                  </a:cubicBezTo>
                  <a:cubicBezTo>
                    <a:pt x="2389" y="3971"/>
                    <a:pt x="1955" y="4390"/>
                    <a:pt x="1722" y="4917"/>
                  </a:cubicBezTo>
                  <a:cubicBezTo>
                    <a:pt x="1474" y="5460"/>
                    <a:pt x="1335" y="5631"/>
                    <a:pt x="1164" y="6220"/>
                  </a:cubicBezTo>
                  <a:cubicBezTo>
                    <a:pt x="792" y="7399"/>
                    <a:pt x="575" y="8345"/>
                    <a:pt x="1" y="10749"/>
                  </a:cubicBezTo>
                  <a:cubicBezTo>
                    <a:pt x="435" y="10796"/>
                    <a:pt x="838" y="10889"/>
                    <a:pt x="1226" y="10935"/>
                  </a:cubicBezTo>
                  <a:cubicBezTo>
                    <a:pt x="1335" y="10423"/>
                    <a:pt x="1443" y="9896"/>
                    <a:pt x="1552" y="9384"/>
                  </a:cubicBezTo>
                  <a:cubicBezTo>
                    <a:pt x="1722" y="8686"/>
                    <a:pt x="1986" y="8019"/>
                    <a:pt x="2188" y="7337"/>
                  </a:cubicBezTo>
                  <a:cubicBezTo>
                    <a:pt x="2451" y="6593"/>
                    <a:pt x="2684" y="5910"/>
                    <a:pt x="3149" y="5274"/>
                  </a:cubicBezTo>
                  <a:cubicBezTo>
                    <a:pt x="3459" y="4855"/>
                    <a:pt x="4002" y="4235"/>
                    <a:pt x="4499" y="4049"/>
                  </a:cubicBezTo>
                  <a:cubicBezTo>
                    <a:pt x="5033" y="3841"/>
                    <a:pt x="5530" y="3738"/>
                    <a:pt x="6042" y="3738"/>
                  </a:cubicBezTo>
                  <a:cubicBezTo>
                    <a:pt x="6408" y="3738"/>
                    <a:pt x="6781" y="3791"/>
                    <a:pt x="7182" y="3894"/>
                  </a:cubicBezTo>
                  <a:cubicBezTo>
                    <a:pt x="7678" y="4033"/>
                    <a:pt x="8298" y="4592"/>
                    <a:pt x="8655" y="4964"/>
                  </a:cubicBezTo>
                  <a:cubicBezTo>
                    <a:pt x="9198" y="5522"/>
                    <a:pt x="9508" y="6174"/>
                    <a:pt x="9834" y="6903"/>
                  </a:cubicBezTo>
                  <a:cubicBezTo>
                    <a:pt x="10113" y="7539"/>
                    <a:pt x="10454" y="8175"/>
                    <a:pt x="10702" y="8841"/>
                  </a:cubicBezTo>
                  <a:cubicBezTo>
                    <a:pt x="10889" y="9338"/>
                    <a:pt x="11028" y="9850"/>
                    <a:pt x="11199" y="10330"/>
                  </a:cubicBezTo>
                  <a:cubicBezTo>
                    <a:pt x="11586" y="10253"/>
                    <a:pt x="11974" y="10113"/>
                    <a:pt x="12362" y="10051"/>
                  </a:cubicBezTo>
                  <a:cubicBezTo>
                    <a:pt x="11509" y="7725"/>
                    <a:pt x="11183" y="6825"/>
                    <a:pt x="10687" y="5677"/>
                  </a:cubicBezTo>
                  <a:cubicBezTo>
                    <a:pt x="10423" y="5119"/>
                    <a:pt x="10299" y="4980"/>
                    <a:pt x="9958" y="4452"/>
                  </a:cubicBezTo>
                  <a:cubicBezTo>
                    <a:pt x="9648" y="3971"/>
                    <a:pt x="9214" y="3584"/>
                    <a:pt x="8702" y="3289"/>
                  </a:cubicBezTo>
                  <a:cubicBezTo>
                    <a:pt x="8252" y="3025"/>
                    <a:pt x="7678" y="3041"/>
                    <a:pt x="7290" y="2638"/>
                  </a:cubicBezTo>
                  <a:cubicBezTo>
                    <a:pt x="7011" y="2343"/>
                    <a:pt x="6856" y="1909"/>
                    <a:pt x="6685" y="1536"/>
                  </a:cubicBezTo>
                  <a:cubicBezTo>
                    <a:pt x="6546" y="1257"/>
                    <a:pt x="6422" y="947"/>
                    <a:pt x="6298" y="637"/>
                  </a:cubicBezTo>
                  <a:cubicBezTo>
                    <a:pt x="6236" y="482"/>
                    <a:pt x="6189" y="342"/>
                    <a:pt x="6065" y="203"/>
                  </a:cubicBezTo>
                  <a:cubicBezTo>
                    <a:pt x="5988" y="125"/>
                    <a:pt x="5894" y="78"/>
                    <a:pt x="5801" y="32"/>
                  </a:cubicBezTo>
                  <a:cubicBezTo>
                    <a:pt x="5755" y="16"/>
                    <a:pt x="5724" y="16"/>
                    <a:pt x="5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5"/>
            <p:cNvSpPr/>
            <p:nvPr/>
          </p:nvSpPr>
          <p:spPr>
            <a:xfrm>
              <a:off x="1171766" y="1952605"/>
              <a:ext cx="273261" cy="1072448"/>
            </a:xfrm>
            <a:custGeom>
              <a:avLst/>
              <a:gdLst/>
              <a:ahLst/>
              <a:cxnLst/>
              <a:rect l="l" t="t" r="r" b="b"/>
              <a:pathLst>
                <a:path w="6779" h="26605" extrusionOk="0">
                  <a:moveTo>
                    <a:pt x="3663" y="1"/>
                  </a:moveTo>
                  <a:cubicBezTo>
                    <a:pt x="3608" y="1"/>
                    <a:pt x="3550" y="13"/>
                    <a:pt x="3491" y="40"/>
                  </a:cubicBezTo>
                  <a:cubicBezTo>
                    <a:pt x="1738" y="831"/>
                    <a:pt x="1" y="2196"/>
                    <a:pt x="296" y="4337"/>
                  </a:cubicBezTo>
                  <a:cubicBezTo>
                    <a:pt x="513" y="5826"/>
                    <a:pt x="1552" y="7190"/>
                    <a:pt x="2141" y="8571"/>
                  </a:cubicBezTo>
                  <a:cubicBezTo>
                    <a:pt x="3289" y="11254"/>
                    <a:pt x="4406" y="13984"/>
                    <a:pt x="5104" y="16822"/>
                  </a:cubicBezTo>
                  <a:cubicBezTo>
                    <a:pt x="5879" y="19924"/>
                    <a:pt x="6034" y="23088"/>
                    <a:pt x="5848" y="26283"/>
                  </a:cubicBezTo>
                  <a:cubicBezTo>
                    <a:pt x="5848" y="26496"/>
                    <a:pt x="6020" y="26605"/>
                    <a:pt x="6199" y="26605"/>
                  </a:cubicBezTo>
                  <a:cubicBezTo>
                    <a:pt x="6384" y="26605"/>
                    <a:pt x="6577" y="26488"/>
                    <a:pt x="6593" y="26252"/>
                  </a:cubicBezTo>
                  <a:cubicBezTo>
                    <a:pt x="6779" y="23413"/>
                    <a:pt x="6670" y="20591"/>
                    <a:pt x="6112" y="17814"/>
                  </a:cubicBezTo>
                  <a:cubicBezTo>
                    <a:pt x="5584" y="15178"/>
                    <a:pt x="4638" y="12650"/>
                    <a:pt x="3630" y="10199"/>
                  </a:cubicBezTo>
                  <a:cubicBezTo>
                    <a:pt x="3180" y="9083"/>
                    <a:pt x="2777" y="7904"/>
                    <a:pt x="2219" y="6865"/>
                  </a:cubicBezTo>
                  <a:cubicBezTo>
                    <a:pt x="1971" y="6368"/>
                    <a:pt x="1629" y="5934"/>
                    <a:pt x="1397" y="5422"/>
                  </a:cubicBezTo>
                  <a:cubicBezTo>
                    <a:pt x="358" y="3142"/>
                    <a:pt x="1816" y="1607"/>
                    <a:pt x="3863" y="661"/>
                  </a:cubicBezTo>
                  <a:cubicBezTo>
                    <a:pt x="4238" y="487"/>
                    <a:pt x="4012" y="1"/>
                    <a:pt x="36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5"/>
            <p:cNvSpPr/>
            <p:nvPr/>
          </p:nvSpPr>
          <p:spPr>
            <a:xfrm>
              <a:off x="771061" y="2224162"/>
              <a:ext cx="867189" cy="758473"/>
            </a:xfrm>
            <a:custGeom>
              <a:avLst/>
              <a:gdLst/>
              <a:ahLst/>
              <a:cxnLst/>
              <a:rect l="l" t="t" r="r" b="b"/>
              <a:pathLst>
                <a:path w="21513" h="18816" extrusionOk="0">
                  <a:moveTo>
                    <a:pt x="15157" y="1"/>
                  </a:moveTo>
                  <a:cubicBezTo>
                    <a:pt x="14221" y="1"/>
                    <a:pt x="13251" y="71"/>
                    <a:pt x="12765" y="205"/>
                  </a:cubicBezTo>
                  <a:cubicBezTo>
                    <a:pt x="11803" y="469"/>
                    <a:pt x="10935" y="764"/>
                    <a:pt x="10082" y="1136"/>
                  </a:cubicBezTo>
                  <a:cubicBezTo>
                    <a:pt x="9182" y="1524"/>
                    <a:pt x="8577" y="1555"/>
                    <a:pt x="8003" y="2361"/>
                  </a:cubicBezTo>
                  <a:cubicBezTo>
                    <a:pt x="7057" y="3710"/>
                    <a:pt x="6080" y="6176"/>
                    <a:pt x="5258" y="7634"/>
                  </a:cubicBezTo>
                  <a:cubicBezTo>
                    <a:pt x="4048" y="9728"/>
                    <a:pt x="1830" y="14552"/>
                    <a:pt x="0" y="18134"/>
                  </a:cubicBezTo>
                  <a:cubicBezTo>
                    <a:pt x="226" y="18553"/>
                    <a:pt x="536" y="18688"/>
                    <a:pt x="894" y="18688"/>
                  </a:cubicBezTo>
                  <a:cubicBezTo>
                    <a:pt x="1538" y="18688"/>
                    <a:pt x="2336" y="18251"/>
                    <a:pt x="3073" y="18251"/>
                  </a:cubicBezTo>
                  <a:cubicBezTo>
                    <a:pt x="3275" y="18251"/>
                    <a:pt x="3472" y="18283"/>
                    <a:pt x="3661" y="18367"/>
                  </a:cubicBezTo>
                  <a:cubicBezTo>
                    <a:pt x="4203" y="18646"/>
                    <a:pt x="4870" y="18724"/>
                    <a:pt x="5491" y="18770"/>
                  </a:cubicBezTo>
                  <a:cubicBezTo>
                    <a:pt x="5823" y="18799"/>
                    <a:pt x="6141" y="18816"/>
                    <a:pt x="6447" y="18816"/>
                  </a:cubicBezTo>
                  <a:cubicBezTo>
                    <a:pt x="7612" y="18816"/>
                    <a:pt x="8620" y="18580"/>
                    <a:pt x="9725" y="17917"/>
                  </a:cubicBezTo>
                  <a:cubicBezTo>
                    <a:pt x="11121" y="17111"/>
                    <a:pt x="12315" y="16413"/>
                    <a:pt x="13478" y="15281"/>
                  </a:cubicBezTo>
                  <a:cubicBezTo>
                    <a:pt x="14067" y="14707"/>
                    <a:pt x="14595" y="14040"/>
                    <a:pt x="15029" y="13326"/>
                  </a:cubicBezTo>
                  <a:cubicBezTo>
                    <a:pt x="15231" y="13001"/>
                    <a:pt x="15494" y="12613"/>
                    <a:pt x="15603" y="12225"/>
                  </a:cubicBezTo>
                  <a:cubicBezTo>
                    <a:pt x="15649" y="12070"/>
                    <a:pt x="15649" y="11930"/>
                    <a:pt x="15696" y="11791"/>
                  </a:cubicBezTo>
                  <a:cubicBezTo>
                    <a:pt x="15755" y="11643"/>
                    <a:pt x="15955" y="11537"/>
                    <a:pt x="16001" y="11407"/>
                  </a:cubicBezTo>
                  <a:lnTo>
                    <a:pt x="16001" y="11407"/>
                  </a:lnTo>
                  <a:cubicBezTo>
                    <a:pt x="15914" y="11728"/>
                    <a:pt x="15937" y="12460"/>
                    <a:pt x="16347" y="12551"/>
                  </a:cubicBezTo>
                  <a:cubicBezTo>
                    <a:pt x="16400" y="12570"/>
                    <a:pt x="16455" y="12577"/>
                    <a:pt x="16511" y="12577"/>
                  </a:cubicBezTo>
                  <a:cubicBezTo>
                    <a:pt x="16635" y="12577"/>
                    <a:pt x="16767" y="12541"/>
                    <a:pt x="16906" y="12520"/>
                  </a:cubicBezTo>
                  <a:cubicBezTo>
                    <a:pt x="17309" y="12411"/>
                    <a:pt x="17681" y="12241"/>
                    <a:pt x="18084" y="12101"/>
                  </a:cubicBezTo>
                  <a:cubicBezTo>
                    <a:pt x="18472" y="11977"/>
                    <a:pt x="18860" y="11837"/>
                    <a:pt x="19186" y="11589"/>
                  </a:cubicBezTo>
                  <a:cubicBezTo>
                    <a:pt x="19837" y="11077"/>
                    <a:pt x="20302" y="10131"/>
                    <a:pt x="20240" y="9294"/>
                  </a:cubicBezTo>
                  <a:cubicBezTo>
                    <a:pt x="20240" y="9077"/>
                    <a:pt x="19806" y="8487"/>
                    <a:pt x="19837" y="8456"/>
                  </a:cubicBezTo>
                  <a:cubicBezTo>
                    <a:pt x="20023" y="8146"/>
                    <a:pt x="20566" y="7898"/>
                    <a:pt x="20737" y="7479"/>
                  </a:cubicBezTo>
                  <a:cubicBezTo>
                    <a:pt x="21093" y="6642"/>
                    <a:pt x="21512" y="6099"/>
                    <a:pt x="20457" y="5261"/>
                  </a:cubicBezTo>
                  <a:cubicBezTo>
                    <a:pt x="20349" y="5184"/>
                    <a:pt x="20101" y="5153"/>
                    <a:pt x="20101" y="5122"/>
                  </a:cubicBezTo>
                  <a:cubicBezTo>
                    <a:pt x="20085" y="5106"/>
                    <a:pt x="20178" y="4812"/>
                    <a:pt x="20194" y="4625"/>
                  </a:cubicBezTo>
                  <a:cubicBezTo>
                    <a:pt x="20333" y="3757"/>
                    <a:pt x="20225" y="2315"/>
                    <a:pt x="19310" y="1911"/>
                  </a:cubicBezTo>
                  <a:cubicBezTo>
                    <a:pt x="19074" y="1799"/>
                    <a:pt x="18668" y="1668"/>
                    <a:pt x="18349" y="1668"/>
                  </a:cubicBezTo>
                  <a:cubicBezTo>
                    <a:pt x="18269" y="1668"/>
                    <a:pt x="18196" y="1676"/>
                    <a:pt x="18131" y="1694"/>
                  </a:cubicBezTo>
                  <a:cubicBezTo>
                    <a:pt x="18069" y="1694"/>
                    <a:pt x="18053" y="1539"/>
                    <a:pt x="17991" y="1353"/>
                  </a:cubicBezTo>
                  <a:cubicBezTo>
                    <a:pt x="17883" y="903"/>
                    <a:pt x="17728" y="298"/>
                    <a:pt x="17154" y="159"/>
                  </a:cubicBezTo>
                  <a:cubicBezTo>
                    <a:pt x="16726" y="52"/>
                    <a:pt x="15954" y="1"/>
                    <a:pt x="15157" y="1"/>
                  </a:cubicBezTo>
                  <a:close/>
                </a:path>
              </a:pathLst>
            </a:custGeom>
            <a:solidFill>
              <a:srgbClr val="C57A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5"/>
            <p:cNvSpPr/>
            <p:nvPr/>
          </p:nvSpPr>
          <p:spPr>
            <a:xfrm>
              <a:off x="1401200" y="2643489"/>
              <a:ext cx="138223" cy="70341"/>
            </a:xfrm>
            <a:custGeom>
              <a:avLst/>
              <a:gdLst/>
              <a:ahLst/>
              <a:cxnLst/>
              <a:rect l="l" t="t" r="r" b="b"/>
              <a:pathLst>
                <a:path w="3429" h="1745" extrusionOk="0">
                  <a:moveTo>
                    <a:pt x="2656" y="1"/>
                  </a:moveTo>
                  <a:cubicBezTo>
                    <a:pt x="2559" y="1"/>
                    <a:pt x="2460" y="4"/>
                    <a:pt x="2358" y="8"/>
                  </a:cubicBezTo>
                  <a:cubicBezTo>
                    <a:pt x="2017" y="54"/>
                    <a:pt x="1660" y="132"/>
                    <a:pt x="1335" y="240"/>
                  </a:cubicBezTo>
                  <a:cubicBezTo>
                    <a:pt x="1009" y="380"/>
                    <a:pt x="699" y="535"/>
                    <a:pt x="420" y="783"/>
                  </a:cubicBezTo>
                  <a:cubicBezTo>
                    <a:pt x="280" y="907"/>
                    <a:pt x="187" y="1062"/>
                    <a:pt x="110" y="1233"/>
                  </a:cubicBezTo>
                  <a:cubicBezTo>
                    <a:pt x="47" y="1388"/>
                    <a:pt x="1" y="1574"/>
                    <a:pt x="16" y="1745"/>
                  </a:cubicBezTo>
                  <a:cubicBezTo>
                    <a:pt x="79" y="1590"/>
                    <a:pt x="156" y="1434"/>
                    <a:pt x="249" y="1295"/>
                  </a:cubicBezTo>
                  <a:cubicBezTo>
                    <a:pt x="342" y="1186"/>
                    <a:pt x="435" y="1062"/>
                    <a:pt x="575" y="969"/>
                  </a:cubicBezTo>
                  <a:cubicBezTo>
                    <a:pt x="823" y="768"/>
                    <a:pt x="1133" y="643"/>
                    <a:pt x="1443" y="519"/>
                  </a:cubicBezTo>
                  <a:cubicBezTo>
                    <a:pt x="1785" y="411"/>
                    <a:pt x="2095" y="333"/>
                    <a:pt x="2420" y="256"/>
                  </a:cubicBezTo>
                  <a:cubicBezTo>
                    <a:pt x="2746" y="178"/>
                    <a:pt x="3072" y="116"/>
                    <a:pt x="3429" y="116"/>
                  </a:cubicBezTo>
                  <a:cubicBezTo>
                    <a:pt x="3188" y="24"/>
                    <a:pt x="2930" y="1"/>
                    <a:pt x="2656" y="1"/>
                  </a:cubicBezTo>
                  <a:close/>
                </a:path>
              </a:pathLst>
            </a:custGeom>
            <a:solidFill>
              <a:srgbClr val="A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5"/>
            <p:cNvSpPr/>
            <p:nvPr/>
          </p:nvSpPr>
          <p:spPr>
            <a:xfrm>
              <a:off x="1326186" y="2549530"/>
              <a:ext cx="243875" cy="26766"/>
            </a:xfrm>
            <a:custGeom>
              <a:avLst/>
              <a:gdLst/>
              <a:ahLst/>
              <a:cxnLst/>
              <a:rect l="l" t="t" r="r" b="b"/>
              <a:pathLst>
                <a:path w="6050" h="664" extrusionOk="0">
                  <a:moveTo>
                    <a:pt x="3612" y="1"/>
                  </a:moveTo>
                  <a:cubicBezTo>
                    <a:pt x="3408" y="1"/>
                    <a:pt x="3202" y="9"/>
                    <a:pt x="2994" y="28"/>
                  </a:cubicBezTo>
                  <a:cubicBezTo>
                    <a:pt x="2482" y="59"/>
                    <a:pt x="1971" y="136"/>
                    <a:pt x="1459" y="260"/>
                  </a:cubicBezTo>
                  <a:cubicBezTo>
                    <a:pt x="962" y="369"/>
                    <a:pt x="482" y="493"/>
                    <a:pt x="1" y="664"/>
                  </a:cubicBezTo>
                  <a:cubicBezTo>
                    <a:pt x="1009" y="570"/>
                    <a:pt x="2017" y="369"/>
                    <a:pt x="3025" y="291"/>
                  </a:cubicBezTo>
                  <a:cubicBezTo>
                    <a:pt x="3298" y="266"/>
                    <a:pt x="3576" y="254"/>
                    <a:pt x="3854" y="254"/>
                  </a:cubicBezTo>
                  <a:cubicBezTo>
                    <a:pt x="4080" y="254"/>
                    <a:pt x="4307" y="262"/>
                    <a:pt x="4530" y="276"/>
                  </a:cubicBezTo>
                  <a:cubicBezTo>
                    <a:pt x="5041" y="291"/>
                    <a:pt x="5538" y="353"/>
                    <a:pt x="6050" y="384"/>
                  </a:cubicBezTo>
                  <a:cubicBezTo>
                    <a:pt x="5553" y="229"/>
                    <a:pt x="5057" y="121"/>
                    <a:pt x="4545" y="59"/>
                  </a:cubicBezTo>
                  <a:cubicBezTo>
                    <a:pt x="4235" y="21"/>
                    <a:pt x="3925" y="1"/>
                    <a:pt x="3612" y="1"/>
                  </a:cubicBezTo>
                  <a:close/>
                </a:path>
              </a:pathLst>
            </a:custGeom>
            <a:solidFill>
              <a:srgbClr val="A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5"/>
            <p:cNvSpPr/>
            <p:nvPr/>
          </p:nvSpPr>
          <p:spPr>
            <a:xfrm>
              <a:off x="1242426" y="2417198"/>
              <a:ext cx="351382" cy="59054"/>
            </a:xfrm>
            <a:custGeom>
              <a:avLst/>
              <a:gdLst/>
              <a:ahLst/>
              <a:cxnLst/>
              <a:rect l="l" t="t" r="r" b="b"/>
              <a:pathLst>
                <a:path w="8717" h="1465" extrusionOk="0">
                  <a:moveTo>
                    <a:pt x="5765" y="0"/>
                  </a:moveTo>
                  <a:cubicBezTo>
                    <a:pt x="5639" y="0"/>
                    <a:pt x="5512" y="2"/>
                    <a:pt x="5382" y="7"/>
                  </a:cubicBezTo>
                  <a:cubicBezTo>
                    <a:pt x="5026" y="54"/>
                    <a:pt x="4638" y="85"/>
                    <a:pt x="4266" y="162"/>
                  </a:cubicBezTo>
                  <a:cubicBezTo>
                    <a:pt x="3893" y="240"/>
                    <a:pt x="3521" y="317"/>
                    <a:pt x="3164" y="410"/>
                  </a:cubicBezTo>
                  <a:cubicBezTo>
                    <a:pt x="2792" y="519"/>
                    <a:pt x="2420" y="612"/>
                    <a:pt x="2079" y="674"/>
                  </a:cubicBezTo>
                  <a:cubicBezTo>
                    <a:pt x="1893" y="705"/>
                    <a:pt x="1707" y="690"/>
                    <a:pt x="1505" y="705"/>
                  </a:cubicBezTo>
                  <a:cubicBezTo>
                    <a:pt x="1319" y="721"/>
                    <a:pt x="1117" y="767"/>
                    <a:pt x="947" y="845"/>
                  </a:cubicBezTo>
                  <a:cubicBezTo>
                    <a:pt x="605" y="1000"/>
                    <a:pt x="295" y="1232"/>
                    <a:pt x="1" y="1465"/>
                  </a:cubicBezTo>
                  <a:cubicBezTo>
                    <a:pt x="311" y="1294"/>
                    <a:pt x="636" y="1077"/>
                    <a:pt x="1024" y="938"/>
                  </a:cubicBezTo>
                  <a:cubicBezTo>
                    <a:pt x="1195" y="907"/>
                    <a:pt x="1381" y="860"/>
                    <a:pt x="1551" y="860"/>
                  </a:cubicBezTo>
                  <a:cubicBezTo>
                    <a:pt x="1665" y="860"/>
                    <a:pt x="1793" y="867"/>
                    <a:pt x="1920" y="867"/>
                  </a:cubicBezTo>
                  <a:cubicBezTo>
                    <a:pt x="1984" y="867"/>
                    <a:pt x="2048" y="865"/>
                    <a:pt x="2110" y="860"/>
                  </a:cubicBezTo>
                  <a:cubicBezTo>
                    <a:pt x="2513" y="845"/>
                    <a:pt x="2870" y="752"/>
                    <a:pt x="3242" y="674"/>
                  </a:cubicBezTo>
                  <a:cubicBezTo>
                    <a:pt x="3599" y="596"/>
                    <a:pt x="3955" y="488"/>
                    <a:pt x="4328" y="441"/>
                  </a:cubicBezTo>
                  <a:cubicBezTo>
                    <a:pt x="4669" y="364"/>
                    <a:pt x="5041" y="302"/>
                    <a:pt x="5413" y="286"/>
                  </a:cubicBezTo>
                  <a:cubicBezTo>
                    <a:pt x="5755" y="255"/>
                    <a:pt x="6142" y="255"/>
                    <a:pt x="6515" y="240"/>
                  </a:cubicBezTo>
                  <a:cubicBezTo>
                    <a:pt x="6678" y="236"/>
                    <a:pt x="6843" y="234"/>
                    <a:pt x="7008" y="234"/>
                  </a:cubicBezTo>
                  <a:cubicBezTo>
                    <a:pt x="7582" y="234"/>
                    <a:pt x="8163" y="266"/>
                    <a:pt x="8717" y="410"/>
                  </a:cubicBezTo>
                  <a:cubicBezTo>
                    <a:pt x="8376" y="255"/>
                    <a:pt x="8003" y="162"/>
                    <a:pt x="7631" y="100"/>
                  </a:cubicBezTo>
                  <a:cubicBezTo>
                    <a:pt x="7275" y="54"/>
                    <a:pt x="6887" y="7"/>
                    <a:pt x="6515" y="7"/>
                  </a:cubicBezTo>
                  <a:cubicBezTo>
                    <a:pt x="6266" y="7"/>
                    <a:pt x="6018" y="0"/>
                    <a:pt x="5765" y="0"/>
                  </a:cubicBezTo>
                  <a:close/>
                </a:path>
              </a:pathLst>
            </a:custGeom>
            <a:solidFill>
              <a:srgbClr val="A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5"/>
            <p:cNvSpPr/>
            <p:nvPr/>
          </p:nvSpPr>
          <p:spPr>
            <a:xfrm>
              <a:off x="1496247" y="2402203"/>
              <a:ext cx="52564" cy="21163"/>
            </a:xfrm>
            <a:custGeom>
              <a:avLst/>
              <a:gdLst/>
              <a:ahLst/>
              <a:cxnLst/>
              <a:rect l="l" t="t" r="r" b="b"/>
              <a:pathLst>
                <a:path w="1304" h="525" extrusionOk="0">
                  <a:moveTo>
                    <a:pt x="1197" y="1"/>
                  </a:moveTo>
                  <a:cubicBezTo>
                    <a:pt x="1104" y="1"/>
                    <a:pt x="1022" y="15"/>
                    <a:pt x="931" y="38"/>
                  </a:cubicBezTo>
                  <a:cubicBezTo>
                    <a:pt x="822" y="53"/>
                    <a:pt x="714" y="84"/>
                    <a:pt x="605" y="131"/>
                  </a:cubicBezTo>
                  <a:cubicBezTo>
                    <a:pt x="512" y="162"/>
                    <a:pt x="388" y="224"/>
                    <a:pt x="295" y="286"/>
                  </a:cubicBezTo>
                  <a:cubicBezTo>
                    <a:pt x="202" y="348"/>
                    <a:pt x="93" y="426"/>
                    <a:pt x="0" y="519"/>
                  </a:cubicBezTo>
                  <a:cubicBezTo>
                    <a:pt x="34" y="523"/>
                    <a:pt x="66" y="525"/>
                    <a:pt x="98" y="525"/>
                  </a:cubicBezTo>
                  <a:cubicBezTo>
                    <a:pt x="185" y="525"/>
                    <a:pt x="270" y="510"/>
                    <a:pt x="373" y="488"/>
                  </a:cubicBezTo>
                  <a:cubicBezTo>
                    <a:pt x="481" y="472"/>
                    <a:pt x="590" y="441"/>
                    <a:pt x="698" y="395"/>
                  </a:cubicBezTo>
                  <a:cubicBezTo>
                    <a:pt x="791" y="364"/>
                    <a:pt x="915" y="302"/>
                    <a:pt x="1009" y="239"/>
                  </a:cubicBezTo>
                  <a:cubicBezTo>
                    <a:pt x="1102" y="177"/>
                    <a:pt x="1210" y="100"/>
                    <a:pt x="1303" y="7"/>
                  </a:cubicBezTo>
                  <a:cubicBezTo>
                    <a:pt x="1266" y="3"/>
                    <a:pt x="1231" y="1"/>
                    <a:pt x="1197" y="1"/>
                  </a:cubicBezTo>
                  <a:close/>
                </a:path>
              </a:pathLst>
            </a:custGeom>
            <a:solidFill>
              <a:srgbClr val="A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5"/>
            <p:cNvSpPr/>
            <p:nvPr/>
          </p:nvSpPr>
          <p:spPr>
            <a:xfrm>
              <a:off x="1161164" y="2292444"/>
              <a:ext cx="347029" cy="75057"/>
            </a:xfrm>
            <a:custGeom>
              <a:avLst/>
              <a:gdLst/>
              <a:ahLst/>
              <a:cxnLst/>
              <a:rect l="l" t="t" r="r" b="b"/>
              <a:pathLst>
                <a:path w="8609" h="1862" extrusionOk="0">
                  <a:moveTo>
                    <a:pt x="8608" y="0"/>
                  </a:moveTo>
                  <a:cubicBezTo>
                    <a:pt x="7848" y="0"/>
                    <a:pt x="7119" y="47"/>
                    <a:pt x="6359" y="124"/>
                  </a:cubicBezTo>
                  <a:cubicBezTo>
                    <a:pt x="5971" y="155"/>
                    <a:pt x="5599" y="202"/>
                    <a:pt x="5227" y="248"/>
                  </a:cubicBezTo>
                  <a:lnTo>
                    <a:pt x="4126" y="450"/>
                  </a:lnTo>
                  <a:lnTo>
                    <a:pt x="3567" y="543"/>
                  </a:lnTo>
                  <a:cubicBezTo>
                    <a:pt x="3366" y="590"/>
                    <a:pt x="3180" y="636"/>
                    <a:pt x="3009" y="698"/>
                  </a:cubicBezTo>
                  <a:cubicBezTo>
                    <a:pt x="2637" y="822"/>
                    <a:pt x="2280" y="946"/>
                    <a:pt x="1939" y="1024"/>
                  </a:cubicBezTo>
                  <a:cubicBezTo>
                    <a:pt x="1768" y="1070"/>
                    <a:pt x="1567" y="1101"/>
                    <a:pt x="1412" y="1101"/>
                  </a:cubicBezTo>
                  <a:cubicBezTo>
                    <a:pt x="1280" y="1101"/>
                    <a:pt x="1131" y="1055"/>
                    <a:pt x="977" y="1055"/>
                  </a:cubicBezTo>
                  <a:cubicBezTo>
                    <a:pt x="931" y="1055"/>
                    <a:pt x="884" y="1060"/>
                    <a:pt x="838" y="1070"/>
                  </a:cubicBezTo>
                  <a:cubicBezTo>
                    <a:pt x="714" y="1086"/>
                    <a:pt x="621" y="1148"/>
                    <a:pt x="559" y="1225"/>
                  </a:cubicBezTo>
                  <a:lnTo>
                    <a:pt x="373" y="1443"/>
                  </a:lnTo>
                  <a:cubicBezTo>
                    <a:pt x="248" y="1567"/>
                    <a:pt x="109" y="1722"/>
                    <a:pt x="0" y="1861"/>
                  </a:cubicBezTo>
                  <a:cubicBezTo>
                    <a:pt x="155" y="1722"/>
                    <a:pt x="295" y="1613"/>
                    <a:pt x="419" y="1474"/>
                  </a:cubicBezTo>
                  <a:cubicBezTo>
                    <a:pt x="559" y="1349"/>
                    <a:pt x="698" y="1179"/>
                    <a:pt x="853" y="1179"/>
                  </a:cubicBezTo>
                  <a:cubicBezTo>
                    <a:pt x="869" y="1178"/>
                    <a:pt x="884" y="1177"/>
                    <a:pt x="899" y="1177"/>
                  </a:cubicBezTo>
                  <a:cubicBezTo>
                    <a:pt x="1052" y="1177"/>
                    <a:pt x="1198" y="1244"/>
                    <a:pt x="1396" y="1272"/>
                  </a:cubicBezTo>
                  <a:cubicBezTo>
                    <a:pt x="1453" y="1284"/>
                    <a:pt x="1508" y="1289"/>
                    <a:pt x="1560" y="1289"/>
                  </a:cubicBezTo>
                  <a:cubicBezTo>
                    <a:pt x="1704" y="1289"/>
                    <a:pt x="1833" y="1252"/>
                    <a:pt x="1970" y="1241"/>
                  </a:cubicBezTo>
                  <a:cubicBezTo>
                    <a:pt x="2358" y="1179"/>
                    <a:pt x="2714" y="1070"/>
                    <a:pt x="3087" y="977"/>
                  </a:cubicBezTo>
                  <a:cubicBezTo>
                    <a:pt x="3273" y="915"/>
                    <a:pt x="3443" y="869"/>
                    <a:pt x="3630" y="838"/>
                  </a:cubicBezTo>
                  <a:lnTo>
                    <a:pt x="4172" y="745"/>
                  </a:lnTo>
                  <a:cubicBezTo>
                    <a:pt x="4901" y="605"/>
                    <a:pt x="5646" y="465"/>
                    <a:pt x="6375" y="357"/>
                  </a:cubicBezTo>
                  <a:lnTo>
                    <a:pt x="8608" y="0"/>
                  </a:lnTo>
                  <a:close/>
                </a:path>
              </a:pathLst>
            </a:custGeom>
            <a:solidFill>
              <a:srgbClr val="A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5"/>
            <p:cNvSpPr/>
            <p:nvPr/>
          </p:nvSpPr>
          <p:spPr>
            <a:xfrm>
              <a:off x="254672" y="2672390"/>
              <a:ext cx="922575" cy="1536537"/>
            </a:xfrm>
            <a:custGeom>
              <a:avLst/>
              <a:gdLst/>
              <a:ahLst/>
              <a:cxnLst/>
              <a:rect l="l" t="t" r="r" b="b"/>
              <a:pathLst>
                <a:path w="22887" h="38118" extrusionOk="0">
                  <a:moveTo>
                    <a:pt x="19171" y="1"/>
                  </a:moveTo>
                  <a:cubicBezTo>
                    <a:pt x="18588" y="1"/>
                    <a:pt x="17872" y="173"/>
                    <a:pt x="16999" y="562"/>
                  </a:cubicBezTo>
                  <a:cubicBezTo>
                    <a:pt x="14207" y="3804"/>
                    <a:pt x="4048" y="20089"/>
                    <a:pt x="1086" y="25688"/>
                  </a:cubicBezTo>
                  <a:cubicBezTo>
                    <a:pt x="295" y="27192"/>
                    <a:pt x="0" y="29503"/>
                    <a:pt x="574" y="31209"/>
                  </a:cubicBezTo>
                  <a:cubicBezTo>
                    <a:pt x="1179" y="32931"/>
                    <a:pt x="2420" y="36963"/>
                    <a:pt x="4033" y="37739"/>
                  </a:cubicBezTo>
                  <a:cubicBezTo>
                    <a:pt x="4591" y="38006"/>
                    <a:pt x="5215" y="38117"/>
                    <a:pt x="5870" y="38117"/>
                  </a:cubicBezTo>
                  <a:cubicBezTo>
                    <a:pt x="7766" y="38117"/>
                    <a:pt x="9921" y="37185"/>
                    <a:pt x="11477" y="36389"/>
                  </a:cubicBezTo>
                  <a:cubicBezTo>
                    <a:pt x="14223" y="34947"/>
                    <a:pt x="16084" y="30372"/>
                    <a:pt x="16921" y="27627"/>
                  </a:cubicBezTo>
                  <a:cubicBezTo>
                    <a:pt x="18054" y="23920"/>
                    <a:pt x="19325" y="15514"/>
                    <a:pt x="20690" y="9418"/>
                  </a:cubicBezTo>
                  <a:cubicBezTo>
                    <a:pt x="21226" y="6992"/>
                    <a:pt x="22886" y="1"/>
                    <a:pt x="19171" y="1"/>
                  </a:cubicBezTo>
                  <a:close/>
                </a:path>
              </a:pathLst>
            </a:custGeom>
            <a:solidFill>
              <a:srgbClr val="C57A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5"/>
            <p:cNvSpPr/>
            <p:nvPr/>
          </p:nvSpPr>
          <p:spPr>
            <a:xfrm>
              <a:off x="389705" y="3023878"/>
              <a:ext cx="324495" cy="500207"/>
            </a:xfrm>
            <a:custGeom>
              <a:avLst/>
              <a:gdLst/>
              <a:ahLst/>
              <a:cxnLst/>
              <a:rect l="l" t="t" r="r" b="b"/>
              <a:pathLst>
                <a:path w="8050" h="12409" extrusionOk="0">
                  <a:moveTo>
                    <a:pt x="8050" y="0"/>
                  </a:moveTo>
                  <a:lnTo>
                    <a:pt x="6995" y="1536"/>
                  </a:lnTo>
                  <a:lnTo>
                    <a:pt x="5956" y="3040"/>
                  </a:lnTo>
                  <a:lnTo>
                    <a:pt x="3816" y="6065"/>
                  </a:lnTo>
                  <a:cubicBezTo>
                    <a:pt x="3118" y="7073"/>
                    <a:pt x="2420" y="8081"/>
                    <a:pt x="1784" y="9151"/>
                  </a:cubicBezTo>
                  <a:cubicBezTo>
                    <a:pt x="1458" y="9694"/>
                    <a:pt x="1148" y="10221"/>
                    <a:pt x="853" y="10764"/>
                  </a:cubicBezTo>
                  <a:cubicBezTo>
                    <a:pt x="559" y="11307"/>
                    <a:pt x="280" y="11850"/>
                    <a:pt x="0" y="12408"/>
                  </a:cubicBezTo>
                  <a:cubicBezTo>
                    <a:pt x="156" y="12144"/>
                    <a:pt x="326" y="11865"/>
                    <a:pt x="512" y="11617"/>
                  </a:cubicBezTo>
                  <a:lnTo>
                    <a:pt x="993" y="10842"/>
                  </a:lnTo>
                  <a:cubicBezTo>
                    <a:pt x="1303" y="10314"/>
                    <a:pt x="1629" y="9787"/>
                    <a:pt x="1986" y="9291"/>
                  </a:cubicBezTo>
                  <a:cubicBezTo>
                    <a:pt x="2653" y="8267"/>
                    <a:pt x="3351" y="7259"/>
                    <a:pt x="4079" y="6251"/>
                  </a:cubicBezTo>
                  <a:cubicBezTo>
                    <a:pt x="4777" y="5243"/>
                    <a:pt x="5491" y="4234"/>
                    <a:pt x="6142" y="3180"/>
                  </a:cubicBezTo>
                  <a:cubicBezTo>
                    <a:pt x="6499" y="2653"/>
                    <a:pt x="6809" y="2141"/>
                    <a:pt x="7135" y="1613"/>
                  </a:cubicBezTo>
                  <a:cubicBezTo>
                    <a:pt x="7445" y="1071"/>
                    <a:pt x="7755" y="543"/>
                    <a:pt x="8050" y="0"/>
                  </a:cubicBezTo>
                  <a:close/>
                </a:path>
              </a:pathLst>
            </a:custGeom>
            <a:solidFill>
              <a:srgbClr val="A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itle 2">
            <a:extLst>
              <a:ext uri="{FF2B5EF4-FFF2-40B4-BE49-F238E27FC236}">
                <a16:creationId xmlns:a16="http://schemas.microsoft.com/office/drawing/2014/main" id="{AC0DB26F-8604-651E-31FC-95EC092B0879}"/>
              </a:ext>
            </a:extLst>
          </p:cNvPr>
          <p:cNvSpPr txBox="1">
            <a:spLocks/>
          </p:cNvSpPr>
          <p:nvPr/>
        </p:nvSpPr>
        <p:spPr>
          <a:xfrm>
            <a:off x="2258313" y="1531862"/>
            <a:ext cx="4849718" cy="48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20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jalla One"/>
              <a:buNone/>
              <a:defRPr sz="20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jalla One"/>
              <a:buNone/>
              <a:defRPr sz="20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jalla One"/>
              <a:buNone/>
              <a:defRPr sz="20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jalla One"/>
              <a:buNone/>
              <a:defRPr sz="20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jalla One"/>
              <a:buNone/>
              <a:defRPr sz="20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jalla One"/>
              <a:buNone/>
              <a:defRPr sz="20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jalla One"/>
              <a:buNone/>
              <a:defRPr sz="20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jalla One"/>
              <a:buNone/>
              <a:defRPr sz="20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 lang="en-US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2F7AF2E2-831A-3E36-E95E-BC08511F360C}"/>
              </a:ext>
            </a:extLst>
          </p:cNvPr>
          <p:cNvSpPr txBox="1">
            <a:spLocks/>
          </p:cNvSpPr>
          <p:nvPr/>
        </p:nvSpPr>
        <p:spPr>
          <a:xfrm>
            <a:off x="2258313" y="2196159"/>
            <a:ext cx="4849718" cy="48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20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jalla One"/>
              <a:buNone/>
              <a:defRPr sz="20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jalla One"/>
              <a:buNone/>
              <a:defRPr sz="20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jalla One"/>
              <a:buNone/>
              <a:defRPr sz="20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jalla One"/>
              <a:buNone/>
              <a:defRPr sz="20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jalla One"/>
              <a:buNone/>
              <a:defRPr sz="20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jalla One"/>
              <a:buNone/>
              <a:defRPr sz="20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jalla One"/>
              <a:buNone/>
              <a:defRPr sz="20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jalla One"/>
              <a:buNone/>
              <a:defRPr sz="20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 lang="en-US" dirty="0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015398FE-0F8D-B974-EAFB-F6DF1487A126}"/>
              </a:ext>
            </a:extLst>
          </p:cNvPr>
          <p:cNvSpPr txBox="1">
            <a:spLocks/>
          </p:cNvSpPr>
          <p:nvPr/>
        </p:nvSpPr>
        <p:spPr>
          <a:xfrm>
            <a:off x="2258312" y="2774196"/>
            <a:ext cx="4849718" cy="48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20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jalla One"/>
              <a:buNone/>
              <a:defRPr sz="20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jalla One"/>
              <a:buNone/>
              <a:defRPr sz="20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jalla One"/>
              <a:buNone/>
              <a:defRPr sz="20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jalla One"/>
              <a:buNone/>
              <a:defRPr sz="20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jalla One"/>
              <a:buNone/>
              <a:defRPr sz="20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jalla One"/>
              <a:buNone/>
              <a:defRPr sz="20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jalla One"/>
              <a:buNone/>
              <a:defRPr sz="20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jalla One"/>
              <a:buNone/>
              <a:defRPr sz="20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CA67180-E857-C36F-26EC-0E3D3C188B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7666166"/>
              </p:ext>
            </p:extLst>
          </p:nvPr>
        </p:nvGraphicFramePr>
        <p:xfrm>
          <a:off x="1743389" y="197876"/>
          <a:ext cx="8100812" cy="4702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C1765D9-AA7A-4432-88CB-704BBCA6D9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>
                                            <p:graphicEl>
                                              <a:dgm id="{6C1765D9-AA7A-4432-88CB-704BBCA6D9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7CB762B-D949-441F-87EE-8D827F221F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6">
                                            <p:graphicEl>
                                              <a:dgm id="{57CB762B-D949-441F-87EE-8D827F221F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553E025-E550-4057-B1BB-68DAACF0EE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6">
                                            <p:graphicEl>
                                              <a:dgm id="{F553E025-E550-4057-B1BB-68DAACF0EE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EED4813-16C1-4D18-A2CE-C575F43EC7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6">
                                            <p:graphicEl>
                                              <a:dgm id="{2EED4813-16C1-4D18-A2CE-C575F43EC7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D081BC1-6127-4B97-A999-6C982D220A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6">
                                            <p:graphicEl>
                                              <a:dgm id="{FD081BC1-6127-4B97-A999-6C982D220AC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E8D12B0-265D-481A-9EE0-0430DA420E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6">
                                            <p:graphicEl>
                                              <a:dgm id="{EE8D12B0-265D-481A-9EE0-0430DA420EC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1B75F8F-22E8-4E3A-BAE3-A458C1771C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6">
                                            <p:graphicEl>
                                              <a:dgm id="{C1B75F8F-22E8-4E3A-BAE3-A458C1771C3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D4078F8-3E6F-4BCF-8259-7929E9306E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6">
                                            <p:graphicEl>
                                              <a:dgm id="{8D4078F8-3E6F-4BCF-8259-7929E9306EE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9FDFE30-3D66-4895-AC56-90A2848A72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6">
                                            <p:graphicEl>
                                              <a:dgm id="{A9FDFE30-3D66-4895-AC56-90A2848A72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CD5EA5F-FAE3-44F6-B491-951F269B85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6">
                                            <p:graphicEl>
                                              <a:dgm id="{9CD5EA5F-FAE3-44F6-B491-951F269B85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86800CB-F21B-4442-BC2F-59AB7D37B6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6">
                                            <p:graphicEl>
                                              <a:dgm id="{B86800CB-F21B-4442-BC2F-59AB7D37B6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715C02C-A9CE-4FF5-8020-DEFC745D4B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6">
                                            <p:graphicEl>
                                              <a:dgm id="{0715C02C-A9CE-4FF5-8020-DEFC745D4B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C77739F-0153-45BA-87CB-AA78075A94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6">
                                            <p:graphicEl>
                                              <a:dgm id="{7C77739F-0153-45BA-87CB-AA78075A949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FFB026E-505C-4079-960B-878FA9EFA5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6">
                                            <p:graphicEl>
                                              <a:dgm id="{8FFB026E-505C-4079-960B-878FA9EFA5D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CFCCFC7-5FA4-495F-A1FF-C24F34F3E1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6">
                                            <p:graphicEl>
                                              <a:dgm id="{BCFCCFC7-5FA4-495F-A1FF-C24F34F3E1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B26BA2A-AAD3-4A76-B3CF-7907B2BB85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6">
                                            <p:graphicEl>
                                              <a:dgm id="{AB26BA2A-AAD3-4A76-B3CF-7907B2BB85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18224E0-A948-4B6F-A245-4CFCAE41B1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6">
                                            <p:graphicEl>
                                              <a:dgm id="{B18224E0-A948-4B6F-A245-4CFCAE41B1E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CFFEAF8-2B0E-449F-9708-2BAFC72DC3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2000"/>
                                        <p:tgtEl>
                                          <p:spTgt spid="6">
                                            <p:graphicEl>
                                              <a:dgm id="{4CFFEAF8-2B0E-449F-9708-2BAFC72DC3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7B0FCE2-EE10-4533-9AD0-7462A8E20B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9" dur="2000"/>
                                        <p:tgtEl>
                                          <p:spTgt spid="6">
                                            <p:graphicEl>
                                              <a:dgm id="{47B0FCE2-EE10-4533-9AD0-7462A8E20BE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C3E113C-E97A-4B76-8E2B-1B2B340815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2000"/>
                                        <p:tgtEl>
                                          <p:spTgt spid="6">
                                            <p:graphicEl>
                                              <a:dgm id="{7C3E113C-E97A-4B76-8E2B-1B2B3408151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B754A8A-BD7D-491D-AA52-67644822B1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5" dur="2000"/>
                                        <p:tgtEl>
                                          <p:spTgt spid="6">
                                            <p:graphicEl>
                                              <a:dgm id="{CB754A8A-BD7D-491D-AA52-67644822B1F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59BF413-2342-4B54-97F4-2AB2EF785B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8" dur="2000"/>
                                        <p:tgtEl>
                                          <p:spTgt spid="6">
                                            <p:graphicEl>
                                              <a:dgm id="{659BF413-2342-4B54-97F4-2AB2EF785B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7D305BA-15D3-4BF6-B0B4-87BB45D95A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1" dur="2000"/>
                                        <p:tgtEl>
                                          <p:spTgt spid="6">
                                            <p:graphicEl>
                                              <a:dgm id="{57D305BA-15D3-4BF6-B0B4-87BB45D95A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A54444C-6454-44DD-B944-F15660093D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4" dur="2000"/>
                                        <p:tgtEl>
                                          <p:spTgt spid="6">
                                            <p:graphicEl>
                                              <a:dgm id="{DA54444C-6454-44DD-B944-F15660093D7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A7448F7-4E2D-4B8D-AB00-B46BDEF348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7" dur="2000"/>
                                        <p:tgtEl>
                                          <p:spTgt spid="6">
                                            <p:graphicEl>
                                              <a:dgm id="{BA7448F7-4E2D-4B8D-AB00-B46BDEF348D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9E7147C-6FD6-4552-8D39-C5C7671802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0" dur="2000"/>
                                        <p:tgtEl>
                                          <p:spTgt spid="6">
                                            <p:graphicEl>
                                              <a:dgm id="{69E7147C-6FD6-4552-8D39-C5C7671802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175079D-D200-4FA5-BFE0-B85DAB7A0D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5" dur="2000"/>
                                        <p:tgtEl>
                                          <p:spTgt spid="6">
                                            <p:graphicEl>
                                              <a:dgm id="{D175079D-D200-4FA5-BFE0-B85DAB7A0D4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DC7EC46-85D1-44DC-83FE-8F133FCE8D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0" dur="2000"/>
                                        <p:tgtEl>
                                          <p:spTgt spid="6">
                                            <p:graphicEl>
                                              <a:dgm id="{8DC7EC46-85D1-44DC-83FE-8F133FCE8D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731DFB3-233A-4B40-8016-B35384B2D0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3" dur="2000"/>
                                        <p:tgtEl>
                                          <p:spTgt spid="6">
                                            <p:graphicEl>
                                              <a:dgm id="{3731DFB3-233A-4B40-8016-B35384B2D0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E01D848-1E83-4F6E-931E-83E39F4119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6" dur="2000"/>
                                        <p:tgtEl>
                                          <p:spTgt spid="6">
                                            <p:graphicEl>
                                              <a:dgm id="{7E01D848-1E83-4F6E-931E-83E39F4119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CC7284E-0707-40EF-AA95-428946073E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9" dur="2000"/>
                                        <p:tgtEl>
                                          <p:spTgt spid="6">
                                            <p:graphicEl>
                                              <a:dgm id="{ECC7284E-0707-40EF-AA95-428946073E6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76E0BBD-00AD-4DEE-AE1D-85FC13FD98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2" dur="2000"/>
                                        <p:tgtEl>
                                          <p:spTgt spid="6">
                                            <p:graphicEl>
                                              <a:dgm id="{776E0BBD-00AD-4DEE-AE1D-85FC13FD98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D869490-E82A-4875-A2A2-954621F7BC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5" dur="2000"/>
                                        <p:tgtEl>
                                          <p:spTgt spid="6">
                                            <p:graphicEl>
                                              <a:dgm id="{1D869490-E82A-4875-A2A2-954621F7BC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4C8E988-0CE4-4BD2-AC2D-28C6DF13BE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8" dur="2000"/>
                                        <p:tgtEl>
                                          <p:spTgt spid="6">
                                            <p:graphicEl>
                                              <a:dgm id="{C4C8E988-0CE4-4BD2-AC2D-28C6DF13BE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D0C6A43-EE82-4D0B-88E8-E43DA1A7C7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1" dur="2000"/>
                                        <p:tgtEl>
                                          <p:spTgt spid="6">
                                            <p:graphicEl>
                                              <a:dgm id="{CD0C6A43-EE82-4D0B-88E8-E43DA1A7C7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F34B368-1946-4DDB-89E7-9517F8634C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6" dur="2000"/>
                                        <p:tgtEl>
                                          <p:spTgt spid="6">
                                            <p:graphicEl>
                                              <a:dgm id="{6F34B368-1946-4DDB-89E7-9517F8634CF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F06ED-6420-E464-DA79-DB57F4DB8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407" y="285499"/>
            <a:ext cx="4922044" cy="786063"/>
          </a:xfrm>
        </p:spPr>
        <p:txBody>
          <a:bodyPr/>
          <a:lstStyle/>
          <a:p>
            <a:r>
              <a:rPr lang="en-US" sz="2800" dirty="0">
                <a:latin typeface="Fjalla One" panose="02000506040000020004" pitchFamily="2" charset="0"/>
              </a:rPr>
              <a:t>DATA DESCRIPTION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E90A204-825A-57E2-E4DF-2FF63B200D23}"/>
              </a:ext>
            </a:extLst>
          </p:cNvPr>
          <p:cNvGrpSpPr/>
          <p:nvPr/>
        </p:nvGrpSpPr>
        <p:grpSpPr>
          <a:xfrm>
            <a:off x="2563018" y="890974"/>
            <a:ext cx="5056981" cy="3542131"/>
            <a:chOff x="2563018" y="890974"/>
            <a:chExt cx="5056981" cy="3542131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470D88BC-283D-1CD2-A594-7F9D327C56B4}"/>
                </a:ext>
              </a:extLst>
            </p:cNvPr>
            <p:cNvSpPr/>
            <p:nvPr/>
          </p:nvSpPr>
          <p:spPr>
            <a:xfrm>
              <a:off x="2563018" y="890974"/>
              <a:ext cx="5056981" cy="964803"/>
            </a:xfrm>
            <a:custGeom>
              <a:avLst/>
              <a:gdLst>
                <a:gd name="connsiteX0" fmla="*/ 160804 w 964803"/>
                <a:gd name="connsiteY0" fmla="*/ 0 h 5056981"/>
                <a:gd name="connsiteX1" fmla="*/ 803999 w 964803"/>
                <a:gd name="connsiteY1" fmla="*/ 0 h 5056981"/>
                <a:gd name="connsiteX2" fmla="*/ 964803 w 964803"/>
                <a:gd name="connsiteY2" fmla="*/ 160804 h 5056981"/>
                <a:gd name="connsiteX3" fmla="*/ 964803 w 964803"/>
                <a:gd name="connsiteY3" fmla="*/ 5056981 h 5056981"/>
                <a:gd name="connsiteX4" fmla="*/ 964803 w 964803"/>
                <a:gd name="connsiteY4" fmla="*/ 5056981 h 5056981"/>
                <a:gd name="connsiteX5" fmla="*/ 0 w 964803"/>
                <a:gd name="connsiteY5" fmla="*/ 5056981 h 5056981"/>
                <a:gd name="connsiteX6" fmla="*/ 0 w 964803"/>
                <a:gd name="connsiteY6" fmla="*/ 5056981 h 5056981"/>
                <a:gd name="connsiteX7" fmla="*/ 0 w 964803"/>
                <a:gd name="connsiteY7" fmla="*/ 160804 h 5056981"/>
                <a:gd name="connsiteX8" fmla="*/ 160804 w 964803"/>
                <a:gd name="connsiteY8" fmla="*/ 0 h 5056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4803" h="5056981">
                  <a:moveTo>
                    <a:pt x="964803" y="842850"/>
                  </a:moveTo>
                  <a:lnTo>
                    <a:pt x="964803" y="4214131"/>
                  </a:lnTo>
                  <a:cubicBezTo>
                    <a:pt x="964803" y="4679625"/>
                    <a:pt x="951068" y="5056978"/>
                    <a:pt x="934124" y="5056978"/>
                  </a:cubicBezTo>
                  <a:lnTo>
                    <a:pt x="0" y="5056978"/>
                  </a:lnTo>
                  <a:lnTo>
                    <a:pt x="0" y="5056978"/>
                  </a:lnTo>
                  <a:lnTo>
                    <a:pt x="0" y="3"/>
                  </a:lnTo>
                  <a:lnTo>
                    <a:pt x="0" y="3"/>
                  </a:lnTo>
                  <a:lnTo>
                    <a:pt x="934124" y="3"/>
                  </a:lnTo>
                  <a:cubicBezTo>
                    <a:pt x="951068" y="3"/>
                    <a:pt x="964803" y="377356"/>
                    <a:pt x="964803" y="842850"/>
                  </a:cubicBez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54718" rIns="54718" bIns="54718" numCol="1" spcCol="1270" anchor="ctr" anchorCtr="0">
              <a:noAutofit/>
            </a:bodyPr>
            <a:lstStyle/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 err="1"/>
                <a:t>Dr.P.Soundarapandian.M.D.,D.M</a:t>
              </a:r>
              <a:r>
                <a:rPr lang="en-US" sz="1200" kern="1200" dirty="0"/>
                <a:t> (Senior Consultant Nephrologist), Apollo Hospitals, </a:t>
              </a:r>
              <a:r>
                <a:rPr lang="en-US" sz="1200" kern="1200" dirty="0" err="1"/>
                <a:t>Managiri</a:t>
              </a:r>
              <a:r>
                <a:rPr lang="en-US" sz="1200" kern="1200" dirty="0"/>
                <a:t>, Madurai Main Road, Karaikudi </a:t>
              </a:r>
              <a:r>
                <a:rPr lang="en-US" sz="1200" kern="1200" dirty="0" err="1"/>
                <a:t>Tamilnadu</a:t>
              </a:r>
              <a:r>
                <a:rPr lang="en-US" sz="1200" kern="1200" dirty="0"/>
                <a:t>, India.</a:t>
              </a: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42419BE-AC06-DE56-0CC2-2CF71F7F5133}"/>
                </a:ext>
              </a:extLst>
            </p:cNvPr>
            <p:cNvSpPr/>
            <p:nvPr/>
          </p:nvSpPr>
          <p:spPr>
            <a:xfrm>
              <a:off x="2563018" y="2179638"/>
              <a:ext cx="5056981" cy="964804"/>
            </a:xfrm>
            <a:custGeom>
              <a:avLst/>
              <a:gdLst>
                <a:gd name="connsiteX0" fmla="*/ 160804 w 964803"/>
                <a:gd name="connsiteY0" fmla="*/ 0 h 5056981"/>
                <a:gd name="connsiteX1" fmla="*/ 803999 w 964803"/>
                <a:gd name="connsiteY1" fmla="*/ 0 h 5056981"/>
                <a:gd name="connsiteX2" fmla="*/ 964803 w 964803"/>
                <a:gd name="connsiteY2" fmla="*/ 160804 h 5056981"/>
                <a:gd name="connsiteX3" fmla="*/ 964803 w 964803"/>
                <a:gd name="connsiteY3" fmla="*/ 5056981 h 5056981"/>
                <a:gd name="connsiteX4" fmla="*/ 964803 w 964803"/>
                <a:gd name="connsiteY4" fmla="*/ 5056981 h 5056981"/>
                <a:gd name="connsiteX5" fmla="*/ 0 w 964803"/>
                <a:gd name="connsiteY5" fmla="*/ 5056981 h 5056981"/>
                <a:gd name="connsiteX6" fmla="*/ 0 w 964803"/>
                <a:gd name="connsiteY6" fmla="*/ 5056981 h 5056981"/>
                <a:gd name="connsiteX7" fmla="*/ 0 w 964803"/>
                <a:gd name="connsiteY7" fmla="*/ 160804 h 5056981"/>
                <a:gd name="connsiteX8" fmla="*/ 160804 w 964803"/>
                <a:gd name="connsiteY8" fmla="*/ 0 h 5056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4803" h="5056981">
                  <a:moveTo>
                    <a:pt x="964803" y="842850"/>
                  </a:moveTo>
                  <a:lnTo>
                    <a:pt x="964803" y="4214131"/>
                  </a:lnTo>
                  <a:cubicBezTo>
                    <a:pt x="964803" y="4679625"/>
                    <a:pt x="951068" y="5056978"/>
                    <a:pt x="934124" y="5056978"/>
                  </a:cubicBezTo>
                  <a:lnTo>
                    <a:pt x="0" y="5056978"/>
                  </a:lnTo>
                  <a:lnTo>
                    <a:pt x="0" y="5056978"/>
                  </a:lnTo>
                  <a:lnTo>
                    <a:pt x="0" y="3"/>
                  </a:lnTo>
                  <a:lnTo>
                    <a:pt x="0" y="3"/>
                  </a:lnTo>
                  <a:lnTo>
                    <a:pt x="934124" y="3"/>
                  </a:lnTo>
                  <a:cubicBezTo>
                    <a:pt x="951068" y="3"/>
                    <a:pt x="964803" y="377356"/>
                    <a:pt x="964803" y="842850"/>
                  </a:cubicBez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0904" tIns="57893" rIns="57893" bIns="57894" numCol="1" spcCol="1270" anchor="ctr" anchorCtr="0">
              <a:noAutofit/>
            </a:bodyPr>
            <a:lstStyle/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700" kern="1200" dirty="0"/>
                <a:t>400 Instances</a:t>
              </a:r>
            </a:p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700" kern="1200" dirty="0"/>
                <a:t>25 Attributes (11- Numerical &amp; 14- Nominal)</a:t>
              </a:r>
            </a:p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700" kern="120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CB2E04E-C2D8-BB2F-B2C8-307F7EC0A60D}"/>
                </a:ext>
              </a:extLst>
            </p:cNvPr>
            <p:cNvSpPr/>
            <p:nvPr/>
          </p:nvSpPr>
          <p:spPr>
            <a:xfrm>
              <a:off x="2563018" y="3468301"/>
              <a:ext cx="5056981" cy="964804"/>
            </a:xfrm>
            <a:custGeom>
              <a:avLst/>
              <a:gdLst>
                <a:gd name="connsiteX0" fmla="*/ 160804 w 964803"/>
                <a:gd name="connsiteY0" fmla="*/ 0 h 5056981"/>
                <a:gd name="connsiteX1" fmla="*/ 803999 w 964803"/>
                <a:gd name="connsiteY1" fmla="*/ 0 h 5056981"/>
                <a:gd name="connsiteX2" fmla="*/ 964803 w 964803"/>
                <a:gd name="connsiteY2" fmla="*/ 160804 h 5056981"/>
                <a:gd name="connsiteX3" fmla="*/ 964803 w 964803"/>
                <a:gd name="connsiteY3" fmla="*/ 5056981 h 5056981"/>
                <a:gd name="connsiteX4" fmla="*/ 964803 w 964803"/>
                <a:gd name="connsiteY4" fmla="*/ 5056981 h 5056981"/>
                <a:gd name="connsiteX5" fmla="*/ 0 w 964803"/>
                <a:gd name="connsiteY5" fmla="*/ 5056981 h 5056981"/>
                <a:gd name="connsiteX6" fmla="*/ 0 w 964803"/>
                <a:gd name="connsiteY6" fmla="*/ 5056981 h 5056981"/>
                <a:gd name="connsiteX7" fmla="*/ 0 w 964803"/>
                <a:gd name="connsiteY7" fmla="*/ 160804 h 5056981"/>
                <a:gd name="connsiteX8" fmla="*/ 160804 w 964803"/>
                <a:gd name="connsiteY8" fmla="*/ 0 h 5056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4803" h="5056981">
                  <a:moveTo>
                    <a:pt x="964803" y="842850"/>
                  </a:moveTo>
                  <a:lnTo>
                    <a:pt x="964803" y="4214131"/>
                  </a:lnTo>
                  <a:cubicBezTo>
                    <a:pt x="964803" y="4679625"/>
                    <a:pt x="951068" y="5056978"/>
                    <a:pt x="934124" y="5056978"/>
                  </a:cubicBezTo>
                  <a:lnTo>
                    <a:pt x="0" y="5056978"/>
                  </a:lnTo>
                  <a:lnTo>
                    <a:pt x="0" y="5056978"/>
                  </a:lnTo>
                  <a:lnTo>
                    <a:pt x="0" y="3"/>
                  </a:lnTo>
                  <a:lnTo>
                    <a:pt x="0" y="3"/>
                  </a:lnTo>
                  <a:lnTo>
                    <a:pt x="934124" y="3"/>
                  </a:lnTo>
                  <a:cubicBezTo>
                    <a:pt x="951068" y="3"/>
                    <a:pt x="964803" y="377356"/>
                    <a:pt x="964803" y="842850"/>
                  </a:cubicBez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0904" tIns="57893" rIns="57893" bIns="57894" numCol="1" spcCol="1270" anchor="ctr" anchorCtr="0">
              <a:noAutofit/>
            </a:bodyPr>
            <a:lstStyle/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700" kern="1200" dirty="0">
                  <a:solidFill>
                    <a:schemeClr val="tx1"/>
                  </a:solidFill>
                  <a:effectLst/>
                  <a:latin typeface="Atkinson Hyperlegible" panose="020B060402020202020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The target is the ‘classification', which is either '</a:t>
              </a:r>
              <a:r>
                <a:rPr lang="en-US" sz="1700" kern="1200" dirty="0" err="1">
                  <a:solidFill>
                    <a:schemeClr val="tx1"/>
                  </a:solidFill>
                  <a:effectLst/>
                  <a:latin typeface="Atkinson Hyperlegible" panose="020B060402020202020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ckd</a:t>
              </a:r>
              <a:r>
                <a:rPr lang="en-US" sz="1700" kern="1200" dirty="0">
                  <a:solidFill>
                    <a:schemeClr val="tx1"/>
                  </a:solidFill>
                  <a:effectLst/>
                  <a:latin typeface="Atkinson Hyperlegible" panose="020B060402020202020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 or '</a:t>
              </a:r>
              <a:r>
                <a:rPr lang="en-US" sz="1700" kern="1200" dirty="0" err="1">
                  <a:solidFill>
                    <a:schemeClr val="tx1"/>
                  </a:solidFill>
                  <a:effectLst/>
                  <a:latin typeface="Atkinson Hyperlegible" panose="020B060402020202020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notckd</a:t>
              </a:r>
              <a:r>
                <a:rPr lang="en-US" sz="1700" kern="1200" dirty="0">
                  <a:solidFill>
                    <a:schemeClr val="tx1"/>
                  </a:solidFill>
                  <a:effectLst/>
                  <a:latin typeface="Atkinson Hyperlegible" panose="020B060402020202020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 - </a:t>
              </a:r>
              <a:r>
                <a:rPr lang="en-US" sz="1700" kern="1200" dirty="0" err="1">
                  <a:solidFill>
                    <a:schemeClr val="tx1"/>
                  </a:solidFill>
                  <a:effectLst/>
                  <a:latin typeface="Atkinson Hyperlegible" panose="020B060402020202020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ckd</a:t>
              </a:r>
              <a:r>
                <a:rPr lang="en-US" sz="1700" kern="1200" dirty="0">
                  <a:solidFill>
                    <a:schemeClr val="tx1"/>
                  </a:solidFill>
                  <a:effectLst/>
                  <a:latin typeface="Atkinson Hyperlegible" panose="020B060402020202020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=chronic kidney disease.</a:t>
              </a:r>
              <a:endParaRPr lang="en-US" sz="1700" kern="1200" dirty="0"/>
            </a:p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700" kern="1200"/>
            </a:p>
          </p:txBody>
        </p:sp>
      </p:grp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4ED45028-DE27-6B83-346C-F8FB68E0E0D6}"/>
              </a:ext>
            </a:extLst>
          </p:cNvPr>
          <p:cNvSpPr/>
          <p:nvPr/>
        </p:nvSpPr>
        <p:spPr>
          <a:xfrm>
            <a:off x="1521205" y="978177"/>
            <a:ext cx="1039018" cy="877599"/>
          </a:xfrm>
          <a:prstGeom prst="flowChartConnector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A04E2E7B-479D-322D-912A-E16F142A63D7}"/>
              </a:ext>
            </a:extLst>
          </p:cNvPr>
          <p:cNvSpPr/>
          <p:nvPr/>
        </p:nvSpPr>
        <p:spPr>
          <a:xfrm>
            <a:off x="1521205" y="2221447"/>
            <a:ext cx="1039018" cy="877599"/>
          </a:xfrm>
          <a:prstGeom prst="flowChartConnector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D</a:t>
            </a:r>
            <a:r>
              <a:rPr lang="en-US" sz="1600" dirty="0" err="1"/>
              <a:t>ata</a:t>
            </a:r>
            <a:r>
              <a:rPr lang="en-US" sz="1600" dirty="0"/>
              <a:t> Set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D4914AE1-8FED-3127-779D-2EDA945B4298}"/>
              </a:ext>
            </a:extLst>
          </p:cNvPr>
          <p:cNvSpPr/>
          <p:nvPr/>
        </p:nvSpPr>
        <p:spPr>
          <a:xfrm>
            <a:off x="1521205" y="3510112"/>
            <a:ext cx="1039018" cy="877599"/>
          </a:xfrm>
          <a:prstGeom prst="flowChartConnector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B98614-F09D-8C44-4609-DA977D8D2D6B}"/>
              </a:ext>
            </a:extLst>
          </p:cNvPr>
          <p:cNvSpPr txBox="1"/>
          <p:nvPr/>
        </p:nvSpPr>
        <p:spPr>
          <a:xfrm>
            <a:off x="1585519" y="3656523"/>
            <a:ext cx="1039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Target Variable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E6CCB7-DC0B-BC58-D32F-F2E443C286C0}"/>
              </a:ext>
            </a:extLst>
          </p:cNvPr>
          <p:cNvSpPr txBox="1"/>
          <p:nvPr/>
        </p:nvSpPr>
        <p:spPr>
          <a:xfrm>
            <a:off x="1689166" y="1124588"/>
            <a:ext cx="1182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Data Source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" name="Google Shape;549;p40">
            <a:extLst>
              <a:ext uri="{FF2B5EF4-FFF2-40B4-BE49-F238E27FC236}">
                <a16:creationId xmlns:a16="http://schemas.microsoft.com/office/drawing/2014/main" id="{F2F41D1D-0060-DC7A-85DF-36C798B172FD}"/>
              </a:ext>
            </a:extLst>
          </p:cNvPr>
          <p:cNvSpPr/>
          <p:nvPr/>
        </p:nvSpPr>
        <p:spPr>
          <a:xfrm>
            <a:off x="222807" y="149374"/>
            <a:ext cx="741600" cy="741600"/>
          </a:xfrm>
          <a:prstGeom prst="ellipse">
            <a:avLst/>
          </a:prstGeom>
          <a:solidFill>
            <a:srgbClr val="394FA0">
              <a:alpha val="550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solidFill>
                  <a:schemeClr val="tx1"/>
                </a:solidFill>
                <a:latin typeface="Fjalla One" panose="02000506040000020004" pitchFamily="2" charset="0"/>
              </a:rPr>
              <a:t>02</a:t>
            </a:r>
            <a:endParaRPr sz="2600" b="1" dirty="0">
              <a:solidFill>
                <a:schemeClr val="tx1"/>
              </a:solidFill>
              <a:latin typeface="Fjalla One" panose="02000506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433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7916B-1F0E-D1E7-1F85-1C5CE1F90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780" y="362644"/>
            <a:ext cx="7717500" cy="574500"/>
          </a:xfrm>
        </p:spPr>
        <p:txBody>
          <a:bodyPr/>
          <a:lstStyle/>
          <a:p>
            <a:r>
              <a:rPr lang="en-US" dirty="0"/>
              <a:t>Summary of Data Cleaning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6A24DCC5-ACCB-3EA1-AC97-A4A7E6225C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1497352"/>
              </p:ext>
            </p:extLst>
          </p:nvPr>
        </p:nvGraphicFramePr>
        <p:xfrm>
          <a:off x="804396" y="279094"/>
          <a:ext cx="7837041" cy="4791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Google Shape;549;p40">
            <a:extLst>
              <a:ext uri="{FF2B5EF4-FFF2-40B4-BE49-F238E27FC236}">
                <a16:creationId xmlns:a16="http://schemas.microsoft.com/office/drawing/2014/main" id="{0AA83FCD-F28B-A060-9EA3-E19F692C3D53}"/>
              </a:ext>
            </a:extLst>
          </p:cNvPr>
          <p:cNvSpPr/>
          <p:nvPr/>
        </p:nvSpPr>
        <p:spPr>
          <a:xfrm>
            <a:off x="354216" y="263603"/>
            <a:ext cx="741600" cy="741600"/>
          </a:xfrm>
          <a:prstGeom prst="ellipse">
            <a:avLst/>
          </a:prstGeom>
          <a:solidFill>
            <a:srgbClr val="394FA0">
              <a:alpha val="550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solidFill>
                  <a:schemeClr val="tx1"/>
                </a:solidFill>
                <a:latin typeface="Fjalla One" panose="02000506040000020004" pitchFamily="2" charset="0"/>
              </a:rPr>
              <a:t>03</a:t>
            </a:r>
            <a:endParaRPr sz="2600" b="1" dirty="0">
              <a:solidFill>
                <a:schemeClr val="tx1"/>
              </a:solidFill>
              <a:latin typeface="Fjalla One" panose="02000506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11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F0DB7EB-3AFE-487F-B90B-D662FAE9EC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0F0DB7EB-3AFE-487F-B90B-D662FAE9EC0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3C6294C-55B8-4B7F-AB19-96A6F5DF77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graphicEl>
                                              <a:dgm id="{03C6294C-55B8-4B7F-AB19-96A6F5DF77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EEFEA69-0570-4229-BDDA-FABD24515B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graphicEl>
                                              <a:dgm id="{FEEFEA69-0570-4229-BDDA-FABD24515B4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A6645EE-14C7-4FD8-9EBA-47D8E6DF9D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graphicEl>
                                              <a:dgm id="{9A6645EE-14C7-4FD8-9EBA-47D8E6DF9D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20A6E37-2319-4E48-A335-36D7308C07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graphicEl>
                                              <a:dgm id="{020A6E37-2319-4E48-A335-36D7308C079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8A23F13-DED2-4D11-9FE1-BC4025F14D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graphicEl>
                                              <a:dgm id="{B8A23F13-DED2-4D11-9FE1-BC4025F14D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A17C52A-7885-4986-AFAE-B6F0DA6AD3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graphicEl>
                                              <a:dgm id="{7A17C52A-7885-4986-AFAE-B6F0DA6AD3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0532535-7561-4E02-B485-231D4900B2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graphicEl>
                                              <a:dgm id="{50532535-7561-4E02-B485-231D4900B2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3DF8535-DD2A-4CB6-A38C-5C09E271A4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graphicEl>
                                              <a:dgm id="{F3DF8535-DD2A-4CB6-A38C-5C09E271A45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E0DF002-4F21-4FC0-AD82-DC7762BE10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graphicEl>
                                              <a:dgm id="{BE0DF002-4F21-4FC0-AD82-DC7762BE103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A3C8245-22D9-4A96-9C15-5E8FBA207B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3">
                                            <p:graphicEl>
                                              <a:dgm id="{4A3C8245-22D9-4A96-9C15-5E8FBA207B0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C53B898-C40F-47D8-B5D6-24AACEF54F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graphicEl>
                                              <a:dgm id="{9C53B898-C40F-47D8-B5D6-24AACEF54F9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0428DBE-E81D-4636-8D23-CF1B4F920A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graphicEl>
                                              <a:dgm id="{60428DBE-E81D-4636-8D23-CF1B4F920A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6841921-0D8E-470E-B85A-1566DB976A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graphicEl>
                                              <a:dgm id="{C6841921-0D8E-470E-B85A-1566DB976A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1043FD0-3403-4A62-8540-083D0C54CC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3">
                                            <p:graphicEl>
                                              <a:dgm id="{81043FD0-3403-4A62-8540-083D0C54CC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B2D9BA9-866D-43A8-93EC-F793265170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3">
                                            <p:graphicEl>
                                              <a:dgm id="{2B2D9BA9-866D-43A8-93EC-F793265170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5777BEF-1E69-4CD3-9CEE-1572347190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3">
                                            <p:graphicEl>
                                              <a:dgm id="{E5777BEF-1E69-4CD3-9CEE-15723471903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B8F8050-4FBE-4BDF-ADA4-4473BFB982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3">
                                            <p:graphicEl>
                                              <a:dgm id="{8B8F8050-4FBE-4BDF-ADA4-4473BFB982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B058F70-9018-4814-A83C-78550E0D86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3">
                                            <p:graphicEl>
                                              <a:dgm id="{BB058F70-9018-4814-A83C-78550E0D86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43A8E50-5726-436D-B610-9F5250BA43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3">
                                            <p:graphicEl>
                                              <a:dgm id="{143A8E50-5726-436D-B610-9F5250BA436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p61"/>
          <p:cNvSpPr/>
          <p:nvPr/>
        </p:nvSpPr>
        <p:spPr>
          <a:xfrm rot="-810931">
            <a:off x="340792" y="2870296"/>
            <a:ext cx="1778763" cy="2692115"/>
          </a:xfrm>
          <a:custGeom>
            <a:avLst/>
            <a:gdLst/>
            <a:ahLst/>
            <a:cxnLst/>
            <a:rect l="l" t="t" r="r" b="b"/>
            <a:pathLst>
              <a:path w="27345" h="41386" extrusionOk="0">
                <a:moveTo>
                  <a:pt x="4805" y="1"/>
                </a:moveTo>
                <a:cubicBezTo>
                  <a:pt x="4655" y="1"/>
                  <a:pt x="4525" y="97"/>
                  <a:pt x="4437" y="342"/>
                </a:cubicBezTo>
                <a:cubicBezTo>
                  <a:pt x="4080" y="1304"/>
                  <a:pt x="4499" y="2808"/>
                  <a:pt x="4607" y="3785"/>
                </a:cubicBezTo>
                <a:cubicBezTo>
                  <a:pt x="4855" y="5879"/>
                  <a:pt x="5600" y="7709"/>
                  <a:pt x="6546" y="9570"/>
                </a:cubicBezTo>
                <a:cubicBezTo>
                  <a:pt x="7228" y="10920"/>
                  <a:pt x="7678" y="12424"/>
                  <a:pt x="8578" y="13634"/>
                </a:cubicBezTo>
                <a:cubicBezTo>
                  <a:pt x="8950" y="14130"/>
                  <a:pt x="9400" y="14782"/>
                  <a:pt x="9772" y="15293"/>
                </a:cubicBezTo>
                <a:cubicBezTo>
                  <a:pt x="10098" y="16457"/>
                  <a:pt x="10470" y="17635"/>
                  <a:pt x="10858" y="18799"/>
                </a:cubicBezTo>
                <a:cubicBezTo>
                  <a:pt x="10780" y="18752"/>
                  <a:pt x="10703" y="18737"/>
                  <a:pt x="10625" y="18706"/>
                </a:cubicBezTo>
                <a:cubicBezTo>
                  <a:pt x="10175" y="18039"/>
                  <a:pt x="9787" y="17325"/>
                  <a:pt x="9353" y="16705"/>
                </a:cubicBezTo>
                <a:cubicBezTo>
                  <a:pt x="8655" y="15650"/>
                  <a:pt x="7694" y="14766"/>
                  <a:pt x="6670" y="14022"/>
                </a:cubicBezTo>
                <a:cubicBezTo>
                  <a:pt x="5631" y="13293"/>
                  <a:pt x="4731" y="12502"/>
                  <a:pt x="3739" y="11742"/>
                </a:cubicBezTo>
                <a:cubicBezTo>
                  <a:pt x="3184" y="11322"/>
                  <a:pt x="2321" y="10524"/>
                  <a:pt x="1513" y="10524"/>
                </a:cubicBezTo>
                <a:cubicBezTo>
                  <a:pt x="1395" y="10524"/>
                  <a:pt x="1278" y="10541"/>
                  <a:pt x="1164" y="10579"/>
                </a:cubicBezTo>
                <a:cubicBezTo>
                  <a:pt x="1" y="10951"/>
                  <a:pt x="1878" y="13696"/>
                  <a:pt x="2188" y="14239"/>
                </a:cubicBezTo>
                <a:cubicBezTo>
                  <a:pt x="2746" y="15247"/>
                  <a:pt x="3289" y="16503"/>
                  <a:pt x="4266" y="17201"/>
                </a:cubicBezTo>
                <a:cubicBezTo>
                  <a:pt x="5228" y="17899"/>
                  <a:pt x="6468" y="18504"/>
                  <a:pt x="7570" y="18938"/>
                </a:cubicBezTo>
                <a:cubicBezTo>
                  <a:pt x="8376" y="19248"/>
                  <a:pt x="9276" y="19528"/>
                  <a:pt x="10113" y="19683"/>
                </a:cubicBezTo>
                <a:cubicBezTo>
                  <a:pt x="10346" y="19737"/>
                  <a:pt x="10559" y="19768"/>
                  <a:pt x="10732" y="19768"/>
                </a:cubicBezTo>
                <a:cubicBezTo>
                  <a:pt x="10904" y="19768"/>
                  <a:pt x="11036" y="19737"/>
                  <a:pt x="11106" y="19667"/>
                </a:cubicBezTo>
                <a:cubicBezTo>
                  <a:pt x="12052" y="22443"/>
                  <a:pt x="13200" y="25158"/>
                  <a:pt x="14549" y="27732"/>
                </a:cubicBezTo>
                <a:cubicBezTo>
                  <a:pt x="14533" y="27717"/>
                  <a:pt x="14518" y="27717"/>
                  <a:pt x="14502" y="27701"/>
                </a:cubicBezTo>
                <a:cubicBezTo>
                  <a:pt x="14270" y="27251"/>
                  <a:pt x="13727" y="26662"/>
                  <a:pt x="13448" y="26383"/>
                </a:cubicBezTo>
                <a:cubicBezTo>
                  <a:pt x="12688" y="25561"/>
                  <a:pt x="11556" y="25049"/>
                  <a:pt x="10563" y="24553"/>
                </a:cubicBezTo>
                <a:cubicBezTo>
                  <a:pt x="9539" y="24010"/>
                  <a:pt x="8454" y="23591"/>
                  <a:pt x="7383" y="23095"/>
                </a:cubicBezTo>
                <a:cubicBezTo>
                  <a:pt x="6205" y="22552"/>
                  <a:pt x="5088" y="21901"/>
                  <a:pt x="3832" y="21544"/>
                </a:cubicBezTo>
                <a:cubicBezTo>
                  <a:pt x="3587" y="21481"/>
                  <a:pt x="3281" y="21373"/>
                  <a:pt x="3027" y="21373"/>
                </a:cubicBezTo>
                <a:cubicBezTo>
                  <a:pt x="2781" y="21373"/>
                  <a:pt x="2582" y="21473"/>
                  <a:pt x="2529" y="21807"/>
                </a:cubicBezTo>
                <a:cubicBezTo>
                  <a:pt x="2405" y="22660"/>
                  <a:pt x="3180" y="23777"/>
                  <a:pt x="3661" y="24382"/>
                </a:cubicBezTo>
                <a:cubicBezTo>
                  <a:pt x="4669" y="25638"/>
                  <a:pt x="5988" y="26476"/>
                  <a:pt x="7383" y="27236"/>
                </a:cubicBezTo>
                <a:cubicBezTo>
                  <a:pt x="8454" y="27810"/>
                  <a:pt x="9632" y="28802"/>
                  <a:pt x="10873" y="28911"/>
                </a:cubicBezTo>
                <a:cubicBezTo>
                  <a:pt x="10949" y="28920"/>
                  <a:pt x="11026" y="28923"/>
                  <a:pt x="11102" y="28923"/>
                </a:cubicBezTo>
                <a:cubicBezTo>
                  <a:pt x="11568" y="28923"/>
                  <a:pt x="12035" y="28780"/>
                  <a:pt x="12502" y="28740"/>
                </a:cubicBezTo>
                <a:cubicBezTo>
                  <a:pt x="12631" y="28725"/>
                  <a:pt x="12762" y="28720"/>
                  <a:pt x="12893" y="28720"/>
                </a:cubicBezTo>
                <a:cubicBezTo>
                  <a:pt x="13157" y="28720"/>
                  <a:pt x="13422" y="28740"/>
                  <a:pt x="13680" y="28740"/>
                </a:cubicBezTo>
                <a:cubicBezTo>
                  <a:pt x="13960" y="28740"/>
                  <a:pt x="14161" y="28725"/>
                  <a:pt x="14394" y="28632"/>
                </a:cubicBezTo>
                <a:cubicBezTo>
                  <a:pt x="14549" y="28554"/>
                  <a:pt x="14611" y="28430"/>
                  <a:pt x="14751" y="28368"/>
                </a:cubicBezTo>
                <a:lnTo>
                  <a:pt x="14813" y="28430"/>
                </a:lnTo>
                <a:cubicBezTo>
                  <a:pt x="14859" y="28492"/>
                  <a:pt x="14906" y="28492"/>
                  <a:pt x="14968" y="28492"/>
                </a:cubicBezTo>
                <a:cubicBezTo>
                  <a:pt x="16208" y="30725"/>
                  <a:pt x="17604" y="32835"/>
                  <a:pt x="19233" y="34773"/>
                </a:cubicBezTo>
                <a:cubicBezTo>
                  <a:pt x="18923" y="34463"/>
                  <a:pt x="18643" y="34138"/>
                  <a:pt x="18504" y="34076"/>
                </a:cubicBezTo>
                <a:cubicBezTo>
                  <a:pt x="16720" y="33021"/>
                  <a:pt x="14999" y="31966"/>
                  <a:pt x="12920" y="31904"/>
                </a:cubicBezTo>
                <a:cubicBezTo>
                  <a:pt x="11478" y="31858"/>
                  <a:pt x="10098" y="31594"/>
                  <a:pt x="8655" y="31501"/>
                </a:cubicBezTo>
                <a:cubicBezTo>
                  <a:pt x="8410" y="31485"/>
                  <a:pt x="8135" y="31473"/>
                  <a:pt x="7847" y="31473"/>
                </a:cubicBezTo>
                <a:cubicBezTo>
                  <a:pt x="7009" y="31473"/>
                  <a:pt x="6064" y="31574"/>
                  <a:pt x="5429" y="31966"/>
                </a:cubicBezTo>
                <a:cubicBezTo>
                  <a:pt x="4933" y="32276"/>
                  <a:pt x="4964" y="32757"/>
                  <a:pt x="5243" y="33223"/>
                </a:cubicBezTo>
                <a:cubicBezTo>
                  <a:pt x="5708" y="33951"/>
                  <a:pt x="6717" y="34076"/>
                  <a:pt x="7446" y="34448"/>
                </a:cubicBezTo>
                <a:cubicBezTo>
                  <a:pt x="8857" y="35177"/>
                  <a:pt x="10191" y="35937"/>
                  <a:pt x="11726" y="36417"/>
                </a:cubicBezTo>
                <a:cubicBezTo>
                  <a:pt x="12166" y="36561"/>
                  <a:pt x="12603" y="36616"/>
                  <a:pt x="13039" y="36616"/>
                </a:cubicBezTo>
                <a:cubicBezTo>
                  <a:pt x="13923" y="36616"/>
                  <a:pt x="14803" y="36387"/>
                  <a:pt x="15697" y="36200"/>
                </a:cubicBezTo>
                <a:cubicBezTo>
                  <a:pt x="16937" y="35952"/>
                  <a:pt x="18256" y="35394"/>
                  <a:pt x="19310" y="35270"/>
                </a:cubicBezTo>
                <a:cubicBezTo>
                  <a:pt x="19465" y="35316"/>
                  <a:pt x="19590" y="35378"/>
                  <a:pt x="19745" y="35409"/>
                </a:cubicBezTo>
                <a:lnTo>
                  <a:pt x="19776" y="35409"/>
                </a:lnTo>
                <a:cubicBezTo>
                  <a:pt x="21823" y="37720"/>
                  <a:pt x="24196" y="39737"/>
                  <a:pt x="26957" y="41365"/>
                </a:cubicBezTo>
                <a:cubicBezTo>
                  <a:pt x="26987" y="41379"/>
                  <a:pt x="27018" y="41385"/>
                  <a:pt x="27048" y="41385"/>
                </a:cubicBezTo>
                <a:cubicBezTo>
                  <a:pt x="27215" y="41385"/>
                  <a:pt x="27345" y="41191"/>
                  <a:pt x="27174" y="41086"/>
                </a:cubicBezTo>
                <a:cubicBezTo>
                  <a:pt x="26491" y="40683"/>
                  <a:pt x="25824" y="40279"/>
                  <a:pt x="25173" y="39814"/>
                </a:cubicBezTo>
                <a:cubicBezTo>
                  <a:pt x="24506" y="39333"/>
                  <a:pt x="23855" y="38837"/>
                  <a:pt x="23234" y="38325"/>
                </a:cubicBezTo>
                <a:cubicBezTo>
                  <a:pt x="23777" y="37751"/>
                  <a:pt x="25002" y="36728"/>
                  <a:pt x="25514" y="35766"/>
                </a:cubicBezTo>
                <a:cubicBezTo>
                  <a:pt x="26367" y="33936"/>
                  <a:pt x="26569" y="31765"/>
                  <a:pt x="25933" y="29888"/>
                </a:cubicBezTo>
                <a:lnTo>
                  <a:pt x="25933" y="29888"/>
                </a:lnTo>
                <a:cubicBezTo>
                  <a:pt x="24320" y="30198"/>
                  <a:pt x="23188" y="32788"/>
                  <a:pt x="22893" y="34262"/>
                </a:cubicBezTo>
                <a:cubicBezTo>
                  <a:pt x="22691" y="35115"/>
                  <a:pt x="22350" y="36728"/>
                  <a:pt x="22583" y="37736"/>
                </a:cubicBezTo>
                <a:cubicBezTo>
                  <a:pt x="21063" y="36386"/>
                  <a:pt x="19698" y="34913"/>
                  <a:pt x="18473" y="33300"/>
                </a:cubicBezTo>
                <a:lnTo>
                  <a:pt x="18473" y="33300"/>
                </a:lnTo>
                <a:cubicBezTo>
                  <a:pt x="18479" y="33301"/>
                  <a:pt x="18486" y="33301"/>
                  <a:pt x="18492" y="33301"/>
                </a:cubicBezTo>
                <a:cubicBezTo>
                  <a:pt x="18624" y="33301"/>
                  <a:pt x="18732" y="33154"/>
                  <a:pt x="18643" y="33021"/>
                </a:cubicBezTo>
                <a:cubicBezTo>
                  <a:pt x="18628" y="33005"/>
                  <a:pt x="18612" y="32974"/>
                  <a:pt x="18581" y="32943"/>
                </a:cubicBezTo>
                <a:cubicBezTo>
                  <a:pt x="18643" y="32773"/>
                  <a:pt x="18705" y="32587"/>
                  <a:pt x="18799" y="32432"/>
                </a:cubicBezTo>
                <a:cubicBezTo>
                  <a:pt x="19186" y="31734"/>
                  <a:pt x="19465" y="31206"/>
                  <a:pt x="19714" y="30431"/>
                </a:cubicBezTo>
                <a:cubicBezTo>
                  <a:pt x="20024" y="29407"/>
                  <a:pt x="20598" y="28477"/>
                  <a:pt x="20908" y="27437"/>
                </a:cubicBezTo>
                <a:cubicBezTo>
                  <a:pt x="21265" y="26305"/>
                  <a:pt x="21358" y="25049"/>
                  <a:pt x="21327" y="23870"/>
                </a:cubicBezTo>
                <a:cubicBezTo>
                  <a:pt x="21299" y="23230"/>
                  <a:pt x="20859" y="20466"/>
                  <a:pt x="19782" y="20466"/>
                </a:cubicBezTo>
                <a:cubicBezTo>
                  <a:pt x="19659" y="20466"/>
                  <a:pt x="19528" y="20503"/>
                  <a:pt x="19388" y="20582"/>
                </a:cubicBezTo>
                <a:cubicBezTo>
                  <a:pt x="18783" y="20908"/>
                  <a:pt x="18535" y="22040"/>
                  <a:pt x="18380" y="22614"/>
                </a:cubicBezTo>
                <a:cubicBezTo>
                  <a:pt x="18008" y="23994"/>
                  <a:pt x="17697" y="25390"/>
                  <a:pt x="17387" y="26771"/>
                </a:cubicBezTo>
                <a:cubicBezTo>
                  <a:pt x="17077" y="28135"/>
                  <a:pt x="16829" y="29872"/>
                  <a:pt x="17186" y="31268"/>
                </a:cubicBezTo>
                <a:cubicBezTo>
                  <a:pt x="17232" y="31377"/>
                  <a:pt x="17263" y="31516"/>
                  <a:pt x="17310" y="31656"/>
                </a:cubicBezTo>
                <a:cubicBezTo>
                  <a:pt x="16441" y="30369"/>
                  <a:pt x="15635" y="29019"/>
                  <a:pt x="14906" y="27639"/>
                </a:cubicBezTo>
                <a:cubicBezTo>
                  <a:pt x="15138" y="27158"/>
                  <a:pt x="15433" y="26708"/>
                  <a:pt x="15604" y="26181"/>
                </a:cubicBezTo>
                <a:cubicBezTo>
                  <a:pt x="15976" y="25142"/>
                  <a:pt x="16239" y="24025"/>
                  <a:pt x="16627" y="22986"/>
                </a:cubicBezTo>
                <a:cubicBezTo>
                  <a:pt x="17418" y="20861"/>
                  <a:pt x="17465" y="19031"/>
                  <a:pt x="16999" y="16844"/>
                </a:cubicBezTo>
                <a:cubicBezTo>
                  <a:pt x="16889" y="16304"/>
                  <a:pt x="16654" y="13586"/>
                  <a:pt x="15832" y="13586"/>
                </a:cubicBezTo>
                <a:cubicBezTo>
                  <a:pt x="15733" y="13586"/>
                  <a:pt x="15627" y="13625"/>
                  <a:pt x="15511" y="13711"/>
                </a:cubicBezTo>
                <a:cubicBezTo>
                  <a:pt x="14704" y="14316"/>
                  <a:pt x="14518" y="15867"/>
                  <a:pt x="14270" y="16767"/>
                </a:cubicBezTo>
                <a:cubicBezTo>
                  <a:pt x="13960" y="17806"/>
                  <a:pt x="13355" y="18985"/>
                  <a:pt x="13262" y="20055"/>
                </a:cubicBezTo>
                <a:cubicBezTo>
                  <a:pt x="13122" y="21761"/>
                  <a:pt x="13277" y="23715"/>
                  <a:pt x="13835" y="25421"/>
                </a:cubicBezTo>
                <a:cubicBezTo>
                  <a:pt x="12874" y="23358"/>
                  <a:pt x="12036" y="21187"/>
                  <a:pt x="11292" y="18985"/>
                </a:cubicBezTo>
                <a:cubicBezTo>
                  <a:pt x="11509" y="18628"/>
                  <a:pt x="11974" y="18209"/>
                  <a:pt x="12285" y="17744"/>
                </a:cubicBezTo>
                <a:cubicBezTo>
                  <a:pt x="12905" y="16767"/>
                  <a:pt x="12982" y="15573"/>
                  <a:pt x="13448" y="14518"/>
                </a:cubicBezTo>
                <a:cubicBezTo>
                  <a:pt x="14394" y="12316"/>
                  <a:pt x="14657" y="10129"/>
                  <a:pt x="14937" y="7787"/>
                </a:cubicBezTo>
                <a:cubicBezTo>
                  <a:pt x="14999" y="7166"/>
                  <a:pt x="14906" y="6406"/>
                  <a:pt x="14518" y="5879"/>
                </a:cubicBezTo>
                <a:cubicBezTo>
                  <a:pt x="14380" y="5693"/>
                  <a:pt x="14270" y="5620"/>
                  <a:pt x="14169" y="5620"/>
                </a:cubicBezTo>
                <a:cubicBezTo>
                  <a:pt x="13975" y="5620"/>
                  <a:pt x="13811" y="5888"/>
                  <a:pt x="13525" y="6143"/>
                </a:cubicBezTo>
                <a:cubicBezTo>
                  <a:pt x="12610" y="6949"/>
                  <a:pt x="11990" y="7415"/>
                  <a:pt x="11835" y="8733"/>
                </a:cubicBezTo>
                <a:cubicBezTo>
                  <a:pt x="11664" y="10361"/>
                  <a:pt x="11369" y="11959"/>
                  <a:pt x="11183" y="13587"/>
                </a:cubicBezTo>
                <a:cubicBezTo>
                  <a:pt x="11044" y="14782"/>
                  <a:pt x="10796" y="16022"/>
                  <a:pt x="10718" y="17248"/>
                </a:cubicBezTo>
                <a:cubicBezTo>
                  <a:pt x="10408" y="16255"/>
                  <a:pt x="10113" y="15247"/>
                  <a:pt x="9850" y="14254"/>
                </a:cubicBezTo>
                <a:cubicBezTo>
                  <a:pt x="9772" y="13355"/>
                  <a:pt x="9818" y="12362"/>
                  <a:pt x="9725" y="11354"/>
                </a:cubicBezTo>
                <a:cubicBezTo>
                  <a:pt x="9617" y="10222"/>
                  <a:pt x="9415" y="9136"/>
                  <a:pt x="9090" y="8050"/>
                </a:cubicBezTo>
                <a:cubicBezTo>
                  <a:pt x="8686" y="6732"/>
                  <a:pt x="8376" y="5243"/>
                  <a:pt x="7756" y="4002"/>
                </a:cubicBezTo>
                <a:cubicBezTo>
                  <a:pt x="7259" y="3010"/>
                  <a:pt x="6686" y="2002"/>
                  <a:pt x="6050" y="1118"/>
                </a:cubicBezTo>
                <a:cubicBezTo>
                  <a:pt x="5820" y="785"/>
                  <a:pt x="5233" y="1"/>
                  <a:pt x="4805" y="1"/>
                </a:cubicBezTo>
                <a:close/>
              </a:path>
            </a:pathLst>
          </a:custGeom>
          <a:solidFill>
            <a:srgbClr val="394FA0">
              <a:alpha val="550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9" name="Google Shape;1449;p61"/>
          <p:cNvGrpSpPr/>
          <p:nvPr/>
        </p:nvGrpSpPr>
        <p:grpSpPr>
          <a:xfrm flipH="1">
            <a:off x="4354413" y="1012264"/>
            <a:ext cx="217581" cy="257590"/>
            <a:chOff x="11595852" y="2231075"/>
            <a:chExt cx="146342" cy="173239"/>
          </a:xfrm>
        </p:grpSpPr>
        <p:sp>
          <p:nvSpPr>
            <p:cNvPr id="1450" name="Google Shape;1450;p61"/>
            <p:cNvSpPr/>
            <p:nvPr/>
          </p:nvSpPr>
          <p:spPr>
            <a:xfrm>
              <a:off x="11709663" y="2371744"/>
              <a:ext cx="32530" cy="32570"/>
            </a:xfrm>
            <a:custGeom>
              <a:avLst/>
              <a:gdLst/>
              <a:ahLst/>
              <a:cxnLst/>
              <a:rect l="l" t="t" r="r" b="b"/>
              <a:pathLst>
                <a:path w="807" h="808" extrusionOk="0">
                  <a:moveTo>
                    <a:pt x="378" y="1"/>
                  </a:moveTo>
                  <a:cubicBezTo>
                    <a:pt x="172" y="1"/>
                    <a:pt x="1" y="181"/>
                    <a:pt x="1" y="405"/>
                  </a:cubicBezTo>
                  <a:cubicBezTo>
                    <a:pt x="1" y="637"/>
                    <a:pt x="187" y="808"/>
                    <a:pt x="404" y="808"/>
                  </a:cubicBezTo>
                  <a:cubicBezTo>
                    <a:pt x="636" y="808"/>
                    <a:pt x="807" y="622"/>
                    <a:pt x="807" y="405"/>
                  </a:cubicBezTo>
                  <a:cubicBezTo>
                    <a:pt x="807" y="172"/>
                    <a:pt x="605" y="1"/>
                    <a:pt x="404" y="1"/>
                  </a:cubicBezTo>
                  <a:cubicBezTo>
                    <a:pt x="395" y="1"/>
                    <a:pt x="387" y="1"/>
                    <a:pt x="378" y="1"/>
                  </a:cubicBezTo>
                  <a:close/>
                </a:path>
              </a:pathLst>
            </a:custGeom>
            <a:solidFill>
              <a:srgbClr val="394FA0">
                <a:alpha val="5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61"/>
            <p:cNvSpPr/>
            <p:nvPr/>
          </p:nvSpPr>
          <p:spPr>
            <a:xfrm>
              <a:off x="11595852" y="2231075"/>
              <a:ext cx="77597" cy="148220"/>
            </a:xfrm>
            <a:custGeom>
              <a:avLst/>
              <a:gdLst/>
              <a:ahLst/>
              <a:cxnLst/>
              <a:rect l="l" t="t" r="r" b="b"/>
              <a:pathLst>
                <a:path w="1925" h="3677" extrusionOk="0">
                  <a:moveTo>
                    <a:pt x="994" y="0"/>
                  </a:moveTo>
                  <a:cubicBezTo>
                    <a:pt x="932" y="652"/>
                    <a:pt x="854" y="1520"/>
                    <a:pt x="1" y="1800"/>
                  </a:cubicBezTo>
                  <a:cubicBezTo>
                    <a:pt x="606" y="2156"/>
                    <a:pt x="792" y="3040"/>
                    <a:pt x="885" y="3676"/>
                  </a:cubicBezTo>
                  <a:cubicBezTo>
                    <a:pt x="1025" y="3335"/>
                    <a:pt x="1102" y="2327"/>
                    <a:pt x="1924" y="1862"/>
                  </a:cubicBezTo>
                  <a:cubicBezTo>
                    <a:pt x="1397" y="1644"/>
                    <a:pt x="1273" y="1257"/>
                    <a:pt x="1195" y="962"/>
                  </a:cubicBezTo>
                  <a:cubicBezTo>
                    <a:pt x="1087" y="667"/>
                    <a:pt x="1009" y="342"/>
                    <a:pt x="9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2" name="Google Shape;1452;p61"/>
          <p:cNvGrpSpPr/>
          <p:nvPr/>
        </p:nvGrpSpPr>
        <p:grpSpPr>
          <a:xfrm>
            <a:off x="5615625" y="1710981"/>
            <a:ext cx="173251" cy="306394"/>
            <a:chOff x="11628985" y="1307693"/>
            <a:chExt cx="173251" cy="306394"/>
          </a:xfrm>
        </p:grpSpPr>
        <p:sp>
          <p:nvSpPr>
            <p:cNvPr id="1453" name="Google Shape;1453;p61"/>
            <p:cNvSpPr/>
            <p:nvPr/>
          </p:nvSpPr>
          <p:spPr>
            <a:xfrm>
              <a:off x="11665908" y="1351468"/>
              <a:ext cx="136328" cy="262620"/>
            </a:xfrm>
            <a:custGeom>
              <a:avLst/>
              <a:gdLst/>
              <a:ahLst/>
              <a:cxnLst/>
              <a:rect l="l" t="t" r="r" b="b"/>
              <a:pathLst>
                <a:path w="3382" h="6515" extrusionOk="0">
                  <a:moveTo>
                    <a:pt x="1629" y="0"/>
                  </a:moveTo>
                  <a:cubicBezTo>
                    <a:pt x="1582" y="1195"/>
                    <a:pt x="1473" y="2699"/>
                    <a:pt x="0" y="3257"/>
                  </a:cubicBezTo>
                  <a:cubicBezTo>
                    <a:pt x="1070" y="3862"/>
                    <a:pt x="1473" y="5367"/>
                    <a:pt x="1706" y="6514"/>
                  </a:cubicBezTo>
                  <a:cubicBezTo>
                    <a:pt x="1908" y="5910"/>
                    <a:pt x="1985" y="4110"/>
                    <a:pt x="3381" y="3242"/>
                  </a:cubicBezTo>
                  <a:cubicBezTo>
                    <a:pt x="2451" y="2916"/>
                    <a:pt x="2218" y="2218"/>
                    <a:pt x="2047" y="1737"/>
                  </a:cubicBezTo>
                  <a:cubicBezTo>
                    <a:pt x="1861" y="1195"/>
                    <a:pt x="1706" y="605"/>
                    <a:pt x="1629" y="0"/>
                  </a:cubicBezTo>
                  <a:close/>
                </a:path>
              </a:pathLst>
            </a:custGeom>
            <a:solidFill>
              <a:srgbClr val="394FA0">
                <a:alpha val="5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61"/>
            <p:cNvSpPr/>
            <p:nvPr/>
          </p:nvSpPr>
          <p:spPr>
            <a:xfrm>
              <a:off x="11628985" y="1307693"/>
              <a:ext cx="61312" cy="117584"/>
            </a:xfrm>
            <a:custGeom>
              <a:avLst/>
              <a:gdLst/>
              <a:ahLst/>
              <a:cxnLst/>
              <a:rect l="l" t="t" r="r" b="b"/>
              <a:pathLst>
                <a:path w="1521" h="2917" extrusionOk="0">
                  <a:moveTo>
                    <a:pt x="745" y="1"/>
                  </a:moveTo>
                  <a:cubicBezTo>
                    <a:pt x="730" y="528"/>
                    <a:pt x="683" y="1210"/>
                    <a:pt x="1" y="1459"/>
                  </a:cubicBezTo>
                  <a:cubicBezTo>
                    <a:pt x="497" y="1738"/>
                    <a:pt x="668" y="2405"/>
                    <a:pt x="761" y="2917"/>
                  </a:cubicBezTo>
                  <a:cubicBezTo>
                    <a:pt x="854" y="2637"/>
                    <a:pt x="885" y="1831"/>
                    <a:pt x="1521" y="1443"/>
                  </a:cubicBezTo>
                  <a:cubicBezTo>
                    <a:pt x="1102" y="1288"/>
                    <a:pt x="994" y="978"/>
                    <a:pt x="916" y="761"/>
                  </a:cubicBezTo>
                  <a:cubicBezTo>
                    <a:pt x="839" y="528"/>
                    <a:pt x="761" y="264"/>
                    <a:pt x="7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5" name="Google Shape;1455;p61"/>
          <p:cNvGrpSpPr/>
          <p:nvPr/>
        </p:nvGrpSpPr>
        <p:grpSpPr>
          <a:xfrm>
            <a:off x="5022626" y="845237"/>
            <a:ext cx="485223" cy="449643"/>
            <a:chOff x="9030835" y="1719080"/>
            <a:chExt cx="255717" cy="236979"/>
          </a:xfrm>
        </p:grpSpPr>
        <p:sp>
          <p:nvSpPr>
            <p:cNvPr id="1456" name="Google Shape;1456;p61"/>
            <p:cNvSpPr/>
            <p:nvPr/>
          </p:nvSpPr>
          <p:spPr>
            <a:xfrm>
              <a:off x="9254022" y="1719080"/>
              <a:ext cx="32530" cy="32530"/>
            </a:xfrm>
            <a:custGeom>
              <a:avLst/>
              <a:gdLst/>
              <a:ahLst/>
              <a:cxnLst/>
              <a:rect l="l" t="t" r="r" b="b"/>
              <a:pathLst>
                <a:path w="807" h="807" extrusionOk="0">
                  <a:moveTo>
                    <a:pt x="403" y="0"/>
                  </a:moveTo>
                  <a:cubicBezTo>
                    <a:pt x="186" y="0"/>
                    <a:pt x="0" y="171"/>
                    <a:pt x="0" y="403"/>
                  </a:cubicBezTo>
                  <a:cubicBezTo>
                    <a:pt x="0" y="620"/>
                    <a:pt x="171" y="807"/>
                    <a:pt x="403" y="807"/>
                  </a:cubicBezTo>
                  <a:cubicBezTo>
                    <a:pt x="620" y="807"/>
                    <a:pt x="807" y="636"/>
                    <a:pt x="807" y="403"/>
                  </a:cubicBezTo>
                  <a:cubicBezTo>
                    <a:pt x="807" y="171"/>
                    <a:pt x="636" y="0"/>
                    <a:pt x="4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61"/>
            <p:cNvSpPr/>
            <p:nvPr/>
          </p:nvSpPr>
          <p:spPr>
            <a:xfrm>
              <a:off x="9049579" y="1807194"/>
              <a:ext cx="77556" cy="148865"/>
            </a:xfrm>
            <a:custGeom>
              <a:avLst/>
              <a:gdLst/>
              <a:ahLst/>
              <a:cxnLst/>
              <a:rect l="l" t="t" r="r" b="b"/>
              <a:pathLst>
                <a:path w="1924" h="3693" extrusionOk="0">
                  <a:moveTo>
                    <a:pt x="993" y="1"/>
                  </a:moveTo>
                  <a:cubicBezTo>
                    <a:pt x="931" y="668"/>
                    <a:pt x="853" y="1536"/>
                    <a:pt x="0" y="1800"/>
                  </a:cubicBezTo>
                  <a:cubicBezTo>
                    <a:pt x="605" y="2172"/>
                    <a:pt x="807" y="3041"/>
                    <a:pt x="900" y="3692"/>
                  </a:cubicBezTo>
                  <a:cubicBezTo>
                    <a:pt x="1040" y="3335"/>
                    <a:pt x="1117" y="2327"/>
                    <a:pt x="1924" y="1862"/>
                  </a:cubicBezTo>
                  <a:cubicBezTo>
                    <a:pt x="1396" y="1645"/>
                    <a:pt x="1288" y="1257"/>
                    <a:pt x="1210" y="978"/>
                  </a:cubicBezTo>
                  <a:cubicBezTo>
                    <a:pt x="1086" y="683"/>
                    <a:pt x="1009" y="358"/>
                    <a:pt x="9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61"/>
            <p:cNvSpPr/>
            <p:nvPr/>
          </p:nvSpPr>
          <p:spPr>
            <a:xfrm>
              <a:off x="9030835" y="1780953"/>
              <a:ext cx="35674" cy="66955"/>
            </a:xfrm>
            <a:custGeom>
              <a:avLst/>
              <a:gdLst/>
              <a:ahLst/>
              <a:cxnLst/>
              <a:rect l="l" t="t" r="r" b="b"/>
              <a:pathLst>
                <a:path w="885" h="1661" extrusionOk="0">
                  <a:moveTo>
                    <a:pt x="450" y="0"/>
                  </a:moveTo>
                  <a:cubicBezTo>
                    <a:pt x="434" y="280"/>
                    <a:pt x="388" y="667"/>
                    <a:pt x="0" y="807"/>
                  </a:cubicBezTo>
                  <a:cubicBezTo>
                    <a:pt x="279" y="978"/>
                    <a:pt x="357" y="1365"/>
                    <a:pt x="419" y="1660"/>
                  </a:cubicBezTo>
                  <a:cubicBezTo>
                    <a:pt x="465" y="1505"/>
                    <a:pt x="512" y="1055"/>
                    <a:pt x="884" y="854"/>
                  </a:cubicBezTo>
                  <a:cubicBezTo>
                    <a:pt x="652" y="745"/>
                    <a:pt x="590" y="574"/>
                    <a:pt x="543" y="435"/>
                  </a:cubicBezTo>
                  <a:cubicBezTo>
                    <a:pt x="496" y="311"/>
                    <a:pt x="450" y="156"/>
                    <a:pt x="450" y="0"/>
                  </a:cubicBezTo>
                  <a:close/>
                </a:path>
              </a:pathLst>
            </a:custGeom>
            <a:solidFill>
              <a:srgbClr val="394FA0">
                <a:alpha val="5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9" name="Google Shape;1459;p61"/>
          <p:cNvSpPr/>
          <p:nvPr/>
        </p:nvSpPr>
        <p:spPr>
          <a:xfrm rot="-5957186">
            <a:off x="3558133" y="-381804"/>
            <a:ext cx="1175172" cy="1778594"/>
          </a:xfrm>
          <a:custGeom>
            <a:avLst/>
            <a:gdLst/>
            <a:ahLst/>
            <a:cxnLst/>
            <a:rect l="l" t="t" r="r" b="b"/>
            <a:pathLst>
              <a:path w="27345" h="41386" extrusionOk="0">
                <a:moveTo>
                  <a:pt x="4805" y="1"/>
                </a:moveTo>
                <a:cubicBezTo>
                  <a:pt x="4655" y="1"/>
                  <a:pt x="4525" y="97"/>
                  <a:pt x="4437" y="342"/>
                </a:cubicBezTo>
                <a:cubicBezTo>
                  <a:pt x="4080" y="1304"/>
                  <a:pt x="4499" y="2808"/>
                  <a:pt x="4607" y="3785"/>
                </a:cubicBezTo>
                <a:cubicBezTo>
                  <a:pt x="4855" y="5879"/>
                  <a:pt x="5600" y="7709"/>
                  <a:pt x="6546" y="9570"/>
                </a:cubicBezTo>
                <a:cubicBezTo>
                  <a:pt x="7228" y="10920"/>
                  <a:pt x="7678" y="12424"/>
                  <a:pt x="8578" y="13634"/>
                </a:cubicBezTo>
                <a:cubicBezTo>
                  <a:pt x="8950" y="14130"/>
                  <a:pt x="9400" y="14782"/>
                  <a:pt x="9772" y="15293"/>
                </a:cubicBezTo>
                <a:cubicBezTo>
                  <a:pt x="10098" y="16457"/>
                  <a:pt x="10470" y="17635"/>
                  <a:pt x="10858" y="18799"/>
                </a:cubicBezTo>
                <a:cubicBezTo>
                  <a:pt x="10780" y="18752"/>
                  <a:pt x="10703" y="18737"/>
                  <a:pt x="10625" y="18706"/>
                </a:cubicBezTo>
                <a:cubicBezTo>
                  <a:pt x="10175" y="18039"/>
                  <a:pt x="9787" y="17325"/>
                  <a:pt x="9353" y="16705"/>
                </a:cubicBezTo>
                <a:cubicBezTo>
                  <a:pt x="8655" y="15650"/>
                  <a:pt x="7694" y="14766"/>
                  <a:pt x="6670" y="14022"/>
                </a:cubicBezTo>
                <a:cubicBezTo>
                  <a:pt x="5631" y="13293"/>
                  <a:pt x="4731" y="12502"/>
                  <a:pt x="3739" y="11742"/>
                </a:cubicBezTo>
                <a:cubicBezTo>
                  <a:pt x="3184" y="11322"/>
                  <a:pt x="2321" y="10524"/>
                  <a:pt x="1513" y="10524"/>
                </a:cubicBezTo>
                <a:cubicBezTo>
                  <a:pt x="1395" y="10524"/>
                  <a:pt x="1278" y="10541"/>
                  <a:pt x="1164" y="10579"/>
                </a:cubicBezTo>
                <a:cubicBezTo>
                  <a:pt x="1" y="10951"/>
                  <a:pt x="1878" y="13696"/>
                  <a:pt x="2188" y="14239"/>
                </a:cubicBezTo>
                <a:cubicBezTo>
                  <a:pt x="2746" y="15247"/>
                  <a:pt x="3289" y="16503"/>
                  <a:pt x="4266" y="17201"/>
                </a:cubicBezTo>
                <a:cubicBezTo>
                  <a:pt x="5228" y="17899"/>
                  <a:pt x="6468" y="18504"/>
                  <a:pt x="7570" y="18938"/>
                </a:cubicBezTo>
                <a:cubicBezTo>
                  <a:pt x="8376" y="19248"/>
                  <a:pt x="9276" y="19528"/>
                  <a:pt x="10113" y="19683"/>
                </a:cubicBezTo>
                <a:cubicBezTo>
                  <a:pt x="10346" y="19737"/>
                  <a:pt x="10559" y="19768"/>
                  <a:pt x="10732" y="19768"/>
                </a:cubicBezTo>
                <a:cubicBezTo>
                  <a:pt x="10904" y="19768"/>
                  <a:pt x="11036" y="19737"/>
                  <a:pt x="11106" y="19667"/>
                </a:cubicBezTo>
                <a:cubicBezTo>
                  <a:pt x="12052" y="22443"/>
                  <a:pt x="13200" y="25158"/>
                  <a:pt x="14549" y="27732"/>
                </a:cubicBezTo>
                <a:cubicBezTo>
                  <a:pt x="14533" y="27717"/>
                  <a:pt x="14518" y="27717"/>
                  <a:pt x="14502" y="27701"/>
                </a:cubicBezTo>
                <a:cubicBezTo>
                  <a:pt x="14270" y="27251"/>
                  <a:pt x="13727" y="26662"/>
                  <a:pt x="13448" y="26383"/>
                </a:cubicBezTo>
                <a:cubicBezTo>
                  <a:pt x="12688" y="25561"/>
                  <a:pt x="11556" y="25049"/>
                  <a:pt x="10563" y="24553"/>
                </a:cubicBezTo>
                <a:cubicBezTo>
                  <a:pt x="9539" y="24010"/>
                  <a:pt x="8454" y="23591"/>
                  <a:pt x="7383" y="23095"/>
                </a:cubicBezTo>
                <a:cubicBezTo>
                  <a:pt x="6205" y="22552"/>
                  <a:pt x="5088" y="21901"/>
                  <a:pt x="3832" y="21544"/>
                </a:cubicBezTo>
                <a:cubicBezTo>
                  <a:pt x="3587" y="21481"/>
                  <a:pt x="3281" y="21373"/>
                  <a:pt x="3027" y="21373"/>
                </a:cubicBezTo>
                <a:cubicBezTo>
                  <a:pt x="2781" y="21373"/>
                  <a:pt x="2582" y="21473"/>
                  <a:pt x="2529" y="21807"/>
                </a:cubicBezTo>
                <a:cubicBezTo>
                  <a:pt x="2405" y="22660"/>
                  <a:pt x="3180" y="23777"/>
                  <a:pt x="3661" y="24382"/>
                </a:cubicBezTo>
                <a:cubicBezTo>
                  <a:pt x="4669" y="25638"/>
                  <a:pt x="5988" y="26476"/>
                  <a:pt x="7383" y="27236"/>
                </a:cubicBezTo>
                <a:cubicBezTo>
                  <a:pt x="8454" y="27810"/>
                  <a:pt x="9632" y="28802"/>
                  <a:pt x="10873" y="28911"/>
                </a:cubicBezTo>
                <a:cubicBezTo>
                  <a:pt x="10949" y="28920"/>
                  <a:pt x="11026" y="28923"/>
                  <a:pt x="11102" y="28923"/>
                </a:cubicBezTo>
                <a:cubicBezTo>
                  <a:pt x="11568" y="28923"/>
                  <a:pt x="12035" y="28780"/>
                  <a:pt x="12502" y="28740"/>
                </a:cubicBezTo>
                <a:cubicBezTo>
                  <a:pt x="12631" y="28725"/>
                  <a:pt x="12762" y="28720"/>
                  <a:pt x="12893" y="28720"/>
                </a:cubicBezTo>
                <a:cubicBezTo>
                  <a:pt x="13157" y="28720"/>
                  <a:pt x="13422" y="28740"/>
                  <a:pt x="13680" y="28740"/>
                </a:cubicBezTo>
                <a:cubicBezTo>
                  <a:pt x="13960" y="28740"/>
                  <a:pt x="14161" y="28725"/>
                  <a:pt x="14394" y="28632"/>
                </a:cubicBezTo>
                <a:cubicBezTo>
                  <a:pt x="14549" y="28554"/>
                  <a:pt x="14611" y="28430"/>
                  <a:pt x="14751" y="28368"/>
                </a:cubicBezTo>
                <a:lnTo>
                  <a:pt x="14813" y="28430"/>
                </a:lnTo>
                <a:cubicBezTo>
                  <a:pt x="14859" y="28492"/>
                  <a:pt x="14906" y="28492"/>
                  <a:pt x="14968" y="28492"/>
                </a:cubicBezTo>
                <a:cubicBezTo>
                  <a:pt x="16208" y="30725"/>
                  <a:pt x="17604" y="32835"/>
                  <a:pt x="19233" y="34773"/>
                </a:cubicBezTo>
                <a:cubicBezTo>
                  <a:pt x="18923" y="34463"/>
                  <a:pt x="18643" y="34138"/>
                  <a:pt x="18504" y="34076"/>
                </a:cubicBezTo>
                <a:cubicBezTo>
                  <a:pt x="16720" y="33021"/>
                  <a:pt x="14999" y="31966"/>
                  <a:pt x="12920" y="31904"/>
                </a:cubicBezTo>
                <a:cubicBezTo>
                  <a:pt x="11478" y="31858"/>
                  <a:pt x="10098" y="31594"/>
                  <a:pt x="8655" y="31501"/>
                </a:cubicBezTo>
                <a:cubicBezTo>
                  <a:pt x="8410" y="31485"/>
                  <a:pt x="8135" y="31473"/>
                  <a:pt x="7847" y="31473"/>
                </a:cubicBezTo>
                <a:cubicBezTo>
                  <a:pt x="7009" y="31473"/>
                  <a:pt x="6064" y="31574"/>
                  <a:pt x="5429" y="31966"/>
                </a:cubicBezTo>
                <a:cubicBezTo>
                  <a:pt x="4933" y="32276"/>
                  <a:pt x="4964" y="32757"/>
                  <a:pt x="5243" y="33223"/>
                </a:cubicBezTo>
                <a:cubicBezTo>
                  <a:pt x="5708" y="33951"/>
                  <a:pt x="6717" y="34076"/>
                  <a:pt x="7446" y="34448"/>
                </a:cubicBezTo>
                <a:cubicBezTo>
                  <a:pt x="8857" y="35177"/>
                  <a:pt x="10191" y="35937"/>
                  <a:pt x="11726" y="36417"/>
                </a:cubicBezTo>
                <a:cubicBezTo>
                  <a:pt x="12166" y="36561"/>
                  <a:pt x="12603" y="36616"/>
                  <a:pt x="13039" y="36616"/>
                </a:cubicBezTo>
                <a:cubicBezTo>
                  <a:pt x="13923" y="36616"/>
                  <a:pt x="14803" y="36387"/>
                  <a:pt x="15697" y="36200"/>
                </a:cubicBezTo>
                <a:cubicBezTo>
                  <a:pt x="16937" y="35952"/>
                  <a:pt x="18256" y="35394"/>
                  <a:pt x="19310" y="35270"/>
                </a:cubicBezTo>
                <a:cubicBezTo>
                  <a:pt x="19465" y="35316"/>
                  <a:pt x="19590" y="35378"/>
                  <a:pt x="19745" y="35409"/>
                </a:cubicBezTo>
                <a:lnTo>
                  <a:pt x="19776" y="35409"/>
                </a:lnTo>
                <a:cubicBezTo>
                  <a:pt x="21823" y="37720"/>
                  <a:pt x="24196" y="39737"/>
                  <a:pt x="26957" y="41365"/>
                </a:cubicBezTo>
                <a:cubicBezTo>
                  <a:pt x="26987" y="41379"/>
                  <a:pt x="27018" y="41385"/>
                  <a:pt x="27048" y="41385"/>
                </a:cubicBezTo>
                <a:cubicBezTo>
                  <a:pt x="27215" y="41385"/>
                  <a:pt x="27345" y="41191"/>
                  <a:pt x="27174" y="41086"/>
                </a:cubicBezTo>
                <a:cubicBezTo>
                  <a:pt x="26491" y="40683"/>
                  <a:pt x="25824" y="40279"/>
                  <a:pt x="25173" y="39814"/>
                </a:cubicBezTo>
                <a:cubicBezTo>
                  <a:pt x="24506" y="39333"/>
                  <a:pt x="23855" y="38837"/>
                  <a:pt x="23234" y="38325"/>
                </a:cubicBezTo>
                <a:cubicBezTo>
                  <a:pt x="23777" y="37751"/>
                  <a:pt x="25002" y="36728"/>
                  <a:pt x="25514" y="35766"/>
                </a:cubicBezTo>
                <a:cubicBezTo>
                  <a:pt x="26367" y="33936"/>
                  <a:pt x="26569" y="31765"/>
                  <a:pt x="25933" y="29888"/>
                </a:cubicBezTo>
                <a:lnTo>
                  <a:pt x="25933" y="29888"/>
                </a:lnTo>
                <a:cubicBezTo>
                  <a:pt x="24320" y="30198"/>
                  <a:pt x="23188" y="32788"/>
                  <a:pt x="22893" y="34262"/>
                </a:cubicBezTo>
                <a:cubicBezTo>
                  <a:pt x="22691" y="35115"/>
                  <a:pt x="22350" y="36728"/>
                  <a:pt x="22583" y="37736"/>
                </a:cubicBezTo>
                <a:cubicBezTo>
                  <a:pt x="21063" y="36386"/>
                  <a:pt x="19698" y="34913"/>
                  <a:pt x="18473" y="33300"/>
                </a:cubicBezTo>
                <a:lnTo>
                  <a:pt x="18473" y="33300"/>
                </a:lnTo>
                <a:cubicBezTo>
                  <a:pt x="18479" y="33301"/>
                  <a:pt x="18486" y="33301"/>
                  <a:pt x="18492" y="33301"/>
                </a:cubicBezTo>
                <a:cubicBezTo>
                  <a:pt x="18624" y="33301"/>
                  <a:pt x="18732" y="33154"/>
                  <a:pt x="18643" y="33021"/>
                </a:cubicBezTo>
                <a:cubicBezTo>
                  <a:pt x="18628" y="33005"/>
                  <a:pt x="18612" y="32974"/>
                  <a:pt x="18581" y="32943"/>
                </a:cubicBezTo>
                <a:cubicBezTo>
                  <a:pt x="18643" y="32773"/>
                  <a:pt x="18705" y="32587"/>
                  <a:pt x="18799" y="32432"/>
                </a:cubicBezTo>
                <a:cubicBezTo>
                  <a:pt x="19186" y="31734"/>
                  <a:pt x="19465" y="31206"/>
                  <a:pt x="19714" y="30431"/>
                </a:cubicBezTo>
                <a:cubicBezTo>
                  <a:pt x="20024" y="29407"/>
                  <a:pt x="20598" y="28477"/>
                  <a:pt x="20908" y="27437"/>
                </a:cubicBezTo>
                <a:cubicBezTo>
                  <a:pt x="21265" y="26305"/>
                  <a:pt x="21358" y="25049"/>
                  <a:pt x="21327" y="23870"/>
                </a:cubicBezTo>
                <a:cubicBezTo>
                  <a:pt x="21299" y="23230"/>
                  <a:pt x="20859" y="20466"/>
                  <a:pt x="19782" y="20466"/>
                </a:cubicBezTo>
                <a:cubicBezTo>
                  <a:pt x="19659" y="20466"/>
                  <a:pt x="19528" y="20503"/>
                  <a:pt x="19388" y="20582"/>
                </a:cubicBezTo>
                <a:cubicBezTo>
                  <a:pt x="18783" y="20908"/>
                  <a:pt x="18535" y="22040"/>
                  <a:pt x="18380" y="22614"/>
                </a:cubicBezTo>
                <a:cubicBezTo>
                  <a:pt x="18008" y="23994"/>
                  <a:pt x="17697" y="25390"/>
                  <a:pt x="17387" y="26771"/>
                </a:cubicBezTo>
                <a:cubicBezTo>
                  <a:pt x="17077" y="28135"/>
                  <a:pt x="16829" y="29872"/>
                  <a:pt x="17186" y="31268"/>
                </a:cubicBezTo>
                <a:cubicBezTo>
                  <a:pt x="17232" y="31377"/>
                  <a:pt x="17263" y="31516"/>
                  <a:pt x="17310" y="31656"/>
                </a:cubicBezTo>
                <a:cubicBezTo>
                  <a:pt x="16441" y="30369"/>
                  <a:pt x="15635" y="29019"/>
                  <a:pt x="14906" y="27639"/>
                </a:cubicBezTo>
                <a:cubicBezTo>
                  <a:pt x="15138" y="27158"/>
                  <a:pt x="15433" y="26708"/>
                  <a:pt x="15604" y="26181"/>
                </a:cubicBezTo>
                <a:cubicBezTo>
                  <a:pt x="15976" y="25142"/>
                  <a:pt x="16239" y="24025"/>
                  <a:pt x="16627" y="22986"/>
                </a:cubicBezTo>
                <a:cubicBezTo>
                  <a:pt x="17418" y="20861"/>
                  <a:pt x="17465" y="19031"/>
                  <a:pt x="16999" y="16844"/>
                </a:cubicBezTo>
                <a:cubicBezTo>
                  <a:pt x="16889" y="16304"/>
                  <a:pt x="16654" y="13586"/>
                  <a:pt x="15832" y="13586"/>
                </a:cubicBezTo>
                <a:cubicBezTo>
                  <a:pt x="15733" y="13586"/>
                  <a:pt x="15627" y="13625"/>
                  <a:pt x="15511" y="13711"/>
                </a:cubicBezTo>
                <a:cubicBezTo>
                  <a:pt x="14704" y="14316"/>
                  <a:pt x="14518" y="15867"/>
                  <a:pt x="14270" y="16767"/>
                </a:cubicBezTo>
                <a:cubicBezTo>
                  <a:pt x="13960" y="17806"/>
                  <a:pt x="13355" y="18985"/>
                  <a:pt x="13262" y="20055"/>
                </a:cubicBezTo>
                <a:cubicBezTo>
                  <a:pt x="13122" y="21761"/>
                  <a:pt x="13277" y="23715"/>
                  <a:pt x="13835" y="25421"/>
                </a:cubicBezTo>
                <a:cubicBezTo>
                  <a:pt x="12874" y="23358"/>
                  <a:pt x="12036" y="21187"/>
                  <a:pt x="11292" y="18985"/>
                </a:cubicBezTo>
                <a:cubicBezTo>
                  <a:pt x="11509" y="18628"/>
                  <a:pt x="11974" y="18209"/>
                  <a:pt x="12285" y="17744"/>
                </a:cubicBezTo>
                <a:cubicBezTo>
                  <a:pt x="12905" y="16767"/>
                  <a:pt x="12982" y="15573"/>
                  <a:pt x="13448" y="14518"/>
                </a:cubicBezTo>
                <a:cubicBezTo>
                  <a:pt x="14394" y="12316"/>
                  <a:pt x="14657" y="10129"/>
                  <a:pt x="14937" y="7787"/>
                </a:cubicBezTo>
                <a:cubicBezTo>
                  <a:pt x="14999" y="7166"/>
                  <a:pt x="14906" y="6406"/>
                  <a:pt x="14518" y="5879"/>
                </a:cubicBezTo>
                <a:cubicBezTo>
                  <a:pt x="14380" y="5693"/>
                  <a:pt x="14270" y="5620"/>
                  <a:pt x="14169" y="5620"/>
                </a:cubicBezTo>
                <a:cubicBezTo>
                  <a:pt x="13975" y="5620"/>
                  <a:pt x="13811" y="5888"/>
                  <a:pt x="13525" y="6143"/>
                </a:cubicBezTo>
                <a:cubicBezTo>
                  <a:pt x="12610" y="6949"/>
                  <a:pt x="11990" y="7415"/>
                  <a:pt x="11835" y="8733"/>
                </a:cubicBezTo>
                <a:cubicBezTo>
                  <a:pt x="11664" y="10361"/>
                  <a:pt x="11369" y="11959"/>
                  <a:pt x="11183" y="13587"/>
                </a:cubicBezTo>
                <a:cubicBezTo>
                  <a:pt x="11044" y="14782"/>
                  <a:pt x="10796" y="16022"/>
                  <a:pt x="10718" y="17248"/>
                </a:cubicBezTo>
                <a:cubicBezTo>
                  <a:pt x="10408" y="16255"/>
                  <a:pt x="10113" y="15247"/>
                  <a:pt x="9850" y="14254"/>
                </a:cubicBezTo>
                <a:cubicBezTo>
                  <a:pt x="9772" y="13355"/>
                  <a:pt x="9818" y="12362"/>
                  <a:pt x="9725" y="11354"/>
                </a:cubicBezTo>
                <a:cubicBezTo>
                  <a:pt x="9617" y="10222"/>
                  <a:pt x="9415" y="9136"/>
                  <a:pt x="9090" y="8050"/>
                </a:cubicBezTo>
                <a:cubicBezTo>
                  <a:pt x="8686" y="6732"/>
                  <a:pt x="8376" y="5243"/>
                  <a:pt x="7756" y="4002"/>
                </a:cubicBezTo>
                <a:cubicBezTo>
                  <a:pt x="7259" y="3010"/>
                  <a:pt x="6686" y="2002"/>
                  <a:pt x="6050" y="1118"/>
                </a:cubicBezTo>
                <a:cubicBezTo>
                  <a:pt x="5820" y="785"/>
                  <a:pt x="5233" y="1"/>
                  <a:pt x="480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60" name="Google Shape;1460;p61"/>
          <p:cNvGrpSpPr/>
          <p:nvPr/>
        </p:nvGrpSpPr>
        <p:grpSpPr>
          <a:xfrm>
            <a:off x="2926760" y="394342"/>
            <a:ext cx="293776" cy="313371"/>
            <a:chOff x="11590249" y="1787846"/>
            <a:chExt cx="131326" cy="140073"/>
          </a:xfrm>
        </p:grpSpPr>
        <p:sp>
          <p:nvSpPr>
            <p:cNvPr id="1461" name="Google Shape;1461;p61"/>
            <p:cNvSpPr/>
            <p:nvPr/>
          </p:nvSpPr>
          <p:spPr>
            <a:xfrm>
              <a:off x="11689004" y="1894743"/>
              <a:ext cx="32570" cy="33175"/>
            </a:xfrm>
            <a:custGeom>
              <a:avLst/>
              <a:gdLst/>
              <a:ahLst/>
              <a:cxnLst/>
              <a:rect l="l" t="t" r="r" b="b"/>
              <a:pathLst>
                <a:path w="808" h="823" extrusionOk="0">
                  <a:moveTo>
                    <a:pt x="404" y="0"/>
                  </a:moveTo>
                  <a:cubicBezTo>
                    <a:pt x="187" y="0"/>
                    <a:pt x="1" y="171"/>
                    <a:pt x="1" y="403"/>
                  </a:cubicBezTo>
                  <a:cubicBezTo>
                    <a:pt x="1" y="636"/>
                    <a:pt x="187" y="822"/>
                    <a:pt x="404" y="822"/>
                  </a:cubicBezTo>
                  <a:cubicBezTo>
                    <a:pt x="621" y="822"/>
                    <a:pt x="807" y="621"/>
                    <a:pt x="807" y="403"/>
                  </a:cubicBezTo>
                  <a:cubicBezTo>
                    <a:pt x="807" y="171"/>
                    <a:pt x="621" y="0"/>
                    <a:pt x="404" y="0"/>
                  </a:cubicBezTo>
                  <a:close/>
                </a:path>
              </a:pathLst>
            </a:custGeom>
            <a:solidFill>
              <a:srgbClr val="394FA0">
                <a:alpha val="5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61"/>
            <p:cNvSpPr/>
            <p:nvPr/>
          </p:nvSpPr>
          <p:spPr>
            <a:xfrm>
              <a:off x="11590249" y="1787846"/>
              <a:ext cx="33175" cy="32530"/>
            </a:xfrm>
            <a:custGeom>
              <a:avLst/>
              <a:gdLst/>
              <a:ahLst/>
              <a:cxnLst/>
              <a:rect l="l" t="t" r="r" b="b"/>
              <a:pathLst>
                <a:path w="823" h="807" extrusionOk="0">
                  <a:moveTo>
                    <a:pt x="404" y="0"/>
                  </a:moveTo>
                  <a:cubicBezTo>
                    <a:pt x="202" y="0"/>
                    <a:pt x="0" y="186"/>
                    <a:pt x="0" y="403"/>
                  </a:cubicBezTo>
                  <a:cubicBezTo>
                    <a:pt x="0" y="636"/>
                    <a:pt x="202" y="807"/>
                    <a:pt x="404" y="807"/>
                  </a:cubicBezTo>
                  <a:cubicBezTo>
                    <a:pt x="636" y="807"/>
                    <a:pt x="822" y="620"/>
                    <a:pt x="822" y="403"/>
                  </a:cubicBezTo>
                  <a:cubicBezTo>
                    <a:pt x="822" y="171"/>
                    <a:pt x="621" y="0"/>
                    <a:pt x="404" y="0"/>
                  </a:cubicBezTo>
                  <a:close/>
                </a:path>
              </a:pathLst>
            </a:custGeom>
            <a:solidFill>
              <a:srgbClr val="394FA0">
                <a:alpha val="5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3" name="Google Shape;1463;p61"/>
          <p:cNvSpPr txBox="1">
            <a:spLocks noGrp="1"/>
          </p:cNvSpPr>
          <p:nvPr>
            <p:ph type="title"/>
          </p:nvPr>
        </p:nvSpPr>
        <p:spPr>
          <a:xfrm>
            <a:off x="405433" y="303052"/>
            <a:ext cx="7431884" cy="74234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Fjalla One" panose="02000506040000020004" pitchFamily="2" charset="0"/>
                <a:cs typeface="Calibri" panose="020F0502020204030204" pitchFamily="34" charset="0"/>
              </a:rPr>
              <a:t>IMPORTANT PREDICTORS</a:t>
            </a:r>
            <a:endParaRPr dirty="0">
              <a:solidFill>
                <a:schemeClr val="tx1"/>
              </a:solidFill>
              <a:latin typeface="Fjalla One" panose="02000506040000020004" pitchFamily="2" charset="0"/>
              <a:cs typeface="Calibri" panose="020F0502020204030204" pitchFamily="34" charset="0"/>
            </a:endParaRPr>
          </a:p>
        </p:txBody>
      </p:sp>
      <p:grpSp>
        <p:nvGrpSpPr>
          <p:cNvPr id="1466" name="Google Shape;1466;p61"/>
          <p:cNvGrpSpPr/>
          <p:nvPr/>
        </p:nvGrpSpPr>
        <p:grpSpPr>
          <a:xfrm>
            <a:off x="466645" y="1303261"/>
            <a:ext cx="2069388" cy="3840239"/>
            <a:chOff x="1183400" y="1000209"/>
            <a:chExt cx="2424071" cy="4308540"/>
          </a:xfrm>
        </p:grpSpPr>
        <p:sp>
          <p:nvSpPr>
            <p:cNvPr id="1467" name="Google Shape;1467;p61"/>
            <p:cNvSpPr/>
            <p:nvPr/>
          </p:nvSpPr>
          <p:spPr>
            <a:xfrm>
              <a:off x="1308878" y="1000209"/>
              <a:ext cx="1743394" cy="1475822"/>
            </a:xfrm>
            <a:custGeom>
              <a:avLst/>
              <a:gdLst/>
              <a:ahLst/>
              <a:cxnLst/>
              <a:rect l="l" t="t" r="r" b="b"/>
              <a:pathLst>
                <a:path w="32526" h="27534" extrusionOk="0">
                  <a:moveTo>
                    <a:pt x="15894" y="0"/>
                  </a:moveTo>
                  <a:cubicBezTo>
                    <a:pt x="15006" y="0"/>
                    <a:pt x="14142" y="159"/>
                    <a:pt x="13476" y="575"/>
                  </a:cubicBezTo>
                  <a:cubicBezTo>
                    <a:pt x="13241" y="521"/>
                    <a:pt x="12994" y="496"/>
                    <a:pt x="12739" y="496"/>
                  </a:cubicBezTo>
                  <a:cubicBezTo>
                    <a:pt x="11118" y="496"/>
                    <a:pt x="9179" y="1491"/>
                    <a:pt x="8088" y="2382"/>
                  </a:cubicBezTo>
                  <a:cubicBezTo>
                    <a:pt x="6280" y="3842"/>
                    <a:pt x="5006" y="5291"/>
                    <a:pt x="4137" y="7434"/>
                  </a:cubicBezTo>
                  <a:cubicBezTo>
                    <a:pt x="3731" y="8442"/>
                    <a:pt x="3407" y="10134"/>
                    <a:pt x="3395" y="11223"/>
                  </a:cubicBezTo>
                  <a:cubicBezTo>
                    <a:pt x="3383" y="11721"/>
                    <a:pt x="3453" y="12173"/>
                    <a:pt x="3395" y="12695"/>
                  </a:cubicBezTo>
                  <a:cubicBezTo>
                    <a:pt x="3302" y="13390"/>
                    <a:pt x="3163" y="14085"/>
                    <a:pt x="2804" y="14699"/>
                  </a:cubicBezTo>
                  <a:cubicBezTo>
                    <a:pt x="2468" y="15279"/>
                    <a:pt x="1912" y="15591"/>
                    <a:pt x="1553" y="16159"/>
                  </a:cubicBezTo>
                  <a:cubicBezTo>
                    <a:pt x="1043" y="16970"/>
                    <a:pt x="1298" y="18025"/>
                    <a:pt x="1506" y="18952"/>
                  </a:cubicBezTo>
                  <a:cubicBezTo>
                    <a:pt x="1611" y="19461"/>
                    <a:pt x="1703" y="19994"/>
                    <a:pt x="1669" y="20504"/>
                  </a:cubicBezTo>
                  <a:cubicBezTo>
                    <a:pt x="1645" y="20956"/>
                    <a:pt x="1506" y="21373"/>
                    <a:pt x="1205" y="21709"/>
                  </a:cubicBezTo>
                  <a:cubicBezTo>
                    <a:pt x="892" y="22069"/>
                    <a:pt x="394" y="22266"/>
                    <a:pt x="174" y="22706"/>
                  </a:cubicBezTo>
                  <a:cubicBezTo>
                    <a:pt x="0" y="23053"/>
                    <a:pt x="46" y="23459"/>
                    <a:pt x="174" y="23830"/>
                  </a:cubicBezTo>
                  <a:cubicBezTo>
                    <a:pt x="498" y="24792"/>
                    <a:pt x="1333" y="25545"/>
                    <a:pt x="2306" y="25765"/>
                  </a:cubicBezTo>
                  <a:cubicBezTo>
                    <a:pt x="3197" y="25959"/>
                    <a:pt x="3705" y="26762"/>
                    <a:pt x="4630" y="26762"/>
                  </a:cubicBezTo>
                  <a:cubicBezTo>
                    <a:pt x="4643" y="26762"/>
                    <a:pt x="4656" y="26762"/>
                    <a:pt x="4670" y="26761"/>
                  </a:cubicBezTo>
                  <a:cubicBezTo>
                    <a:pt x="5415" y="26735"/>
                    <a:pt x="6072" y="26287"/>
                    <a:pt x="6813" y="26287"/>
                  </a:cubicBezTo>
                  <a:cubicBezTo>
                    <a:pt x="7039" y="26287"/>
                    <a:pt x="7273" y="26328"/>
                    <a:pt x="7520" y="26437"/>
                  </a:cubicBezTo>
                  <a:cubicBezTo>
                    <a:pt x="7972" y="26645"/>
                    <a:pt x="8320" y="27039"/>
                    <a:pt x="8760" y="27283"/>
                  </a:cubicBezTo>
                  <a:cubicBezTo>
                    <a:pt x="9048" y="27454"/>
                    <a:pt x="9392" y="27534"/>
                    <a:pt x="9733" y="27534"/>
                  </a:cubicBezTo>
                  <a:cubicBezTo>
                    <a:pt x="9830" y="27534"/>
                    <a:pt x="9927" y="27527"/>
                    <a:pt x="10023" y="27514"/>
                  </a:cubicBezTo>
                  <a:cubicBezTo>
                    <a:pt x="10567" y="27422"/>
                    <a:pt x="11054" y="27132"/>
                    <a:pt x="11576" y="26981"/>
                  </a:cubicBezTo>
                  <a:cubicBezTo>
                    <a:pt x="11848" y="26900"/>
                    <a:pt x="12129" y="26860"/>
                    <a:pt x="12408" y="26860"/>
                  </a:cubicBezTo>
                  <a:cubicBezTo>
                    <a:pt x="12688" y="26860"/>
                    <a:pt x="12966" y="26900"/>
                    <a:pt x="13233" y="26981"/>
                  </a:cubicBezTo>
                  <a:cubicBezTo>
                    <a:pt x="13955" y="27188"/>
                    <a:pt x="14521" y="27348"/>
                    <a:pt x="15241" y="27348"/>
                  </a:cubicBezTo>
                  <a:cubicBezTo>
                    <a:pt x="15330" y="27348"/>
                    <a:pt x="15421" y="27346"/>
                    <a:pt x="15515" y="27341"/>
                  </a:cubicBezTo>
                  <a:cubicBezTo>
                    <a:pt x="16338" y="27294"/>
                    <a:pt x="17149" y="27109"/>
                    <a:pt x="17937" y="26842"/>
                  </a:cubicBezTo>
                  <a:cubicBezTo>
                    <a:pt x="18162" y="26769"/>
                    <a:pt x="18380" y="26750"/>
                    <a:pt x="18596" y="26750"/>
                  </a:cubicBezTo>
                  <a:cubicBezTo>
                    <a:pt x="18814" y="26750"/>
                    <a:pt x="19030" y="26769"/>
                    <a:pt x="19249" y="26769"/>
                  </a:cubicBezTo>
                  <a:cubicBezTo>
                    <a:pt x="19494" y="26769"/>
                    <a:pt x="19741" y="26745"/>
                    <a:pt x="19999" y="26645"/>
                  </a:cubicBezTo>
                  <a:cubicBezTo>
                    <a:pt x="20498" y="26437"/>
                    <a:pt x="20996" y="26136"/>
                    <a:pt x="21529" y="26089"/>
                  </a:cubicBezTo>
                  <a:cubicBezTo>
                    <a:pt x="21587" y="26084"/>
                    <a:pt x="21645" y="26081"/>
                    <a:pt x="21703" y="26081"/>
                  </a:cubicBezTo>
                  <a:cubicBezTo>
                    <a:pt x="22258" y="26081"/>
                    <a:pt x="22817" y="26306"/>
                    <a:pt x="23362" y="26306"/>
                  </a:cubicBezTo>
                  <a:cubicBezTo>
                    <a:pt x="23490" y="26306"/>
                    <a:pt x="23616" y="26293"/>
                    <a:pt x="23742" y="26263"/>
                  </a:cubicBezTo>
                  <a:cubicBezTo>
                    <a:pt x="24553" y="26078"/>
                    <a:pt x="25063" y="25243"/>
                    <a:pt x="25851" y="24977"/>
                  </a:cubicBezTo>
                  <a:cubicBezTo>
                    <a:pt x="26090" y="24898"/>
                    <a:pt x="26325" y="24873"/>
                    <a:pt x="26558" y="24873"/>
                  </a:cubicBezTo>
                  <a:cubicBezTo>
                    <a:pt x="26976" y="24873"/>
                    <a:pt x="27387" y="24954"/>
                    <a:pt x="27802" y="24954"/>
                  </a:cubicBezTo>
                  <a:cubicBezTo>
                    <a:pt x="28144" y="24954"/>
                    <a:pt x="28488" y="24899"/>
                    <a:pt x="28840" y="24699"/>
                  </a:cubicBezTo>
                  <a:cubicBezTo>
                    <a:pt x="29246" y="24467"/>
                    <a:pt x="29594" y="24119"/>
                    <a:pt x="29802" y="23702"/>
                  </a:cubicBezTo>
                  <a:cubicBezTo>
                    <a:pt x="29848" y="23853"/>
                    <a:pt x="29883" y="23980"/>
                    <a:pt x="29930" y="24119"/>
                  </a:cubicBezTo>
                  <a:cubicBezTo>
                    <a:pt x="31065" y="23239"/>
                    <a:pt x="32525" y="21246"/>
                    <a:pt x="32305" y="19751"/>
                  </a:cubicBezTo>
                  <a:cubicBezTo>
                    <a:pt x="32247" y="19404"/>
                    <a:pt x="32131" y="19068"/>
                    <a:pt x="31911" y="18789"/>
                  </a:cubicBezTo>
                  <a:cubicBezTo>
                    <a:pt x="31552" y="18361"/>
                    <a:pt x="30868" y="18245"/>
                    <a:pt x="30532" y="17805"/>
                  </a:cubicBezTo>
                  <a:cubicBezTo>
                    <a:pt x="30173" y="17341"/>
                    <a:pt x="30381" y="17329"/>
                    <a:pt x="30242" y="16820"/>
                  </a:cubicBezTo>
                  <a:cubicBezTo>
                    <a:pt x="29988" y="15800"/>
                    <a:pt x="29744" y="15082"/>
                    <a:pt x="28991" y="14270"/>
                  </a:cubicBezTo>
                  <a:cubicBezTo>
                    <a:pt x="28412" y="13633"/>
                    <a:pt x="27740" y="13042"/>
                    <a:pt x="27322" y="12278"/>
                  </a:cubicBezTo>
                  <a:cubicBezTo>
                    <a:pt x="26465" y="10771"/>
                    <a:pt x="26650" y="8940"/>
                    <a:pt x="26094" y="7341"/>
                  </a:cubicBezTo>
                  <a:cubicBezTo>
                    <a:pt x="25839" y="6623"/>
                    <a:pt x="25654" y="5928"/>
                    <a:pt x="25237" y="5291"/>
                  </a:cubicBezTo>
                  <a:cubicBezTo>
                    <a:pt x="24762" y="4572"/>
                    <a:pt x="24206" y="3888"/>
                    <a:pt x="23580" y="3286"/>
                  </a:cubicBezTo>
                  <a:cubicBezTo>
                    <a:pt x="22294" y="2035"/>
                    <a:pt x="20683" y="1154"/>
                    <a:pt x="19026" y="563"/>
                  </a:cubicBezTo>
                  <a:cubicBezTo>
                    <a:pt x="18173" y="253"/>
                    <a:pt x="17014" y="0"/>
                    <a:pt x="15894" y="0"/>
                  </a:cubicBezTo>
                  <a:close/>
                </a:path>
              </a:pathLst>
            </a:custGeom>
            <a:solidFill>
              <a:srgbClr val="AB6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61"/>
            <p:cNvSpPr/>
            <p:nvPr/>
          </p:nvSpPr>
          <p:spPr>
            <a:xfrm>
              <a:off x="1780883" y="2127800"/>
              <a:ext cx="919240" cy="882149"/>
            </a:xfrm>
            <a:custGeom>
              <a:avLst/>
              <a:gdLst/>
              <a:ahLst/>
              <a:cxnLst/>
              <a:rect l="l" t="t" r="r" b="b"/>
              <a:pathLst>
                <a:path w="17150" h="16458" extrusionOk="0">
                  <a:moveTo>
                    <a:pt x="4334" y="0"/>
                  </a:moveTo>
                  <a:cubicBezTo>
                    <a:pt x="4311" y="811"/>
                    <a:pt x="4183" y="3859"/>
                    <a:pt x="4067" y="4496"/>
                  </a:cubicBezTo>
                  <a:cubicBezTo>
                    <a:pt x="3847" y="5655"/>
                    <a:pt x="3500" y="6767"/>
                    <a:pt x="2758" y="7625"/>
                  </a:cubicBezTo>
                  <a:cubicBezTo>
                    <a:pt x="2410" y="8030"/>
                    <a:pt x="1982" y="8378"/>
                    <a:pt x="1425" y="8633"/>
                  </a:cubicBezTo>
                  <a:cubicBezTo>
                    <a:pt x="811" y="8922"/>
                    <a:pt x="0" y="9316"/>
                    <a:pt x="116" y="9977"/>
                  </a:cubicBezTo>
                  <a:cubicBezTo>
                    <a:pt x="394" y="11471"/>
                    <a:pt x="3210" y="13673"/>
                    <a:pt x="4403" y="14438"/>
                  </a:cubicBezTo>
                  <a:cubicBezTo>
                    <a:pt x="6246" y="15596"/>
                    <a:pt x="8378" y="16326"/>
                    <a:pt x="10545" y="16442"/>
                  </a:cubicBezTo>
                  <a:cubicBezTo>
                    <a:pt x="10722" y="16452"/>
                    <a:pt x="10901" y="16457"/>
                    <a:pt x="11081" y="16457"/>
                  </a:cubicBezTo>
                  <a:cubicBezTo>
                    <a:pt x="13016" y="16457"/>
                    <a:pt x="15050" y="15869"/>
                    <a:pt x="16153" y="14310"/>
                  </a:cubicBezTo>
                  <a:cubicBezTo>
                    <a:pt x="17138" y="12920"/>
                    <a:pt x="17149" y="11066"/>
                    <a:pt x="17126" y="9351"/>
                  </a:cubicBezTo>
                  <a:cubicBezTo>
                    <a:pt x="17114" y="8911"/>
                    <a:pt x="17091" y="8447"/>
                    <a:pt x="16860" y="8065"/>
                  </a:cubicBezTo>
                  <a:cubicBezTo>
                    <a:pt x="16703" y="7802"/>
                    <a:pt x="16384" y="7615"/>
                    <a:pt x="16084" y="7615"/>
                  </a:cubicBezTo>
                  <a:cubicBezTo>
                    <a:pt x="15960" y="7615"/>
                    <a:pt x="15840" y="7646"/>
                    <a:pt x="15736" y="7717"/>
                  </a:cubicBezTo>
                  <a:lnTo>
                    <a:pt x="15666" y="7706"/>
                  </a:lnTo>
                  <a:cubicBezTo>
                    <a:pt x="15794" y="7659"/>
                    <a:pt x="15921" y="7636"/>
                    <a:pt x="16060" y="7601"/>
                  </a:cubicBezTo>
                  <a:cubicBezTo>
                    <a:pt x="13082" y="7115"/>
                    <a:pt x="11773" y="3523"/>
                    <a:pt x="11622" y="672"/>
                  </a:cubicBezTo>
                  <a:cubicBezTo>
                    <a:pt x="10765" y="846"/>
                    <a:pt x="9282" y="823"/>
                    <a:pt x="8100" y="846"/>
                  </a:cubicBezTo>
                  <a:cubicBezTo>
                    <a:pt x="8001" y="847"/>
                    <a:pt x="7902" y="848"/>
                    <a:pt x="7802" y="848"/>
                  </a:cubicBezTo>
                  <a:cubicBezTo>
                    <a:pt x="6609" y="848"/>
                    <a:pt x="5328" y="759"/>
                    <a:pt x="4334" y="0"/>
                  </a:cubicBezTo>
                  <a:close/>
                </a:path>
              </a:pathLst>
            </a:custGeom>
            <a:solidFill>
              <a:srgbClr val="FF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61"/>
            <p:cNvSpPr/>
            <p:nvPr/>
          </p:nvSpPr>
          <p:spPr>
            <a:xfrm>
              <a:off x="2020583" y="2217849"/>
              <a:ext cx="382007" cy="219438"/>
            </a:xfrm>
            <a:custGeom>
              <a:avLst/>
              <a:gdLst/>
              <a:ahLst/>
              <a:cxnLst/>
              <a:rect l="l" t="t" r="r" b="b"/>
              <a:pathLst>
                <a:path w="7127" h="4094" extrusionOk="0">
                  <a:moveTo>
                    <a:pt x="1" y="0"/>
                  </a:moveTo>
                  <a:lnTo>
                    <a:pt x="1" y="0"/>
                  </a:lnTo>
                  <a:cubicBezTo>
                    <a:pt x="256" y="1553"/>
                    <a:pt x="1646" y="3314"/>
                    <a:pt x="2932" y="3894"/>
                  </a:cubicBezTo>
                  <a:cubicBezTo>
                    <a:pt x="3232" y="4031"/>
                    <a:pt x="3531" y="4094"/>
                    <a:pt x="3823" y="4094"/>
                  </a:cubicBezTo>
                  <a:cubicBezTo>
                    <a:pt x="5552" y="4094"/>
                    <a:pt x="7048" y="1904"/>
                    <a:pt x="7127" y="7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B3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61"/>
            <p:cNvSpPr/>
            <p:nvPr/>
          </p:nvSpPr>
          <p:spPr>
            <a:xfrm>
              <a:off x="1782115" y="1249183"/>
              <a:ext cx="860870" cy="1064871"/>
            </a:xfrm>
            <a:custGeom>
              <a:avLst/>
              <a:gdLst/>
              <a:ahLst/>
              <a:cxnLst/>
              <a:rect l="l" t="t" r="r" b="b"/>
              <a:pathLst>
                <a:path w="16061" h="19867" extrusionOk="0">
                  <a:moveTo>
                    <a:pt x="8240" y="1"/>
                  </a:moveTo>
                  <a:cubicBezTo>
                    <a:pt x="7915" y="1"/>
                    <a:pt x="7602" y="58"/>
                    <a:pt x="7300" y="159"/>
                  </a:cubicBezTo>
                  <a:cubicBezTo>
                    <a:pt x="6084" y="564"/>
                    <a:pt x="5029" y="1665"/>
                    <a:pt x="4079" y="2476"/>
                  </a:cubicBezTo>
                  <a:cubicBezTo>
                    <a:pt x="2828" y="3577"/>
                    <a:pt x="1032" y="5211"/>
                    <a:pt x="394" y="6775"/>
                  </a:cubicBezTo>
                  <a:cubicBezTo>
                    <a:pt x="0" y="7714"/>
                    <a:pt x="58" y="8791"/>
                    <a:pt x="163" y="9788"/>
                  </a:cubicBezTo>
                  <a:cubicBezTo>
                    <a:pt x="244" y="10703"/>
                    <a:pt x="174" y="10634"/>
                    <a:pt x="290" y="11537"/>
                  </a:cubicBezTo>
                  <a:cubicBezTo>
                    <a:pt x="533" y="13333"/>
                    <a:pt x="1287" y="16103"/>
                    <a:pt x="2677" y="17319"/>
                  </a:cubicBezTo>
                  <a:cubicBezTo>
                    <a:pt x="4251" y="18712"/>
                    <a:pt x="6870" y="19867"/>
                    <a:pt x="9043" y="19867"/>
                  </a:cubicBezTo>
                  <a:cubicBezTo>
                    <a:pt x="9366" y="19867"/>
                    <a:pt x="9679" y="19841"/>
                    <a:pt x="9977" y="19787"/>
                  </a:cubicBezTo>
                  <a:cubicBezTo>
                    <a:pt x="12816" y="19266"/>
                    <a:pt x="16060" y="15500"/>
                    <a:pt x="15875" y="12441"/>
                  </a:cubicBezTo>
                  <a:cubicBezTo>
                    <a:pt x="15828" y="11908"/>
                    <a:pt x="14878" y="6555"/>
                    <a:pt x="14762" y="5848"/>
                  </a:cubicBezTo>
                  <a:cubicBezTo>
                    <a:pt x="14600" y="4921"/>
                    <a:pt x="14368" y="4041"/>
                    <a:pt x="13801" y="3311"/>
                  </a:cubicBezTo>
                  <a:cubicBezTo>
                    <a:pt x="12712" y="1920"/>
                    <a:pt x="10950" y="866"/>
                    <a:pt x="9328" y="217"/>
                  </a:cubicBezTo>
                  <a:cubicBezTo>
                    <a:pt x="8950" y="67"/>
                    <a:pt x="8588" y="1"/>
                    <a:pt x="8240" y="1"/>
                  </a:cubicBezTo>
                  <a:close/>
                </a:path>
              </a:pathLst>
            </a:custGeom>
            <a:solidFill>
              <a:srgbClr val="FF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61"/>
            <p:cNvSpPr/>
            <p:nvPr/>
          </p:nvSpPr>
          <p:spPr>
            <a:xfrm>
              <a:off x="2129928" y="2032123"/>
              <a:ext cx="263980" cy="56709"/>
            </a:xfrm>
            <a:custGeom>
              <a:avLst/>
              <a:gdLst/>
              <a:ahLst/>
              <a:cxnLst/>
              <a:rect l="l" t="t" r="r" b="b"/>
              <a:pathLst>
                <a:path w="4925" h="1058" extrusionOk="0">
                  <a:moveTo>
                    <a:pt x="4925" y="1"/>
                  </a:moveTo>
                  <a:cubicBezTo>
                    <a:pt x="4589" y="291"/>
                    <a:pt x="4183" y="464"/>
                    <a:pt x="3778" y="603"/>
                  </a:cubicBezTo>
                  <a:cubicBezTo>
                    <a:pt x="3372" y="731"/>
                    <a:pt x="2955" y="800"/>
                    <a:pt x="2515" y="835"/>
                  </a:cubicBezTo>
                  <a:cubicBezTo>
                    <a:pt x="2379" y="843"/>
                    <a:pt x="2242" y="846"/>
                    <a:pt x="2105" y="846"/>
                  </a:cubicBezTo>
                  <a:cubicBezTo>
                    <a:pt x="1809" y="846"/>
                    <a:pt x="1514" y="828"/>
                    <a:pt x="1228" y="789"/>
                  </a:cubicBezTo>
                  <a:cubicBezTo>
                    <a:pt x="811" y="731"/>
                    <a:pt x="394" y="615"/>
                    <a:pt x="0" y="406"/>
                  </a:cubicBezTo>
                  <a:lnTo>
                    <a:pt x="0" y="406"/>
                  </a:lnTo>
                  <a:cubicBezTo>
                    <a:pt x="348" y="696"/>
                    <a:pt x="765" y="858"/>
                    <a:pt x="1205" y="963"/>
                  </a:cubicBezTo>
                  <a:cubicBezTo>
                    <a:pt x="1522" y="1023"/>
                    <a:pt x="1851" y="1057"/>
                    <a:pt x="2184" y="1057"/>
                  </a:cubicBezTo>
                  <a:cubicBezTo>
                    <a:pt x="2302" y="1057"/>
                    <a:pt x="2420" y="1053"/>
                    <a:pt x="2538" y="1044"/>
                  </a:cubicBezTo>
                  <a:cubicBezTo>
                    <a:pt x="2978" y="1021"/>
                    <a:pt x="3418" y="916"/>
                    <a:pt x="3836" y="754"/>
                  </a:cubicBezTo>
                  <a:cubicBezTo>
                    <a:pt x="4253" y="603"/>
                    <a:pt x="4647" y="349"/>
                    <a:pt x="4925" y="1"/>
                  </a:cubicBezTo>
                  <a:close/>
                </a:path>
              </a:pathLst>
            </a:custGeom>
            <a:solidFill>
              <a:srgbClr val="EFA3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61"/>
            <p:cNvSpPr/>
            <p:nvPr/>
          </p:nvSpPr>
          <p:spPr>
            <a:xfrm>
              <a:off x="2226783" y="1829675"/>
              <a:ext cx="113739" cy="173396"/>
            </a:xfrm>
            <a:custGeom>
              <a:avLst/>
              <a:gdLst/>
              <a:ahLst/>
              <a:cxnLst/>
              <a:rect l="l" t="t" r="r" b="b"/>
              <a:pathLst>
                <a:path w="2122" h="3235" extrusionOk="0">
                  <a:moveTo>
                    <a:pt x="580" y="1"/>
                  </a:moveTo>
                  <a:lnTo>
                    <a:pt x="580" y="1"/>
                  </a:lnTo>
                  <a:cubicBezTo>
                    <a:pt x="592" y="221"/>
                    <a:pt x="696" y="418"/>
                    <a:pt x="800" y="615"/>
                  </a:cubicBezTo>
                  <a:cubicBezTo>
                    <a:pt x="928" y="800"/>
                    <a:pt x="1055" y="974"/>
                    <a:pt x="1206" y="1136"/>
                  </a:cubicBezTo>
                  <a:cubicBezTo>
                    <a:pt x="1345" y="1310"/>
                    <a:pt x="1496" y="1460"/>
                    <a:pt x="1611" y="1634"/>
                  </a:cubicBezTo>
                  <a:cubicBezTo>
                    <a:pt x="1727" y="1808"/>
                    <a:pt x="1820" y="2005"/>
                    <a:pt x="1855" y="2190"/>
                  </a:cubicBezTo>
                  <a:cubicBezTo>
                    <a:pt x="1901" y="2376"/>
                    <a:pt x="1855" y="2584"/>
                    <a:pt x="1739" y="2723"/>
                  </a:cubicBezTo>
                  <a:cubicBezTo>
                    <a:pt x="1635" y="2886"/>
                    <a:pt x="1449" y="2990"/>
                    <a:pt x="1264" y="3048"/>
                  </a:cubicBezTo>
                  <a:cubicBezTo>
                    <a:pt x="1125" y="3088"/>
                    <a:pt x="982" y="3104"/>
                    <a:pt x="837" y="3104"/>
                  </a:cubicBezTo>
                  <a:cubicBezTo>
                    <a:pt x="559" y="3104"/>
                    <a:pt x="275" y="3043"/>
                    <a:pt x="1" y="2967"/>
                  </a:cubicBezTo>
                  <a:lnTo>
                    <a:pt x="1" y="2967"/>
                  </a:lnTo>
                  <a:cubicBezTo>
                    <a:pt x="293" y="3117"/>
                    <a:pt x="619" y="3234"/>
                    <a:pt x="964" y="3234"/>
                  </a:cubicBezTo>
                  <a:cubicBezTo>
                    <a:pt x="1070" y="3234"/>
                    <a:pt x="1178" y="3223"/>
                    <a:pt x="1287" y="3199"/>
                  </a:cubicBezTo>
                  <a:cubicBezTo>
                    <a:pt x="1519" y="3164"/>
                    <a:pt x="1739" y="3025"/>
                    <a:pt x="1901" y="2839"/>
                  </a:cubicBezTo>
                  <a:cubicBezTo>
                    <a:pt x="2063" y="2654"/>
                    <a:pt x="2121" y="2387"/>
                    <a:pt x="2075" y="2144"/>
                  </a:cubicBezTo>
                  <a:cubicBezTo>
                    <a:pt x="2029" y="1912"/>
                    <a:pt x="1901" y="1692"/>
                    <a:pt x="1774" y="1518"/>
                  </a:cubicBezTo>
                  <a:cubicBezTo>
                    <a:pt x="1635" y="1345"/>
                    <a:pt x="1496" y="1194"/>
                    <a:pt x="1333" y="1032"/>
                  </a:cubicBezTo>
                  <a:cubicBezTo>
                    <a:pt x="1194" y="870"/>
                    <a:pt x="1032" y="707"/>
                    <a:pt x="905" y="557"/>
                  </a:cubicBezTo>
                  <a:cubicBezTo>
                    <a:pt x="766" y="394"/>
                    <a:pt x="650" y="209"/>
                    <a:pt x="580" y="1"/>
                  </a:cubicBezTo>
                  <a:close/>
                </a:path>
              </a:pathLst>
            </a:custGeom>
            <a:solidFill>
              <a:srgbClr val="EFA3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61"/>
            <p:cNvSpPr/>
            <p:nvPr/>
          </p:nvSpPr>
          <p:spPr>
            <a:xfrm>
              <a:off x="2345401" y="1716953"/>
              <a:ext cx="184545" cy="83562"/>
            </a:xfrm>
            <a:custGeom>
              <a:avLst/>
              <a:gdLst/>
              <a:ahLst/>
              <a:cxnLst/>
              <a:rect l="l" t="t" r="r" b="b"/>
              <a:pathLst>
                <a:path w="3443" h="1559" extrusionOk="0">
                  <a:moveTo>
                    <a:pt x="1726" y="1"/>
                  </a:moveTo>
                  <a:cubicBezTo>
                    <a:pt x="1647" y="1"/>
                    <a:pt x="1566" y="6"/>
                    <a:pt x="1484" y="18"/>
                  </a:cubicBezTo>
                  <a:cubicBezTo>
                    <a:pt x="1090" y="64"/>
                    <a:pt x="708" y="261"/>
                    <a:pt x="453" y="551"/>
                  </a:cubicBezTo>
                  <a:cubicBezTo>
                    <a:pt x="186" y="841"/>
                    <a:pt x="47" y="1188"/>
                    <a:pt x="1" y="1559"/>
                  </a:cubicBezTo>
                  <a:cubicBezTo>
                    <a:pt x="267" y="1292"/>
                    <a:pt x="499" y="1061"/>
                    <a:pt x="754" y="887"/>
                  </a:cubicBezTo>
                  <a:cubicBezTo>
                    <a:pt x="1021" y="725"/>
                    <a:pt x="1276" y="632"/>
                    <a:pt x="1565" y="586"/>
                  </a:cubicBezTo>
                  <a:cubicBezTo>
                    <a:pt x="1656" y="571"/>
                    <a:pt x="1749" y="565"/>
                    <a:pt x="1844" y="565"/>
                  </a:cubicBezTo>
                  <a:cubicBezTo>
                    <a:pt x="2050" y="565"/>
                    <a:pt x="2262" y="596"/>
                    <a:pt x="2469" y="644"/>
                  </a:cubicBezTo>
                  <a:cubicBezTo>
                    <a:pt x="2782" y="713"/>
                    <a:pt x="3095" y="817"/>
                    <a:pt x="3442" y="945"/>
                  </a:cubicBezTo>
                  <a:cubicBezTo>
                    <a:pt x="3245" y="644"/>
                    <a:pt x="2956" y="400"/>
                    <a:pt x="2608" y="226"/>
                  </a:cubicBezTo>
                  <a:cubicBezTo>
                    <a:pt x="2340" y="88"/>
                    <a:pt x="2042" y="1"/>
                    <a:pt x="1726" y="1"/>
                  </a:cubicBezTo>
                  <a:close/>
                </a:path>
              </a:pathLst>
            </a:custGeom>
            <a:solidFill>
              <a:srgbClr val="0013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61"/>
            <p:cNvSpPr/>
            <p:nvPr/>
          </p:nvSpPr>
          <p:spPr>
            <a:xfrm>
              <a:off x="1923084" y="1781166"/>
              <a:ext cx="221797" cy="63462"/>
            </a:xfrm>
            <a:custGeom>
              <a:avLst/>
              <a:gdLst/>
              <a:ahLst/>
              <a:cxnLst/>
              <a:rect l="l" t="t" r="r" b="b"/>
              <a:pathLst>
                <a:path w="4138" h="1184" extrusionOk="0">
                  <a:moveTo>
                    <a:pt x="2003" y="1"/>
                  </a:moveTo>
                  <a:cubicBezTo>
                    <a:pt x="1599" y="1"/>
                    <a:pt x="1197" y="94"/>
                    <a:pt x="847" y="280"/>
                  </a:cubicBezTo>
                  <a:cubicBezTo>
                    <a:pt x="464" y="488"/>
                    <a:pt x="163" y="790"/>
                    <a:pt x="1" y="1160"/>
                  </a:cubicBezTo>
                  <a:cubicBezTo>
                    <a:pt x="348" y="952"/>
                    <a:pt x="684" y="790"/>
                    <a:pt x="1020" y="697"/>
                  </a:cubicBezTo>
                  <a:cubicBezTo>
                    <a:pt x="1325" y="616"/>
                    <a:pt x="1621" y="579"/>
                    <a:pt x="1924" y="579"/>
                  </a:cubicBezTo>
                  <a:cubicBezTo>
                    <a:pt x="1966" y="579"/>
                    <a:pt x="2009" y="580"/>
                    <a:pt x="2052" y="581"/>
                  </a:cubicBezTo>
                  <a:cubicBezTo>
                    <a:pt x="2399" y="604"/>
                    <a:pt x="2724" y="662"/>
                    <a:pt x="3071" y="778"/>
                  </a:cubicBezTo>
                  <a:cubicBezTo>
                    <a:pt x="3419" y="882"/>
                    <a:pt x="3755" y="1033"/>
                    <a:pt x="4137" y="1184"/>
                  </a:cubicBezTo>
                  <a:cubicBezTo>
                    <a:pt x="3917" y="848"/>
                    <a:pt x="3616" y="569"/>
                    <a:pt x="3268" y="373"/>
                  </a:cubicBezTo>
                  <a:cubicBezTo>
                    <a:pt x="2909" y="152"/>
                    <a:pt x="2492" y="25"/>
                    <a:pt x="2075" y="2"/>
                  </a:cubicBezTo>
                  <a:cubicBezTo>
                    <a:pt x="2051" y="1"/>
                    <a:pt x="2027" y="1"/>
                    <a:pt x="2003" y="1"/>
                  </a:cubicBezTo>
                  <a:close/>
                </a:path>
              </a:pathLst>
            </a:custGeom>
            <a:solidFill>
              <a:srgbClr val="0013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61"/>
            <p:cNvSpPr/>
            <p:nvPr/>
          </p:nvSpPr>
          <p:spPr>
            <a:xfrm>
              <a:off x="2313134" y="1512950"/>
              <a:ext cx="216812" cy="83241"/>
            </a:xfrm>
            <a:custGeom>
              <a:avLst/>
              <a:gdLst/>
              <a:ahLst/>
              <a:cxnLst/>
              <a:rect l="l" t="t" r="r" b="b"/>
              <a:pathLst>
                <a:path w="4045" h="1553" extrusionOk="0">
                  <a:moveTo>
                    <a:pt x="2040" y="0"/>
                  </a:moveTo>
                  <a:cubicBezTo>
                    <a:pt x="1588" y="0"/>
                    <a:pt x="1148" y="116"/>
                    <a:pt x="754" y="359"/>
                  </a:cubicBezTo>
                  <a:cubicBezTo>
                    <a:pt x="545" y="498"/>
                    <a:pt x="371" y="637"/>
                    <a:pt x="244" y="823"/>
                  </a:cubicBezTo>
                  <a:cubicBezTo>
                    <a:pt x="221" y="869"/>
                    <a:pt x="186" y="927"/>
                    <a:pt x="163" y="973"/>
                  </a:cubicBezTo>
                  <a:cubicBezTo>
                    <a:pt x="128" y="1020"/>
                    <a:pt x="116" y="1055"/>
                    <a:pt x="82" y="1112"/>
                  </a:cubicBezTo>
                  <a:cubicBezTo>
                    <a:pt x="47" y="1217"/>
                    <a:pt x="12" y="1333"/>
                    <a:pt x="0" y="1437"/>
                  </a:cubicBezTo>
                  <a:lnTo>
                    <a:pt x="47" y="1460"/>
                  </a:lnTo>
                  <a:cubicBezTo>
                    <a:pt x="116" y="1391"/>
                    <a:pt x="163" y="1321"/>
                    <a:pt x="232" y="1252"/>
                  </a:cubicBezTo>
                  <a:cubicBezTo>
                    <a:pt x="302" y="1194"/>
                    <a:pt x="360" y="1112"/>
                    <a:pt x="452" y="1055"/>
                  </a:cubicBezTo>
                  <a:cubicBezTo>
                    <a:pt x="591" y="962"/>
                    <a:pt x="765" y="858"/>
                    <a:pt x="939" y="788"/>
                  </a:cubicBezTo>
                  <a:cubicBezTo>
                    <a:pt x="1298" y="637"/>
                    <a:pt x="1681" y="579"/>
                    <a:pt x="2051" y="579"/>
                  </a:cubicBezTo>
                  <a:cubicBezTo>
                    <a:pt x="2434" y="579"/>
                    <a:pt x="2805" y="649"/>
                    <a:pt x="3152" y="811"/>
                  </a:cubicBezTo>
                  <a:cubicBezTo>
                    <a:pt x="3500" y="985"/>
                    <a:pt x="3789" y="1228"/>
                    <a:pt x="4010" y="1553"/>
                  </a:cubicBezTo>
                  <a:lnTo>
                    <a:pt x="4044" y="1518"/>
                  </a:lnTo>
                  <a:cubicBezTo>
                    <a:pt x="4010" y="1089"/>
                    <a:pt x="3720" y="672"/>
                    <a:pt x="3349" y="406"/>
                  </a:cubicBezTo>
                  <a:cubicBezTo>
                    <a:pt x="2967" y="128"/>
                    <a:pt x="2492" y="0"/>
                    <a:pt x="2040" y="0"/>
                  </a:cubicBezTo>
                  <a:close/>
                </a:path>
              </a:pathLst>
            </a:custGeom>
            <a:solidFill>
              <a:srgbClr val="895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61"/>
            <p:cNvSpPr/>
            <p:nvPr/>
          </p:nvSpPr>
          <p:spPr>
            <a:xfrm>
              <a:off x="1909416" y="1571589"/>
              <a:ext cx="182669" cy="100393"/>
            </a:xfrm>
            <a:custGeom>
              <a:avLst/>
              <a:gdLst/>
              <a:ahLst/>
              <a:cxnLst/>
              <a:rect l="l" t="t" r="r" b="b"/>
              <a:pathLst>
                <a:path w="3408" h="1873" extrusionOk="0">
                  <a:moveTo>
                    <a:pt x="2566" y="0"/>
                  </a:moveTo>
                  <a:cubicBezTo>
                    <a:pt x="2499" y="0"/>
                    <a:pt x="2432" y="2"/>
                    <a:pt x="2365" y="7"/>
                  </a:cubicBezTo>
                  <a:cubicBezTo>
                    <a:pt x="2017" y="42"/>
                    <a:pt x="1669" y="123"/>
                    <a:pt x="1345" y="285"/>
                  </a:cubicBezTo>
                  <a:cubicBezTo>
                    <a:pt x="1032" y="447"/>
                    <a:pt x="754" y="679"/>
                    <a:pt x="522" y="934"/>
                  </a:cubicBezTo>
                  <a:lnTo>
                    <a:pt x="430" y="1038"/>
                  </a:lnTo>
                  <a:lnTo>
                    <a:pt x="360" y="1142"/>
                  </a:lnTo>
                  <a:cubicBezTo>
                    <a:pt x="302" y="1212"/>
                    <a:pt x="256" y="1281"/>
                    <a:pt x="221" y="1351"/>
                  </a:cubicBezTo>
                  <a:cubicBezTo>
                    <a:pt x="186" y="1432"/>
                    <a:pt x="128" y="1502"/>
                    <a:pt x="105" y="1583"/>
                  </a:cubicBezTo>
                  <a:lnTo>
                    <a:pt x="1" y="1838"/>
                  </a:lnTo>
                  <a:lnTo>
                    <a:pt x="47" y="1872"/>
                  </a:lnTo>
                  <a:cubicBezTo>
                    <a:pt x="360" y="1629"/>
                    <a:pt x="626" y="1432"/>
                    <a:pt x="870" y="1258"/>
                  </a:cubicBezTo>
                  <a:cubicBezTo>
                    <a:pt x="1113" y="1084"/>
                    <a:pt x="1356" y="934"/>
                    <a:pt x="1611" y="806"/>
                  </a:cubicBezTo>
                  <a:cubicBezTo>
                    <a:pt x="1855" y="691"/>
                    <a:pt x="2110" y="575"/>
                    <a:pt x="2399" y="470"/>
                  </a:cubicBezTo>
                  <a:cubicBezTo>
                    <a:pt x="2689" y="366"/>
                    <a:pt x="3002" y="285"/>
                    <a:pt x="3384" y="192"/>
                  </a:cubicBezTo>
                  <a:lnTo>
                    <a:pt x="3407" y="134"/>
                  </a:lnTo>
                  <a:cubicBezTo>
                    <a:pt x="3136" y="41"/>
                    <a:pt x="2850" y="0"/>
                    <a:pt x="2566" y="0"/>
                  </a:cubicBezTo>
                  <a:close/>
                </a:path>
              </a:pathLst>
            </a:custGeom>
            <a:solidFill>
              <a:srgbClr val="895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61"/>
            <p:cNvSpPr/>
            <p:nvPr/>
          </p:nvSpPr>
          <p:spPr>
            <a:xfrm>
              <a:off x="1865196" y="1884883"/>
              <a:ext cx="219438" cy="137591"/>
            </a:xfrm>
            <a:custGeom>
              <a:avLst/>
              <a:gdLst/>
              <a:ahLst/>
              <a:cxnLst/>
              <a:rect l="l" t="t" r="r" b="b"/>
              <a:pathLst>
                <a:path w="4094" h="2567" extrusionOk="0">
                  <a:moveTo>
                    <a:pt x="2036" y="1"/>
                  </a:moveTo>
                  <a:cubicBezTo>
                    <a:pt x="1825" y="1"/>
                    <a:pt x="1611" y="24"/>
                    <a:pt x="1405" y="71"/>
                  </a:cubicBezTo>
                  <a:cubicBezTo>
                    <a:pt x="768" y="222"/>
                    <a:pt x="212" y="581"/>
                    <a:pt x="131" y="1172"/>
                  </a:cubicBezTo>
                  <a:cubicBezTo>
                    <a:pt x="1" y="2192"/>
                    <a:pt x="1096" y="2567"/>
                    <a:pt x="2026" y="2567"/>
                  </a:cubicBezTo>
                  <a:cubicBezTo>
                    <a:pt x="2343" y="2567"/>
                    <a:pt x="2641" y="2523"/>
                    <a:pt x="2865" y="2447"/>
                  </a:cubicBezTo>
                  <a:cubicBezTo>
                    <a:pt x="3827" y="2111"/>
                    <a:pt x="4093" y="1230"/>
                    <a:pt x="3421" y="477"/>
                  </a:cubicBezTo>
                  <a:cubicBezTo>
                    <a:pt x="3135" y="165"/>
                    <a:pt x="2598" y="1"/>
                    <a:pt x="2036" y="1"/>
                  </a:cubicBezTo>
                  <a:close/>
                </a:path>
              </a:pathLst>
            </a:custGeom>
            <a:solidFill>
              <a:srgbClr val="FFB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61"/>
            <p:cNvSpPr/>
            <p:nvPr/>
          </p:nvSpPr>
          <p:spPr>
            <a:xfrm>
              <a:off x="2425533" y="1810700"/>
              <a:ext cx="194461" cy="133089"/>
            </a:xfrm>
            <a:custGeom>
              <a:avLst/>
              <a:gdLst/>
              <a:ahLst/>
              <a:cxnLst/>
              <a:rect l="l" t="t" r="r" b="b"/>
              <a:pathLst>
                <a:path w="3628" h="2483" extrusionOk="0">
                  <a:moveTo>
                    <a:pt x="2109" y="0"/>
                  </a:moveTo>
                  <a:cubicBezTo>
                    <a:pt x="1737" y="0"/>
                    <a:pt x="1322" y="102"/>
                    <a:pt x="962" y="285"/>
                  </a:cubicBezTo>
                  <a:cubicBezTo>
                    <a:pt x="406" y="563"/>
                    <a:pt x="1" y="1027"/>
                    <a:pt x="59" y="1560"/>
                  </a:cubicBezTo>
                  <a:cubicBezTo>
                    <a:pt x="146" y="2243"/>
                    <a:pt x="730" y="2482"/>
                    <a:pt x="1361" y="2482"/>
                  </a:cubicBezTo>
                  <a:cubicBezTo>
                    <a:pt x="1895" y="2482"/>
                    <a:pt x="2464" y="2311"/>
                    <a:pt x="2793" y="2093"/>
                  </a:cubicBezTo>
                  <a:cubicBezTo>
                    <a:pt x="3581" y="1583"/>
                    <a:pt x="3627" y="737"/>
                    <a:pt x="2851" y="192"/>
                  </a:cubicBezTo>
                  <a:cubicBezTo>
                    <a:pt x="2659" y="61"/>
                    <a:pt x="2397" y="0"/>
                    <a:pt x="2109" y="0"/>
                  </a:cubicBezTo>
                  <a:close/>
                </a:path>
              </a:pathLst>
            </a:custGeom>
            <a:solidFill>
              <a:srgbClr val="FFB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61"/>
            <p:cNvSpPr/>
            <p:nvPr/>
          </p:nvSpPr>
          <p:spPr>
            <a:xfrm>
              <a:off x="1647364" y="1145841"/>
              <a:ext cx="1040966" cy="852186"/>
            </a:xfrm>
            <a:custGeom>
              <a:avLst/>
              <a:gdLst/>
              <a:ahLst/>
              <a:cxnLst/>
              <a:rect l="l" t="t" r="r" b="b"/>
              <a:pathLst>
                <a:path w="19421" h="15899" extrusionOk="0">
                  <a:moveTo>
                    <a:pt x="8930" y="0"/>
                  </a:moveTo>
                  <a:cubicBezTo>
                    <a:pt x="7714" y="0"/>
                    <a:pt x="6186" y="846"/>
                    <a:pt x="5376" y="1334"/>
                  </a:cubicBezTo>
                  <a:cubicBezTo>
                    <a:pt x="3673" y="2342"/>
                    <a:pt x="2028" y="3651"/>
                    <a:pt x="1089" y="5447"/>
                  </a:cubicBezTo>
                  <a:cubicBezTo>
                    <a:pt x="139" y="7255"/>
                    <a:pt x="0" y="9445"/>
                    <a:pt x="545" y="11426"/>
                  </a:cubicBezTo>
                  <a:cubicBezTo>
                    <a:pt x="742" y="12168"/>
                    <a:pt x="1031" y="12886"/>
                    <a:pt x="1124" y="13651"/>
                  </a:cubicBezTo>
                  <a:cubicBezTo>
                    <a:pt x="1193" y="14288"/>
                    <a:pt x="834" y="15841"/>
                    <a:pt x="1842" y="15899"/>
                  </a:cubicBezTo>
                  <a:cubicBezTo>
                    <a:pt x="1850" y="15899"/>
                    <a:pt x="1858" y="15899"/>
                    <a:pt x="1866" y="15899"/>
                  </a:cubicBezTo>
                  <a:cubicBezTo>
                    <a:pt x="2204" y="15899"/>
                    <a:pt x="2496" y="15660"/>
                    <a:pt x="2711" y="15389"/>
                  </a:cubicBezTo>
                  <a:cubicBezTo>
                    <a:pt x="3511" y="14427"/>
                    <a:pt x="3441" y="13210"/>
                    <a:pt x="3789" y="12052"/>
                  </a:cubicBezTo>
                  <a:cubicBezTo>
                    <a:pt x="4090" y="11009"/>
                    <a:pt x="4786" y="10175"/>
                    <a:pt x="5770" y="9700"/>
                  </a:cubicBezTo>
                  <a:cubicBezTo>
                    <a:pt x="6292" y="9456"/>
                    <a:pt x="6860" y="9236"/>
                    <a:pt x="7172" y="8773"/>
                  </a:cubicBezTo>
                  <a:cubicBezTo>
                    <a:pt x="7508" y="8309"/>
                    <a:pt x="7439" y="7718"/>
                    <a:pt x="7508" y="7185"/>
                  </a:cubicBezTo>
                  <a:cubicBezTo>
                    <a:pt x="7636" y="6247"/>
                    <a:pt x="8134" y="5540"/>
                    <a:pt x="8945" y="5099"/>
                  </a:cubicBezTo>
                  <a:cubicBezTo>
                    <a:pt x="9837" y="4601"/>
                    <a:pt x="10649" y="3663"/>
                    <a:pt x="10591" y="2666"/>
                  </a:cubicBezTo>
                  <a:cubicBezTo>
                    <a:pt x="10579" y="2353"/>
                    <a:pt x="10533" y="1936"/>
                    <a:pt x="10533" y="1936"/>
                  </a:cubicBezTo>
                  <a:lnTo>
                    <a:pt x="10533" y="1936"/>
                  </a:lnTo>
                  <a:cubicBezTo>
                    <a:pt x="10649" y="2237"/>
                    <a:pt x="10846" y="2527"/>
                    <a:pt x="11089" y="2747"/>
                  </a:cubicBezTo>
                  <a:cubicBezTo>
                    <a:pt x="11958" y="3558"/>
                    <a:pt x="12885" y="3628"/>
                    <a:pt x="13754" y="3651"/>
                  </a:cubicBezTo>
                  <a:cubicBezTo>
                    <a:pt x="14971" y="3674"/>
                    <a:pt x="14658" y="4196"/>
                    <a:pt x="15179" y="4995"/>
                  </a:cubicBezTo>
                  <a:cubicBezTo>
                    <a:pt x="15521" y="5511"/>
                    <a:pt x="16302" y="6060"/>
                    <a:pt x="17126" y="6060"/>
                  </a:cubicBezTo>
                  <a:cubicBezTo>
                    <a:pt x="17505" y="6060"/>
                    <a:pt x="17892" y="5944"/>
                    <a:pt x="18250" y="5656"/>
                  </a:cubicBezTo>
                  <a:cubicBezTo>
                    <a:pt x="19420" y="4763"/>
                    <a:pt x="17798" y="4601"/>
                    <a:pt x="17022" y="4010"/>
                  </a:cubicBezTo>
                  <a:cubicBezTo>
                    <a:pt x="16518" y="3611"/>
                    <a:pt x="13087" y="753"/>
                    <a:pt x="11386" y="753"/>
                  </a:cubicBezTo>
                  <a:cubicBezTo>
                    <a:pt x="11014" y="753"/>
                    <a:pt x="10725" y="890"/>
                    <a:pt x="10567" y="1218"/>
                  </a:cubicBezTo>
                  <a:lnTo>
                    <a:pt x="10475" y="951"/>
                  </a:lnTo>
                  <a:cubicBezTo>
                    <a:pt x="10164" y="252"/>
                    <a:pt x="9593" y="0"/>
                    <a:pt x="8930" y="0"/>
                  </a:cubicBezTo>
                  <a:close/>
                </a:path>
              </a:pathLst>
            </a:custGeom>
            <a:solidFill>
              <a:srgbClr val="AB6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61"/>
            <p:cNvSpPr/>
            <p:nvPr/>
          </p:nvSpPr>
          <p:spPr>
            <a:xfrm>
              <a:off x="1816259" y="1265102"/>
              <a:ext cx="190709" cy="306270"/>
            </a:xfrm>
            <a:custGeom>
              <a:avLst/>
              <a:gdLst/>
              <a:ahLst/>
              <a:cxnLst/>
              <a:rect l="l" t="t" r="r" b="b"/>
              <a:pathLst>
                <a:path w="3558" h="5714" extrusionOk="0">
                  <a:moveTo>
                    <a:pt x="3558" y="1"/>
                  </a:moveTo>
                  <a:cubicBezTo>
                    <a:pt x="3407" y="233"/>
                    <a:pt x="3257" y="464"/>
                    <a:pt x="3094" y="708"/>
                  </a:cubicBezTo>
                  <a:lnTo>
                    <a:pt x="2654" y="1426"/>
                  </a:lnTo>
                  <a:cubicBezTo>
                    <a:pt x="2341" y="1901"/>
                    <a:pt x="2052" y="2376"/>
                    <a:pt x="1750" y="2840"/>
                  </a:cubicBezTo>
                  <a:cubicBezTo>
                    <a:pt x="1461" y="3315"/>
                    <a:pt x="1159" y="3801"/>
                    <a:pt x="858" y="4265"/>
                  </a:cubicBezTo>
                  <a:cubicBezTo>
                    <a:pt x="708" y="4497"/>
                    <a:pt x="534" y="4728"/>
                    <a:pt x="395" y="4960"/>
                  </a:cubicBezTo>
                  <a:cubicBezTo>
                    <a:pt x="232" y="5203"/>
                    <a:pt x="105" y="5447"/>
                    <a:pt x="1" y="5713"/>
                  </a:cubicBezTo>
                  <a:cubicBezTo>
                    <a:pt x="128" y="5458"/>
                    <a:pt x="290" y="5215"/>
                    <a:pt x="453" y="4995"/>
                  </a:cubicBezTo>
                  <a:lnTo>
                    <a:pt x="939" y="4323"/>
                  </a:lnTo>
                  <a:cubicBezTo>
                    <a:pt x="1275" y="3859"/>
                    <a:pt x="1577" y="3396"/>
                    <a:pt x="1878" y="2909"/>
                  </a:cubicBezTo>
                  <a:cubicBezTo>
                    <a:pt x="2168" y="2434"/>
                    <a:pt x="2480" y="1971"/>
                    <a:pt x="2747" y="1484"/>
                  </a:cubicBezTo>
                  <a:cubicBezTo>
                    <a:pt x="3025" y="986"/>
                    <a:pt x="3303" y="499"/>
                    <a:pt x="3558" y="1"/>
                  </a:cubicBezTo>
                  <a:close/>
                </a:path>
              </a:pathLst>
            </a:custGeom>
            <a:solidFill>
              <a:srgbClr val="895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61"/>
            <p:cNvSpPr/>
            <p:nvPr/>
          </p:nvSpPr>
          <p:spPr>
            <a:xfrm>
              <a:off x="2048562" y="1046520"/>
              <a:ext cx="146596" cy="134804"/>
            </a:xfrm>
            <a:custGeom>
              <a:avLst/>
              <a:gdLst/>
              <a:ahLst/>
              <a:cxnLst/>
              <a:rect l="l" t="t" r="r" b="b"/>
              <a:pathLst>
                <a:path w="2735" h="2515" extrusionOk="0">
                  <a:moveTo>
                    <a:pt x="0" y="0"/>
                  </a:moveTo>
                  <a:lnTo>
                    <a:pt x="0" y="0"/>
                  </a:lnTo>
                  <a:cubicBezTo>
                    <a:pt x="139" y="58"/>
                    <a:pt x="290" y="128"/>
                    <a:pt x="429" y="220"/>
                  </a:cubicBezTo>
                  <a:cubicBezTo>
                    <a:pt x="556" y="302"/>
                    <a:pt x="684" y="394"/>
                    <a:pt x="800" y="487"/>
                  </a:cubicBezTo>
                  <a:cubicBezTo>
                    <a:pt x="1032" y="695"/>
                    <a:pt x="1263" y="916"/>
                    <a:pt x="1483" y="1124"/>
                  </a:cubicBezTo>
                  <a:cubicBezTo>
                    <a:pt x="1704" y="1344"/>
                    <a:pt x="1901" y="1576"/>
                    <a:pt x="2121" y="1808"/>
                  </a:cubicBezTo>
                  <a:lnTo>
                    <a:pt x="2422" y="2155"/>
                  </a:lnTo>
                  <a:lnTo>
                    <a:pt x="2735" y="2515"/>
                  </a:lnTo>
                  <a:cubicBezTo>
                    <a:pt x="2642" y="2376"/>
                    <a:pt x="2561" y="2248"/>
                    <a:pt x="2468" y="2109"/>
                  </a:cubicBezTo>
                  <a:cubicBezTo>
                    <a:pt x="2387" y="1982"/>
                    <a:pt x="2295" y="1866"/>
                    <a:pt x="2202" y="1738"/>
                  </a:cubicBezTo>
                  <a:cubicBezTo>
                    <a:pt x="2005" y="1495"/>
                    <a:pt x="1796" y="1263"/>
                    <a:pt x="1576" y="1032"/>
                  </a:cubicBezTo>
                  <a:cubicBezTo>
                    <a:pt x="1344" y="800"/>
                    <a:pt x="1113" y="591"/>
                    <a:pt x="846" y="406"/>
                  </a:cubicBezTo>
                  <a:cubicBezTo>
                    <a:pt x="591" y="232"/>
                    <a:pt x="313" y="58"/>
                    <a:pt x="0" y="0"/>
                  </a:cubicBezTo>
                  <a:close/>
                </a:path>
              </a:pathLst>
            </a:custGeom>
            <a:solidFill>
              <a:srgbClr val="895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61"/>
            <p:cNvSpPr/>
            <p:nvPr/>
          </p:nvSpPr>
          <p:spPr>
            <a:xfrm>
              <a:off x="1685206" y="1932159"/>
              <a:ext cx="124888" cy="118027"/>
            </a:xfrm>
            <a:custGeom>
              <a:avLst/>
              <a:gdLst/>
              <a:ahLst/>
              <a:cxnLst/>
              <a:rect l="l" t="t" r="r" b="b"/>
              <a:pathLst>
                <a:path w="2330" h="2202" extrusionOk="0">
                  <a:moveTo>
                    <a:pt x="2330" y="0"/>
                  </a:moveTo>
                  <a:cubicBezTo>
                    <a:pt x="2226" y="278"/>
                    <a:pt x="2110" y="522"/>
                    <a:pt x="1971" y="754"/>
                  </a:cubicBezTo>
                  <a:cubicBezTo>
                    <a:pt x="1820" y="985"/>
                    <a:pt x="1635" y="1194"/>
                    <a:pt x="1426" y="1379"/>
                  </a:cubicBezTo>
                  <a:cubicBezTo>
                    <a:pt x="1021" y="1738"/>
                    <a:pt x="522" y="2005"/>
                    <a:pt x="1" y="2202"/>
                  </a:cubicBezTo>
                  <a:cubicBezTo>
                    <a:pt x="557" y="2098"/>
                    <a:pt x="1102" y="1854"/>
                    <a:pt x="1530" y="1484"/>
                  </a:cubicBezTo>
                  <a:cubicBezTo>
                    <a:pt x="1750" y="1287"/>
                    <a:pt x="1936" y="1078"/>
                    <a:pt x="2063" y="811"/>
                  </a:cubicBezTo>
                  <a:cubicBezTo>
                    <a:pt x="2202" y="557"/>
                    <a:pt x="2284" y="278"/>
                    <a:pt x="2330" y="0"/>
                  </a:cubicBezTo>
                  <a:close/>
                </a:path>
              </a:pathLst>
            </a:custGeom>
            <a:solidFill>
              <a:srgbClr val="895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61"/>
            <p:cNvSpPr/>
            <p:nvPr/>
          </p:nvSpPr>
          <p:spPr>
            <a:xfrm>
              <a:off x="1500124" y="1162028"/>
              <a:ext cx="556529" cy="829782"/>
            </a:xfrm>
            <a:custGeom>
              <a:avLst/>
              <a:gdLst/>
              <a:ahLst/>
              <a:cxnLst/>
              <a:rect l="l" t="t" r="r" b="b"/>
              <a:pathLst>
                <a:path w="10383" h="15481" extrusionOk="0">
                  <a:moveTo>
                    <a:pt x="10383" y="0"/>
                  </a:moveTo>
                  <a:lnTo>
                    <a:pt x="10383" y="0"/>
                  </a:lnTo>
                  <a:cubicBezTo>
                    <a:pt x="9537" y="105"/>
                    <a:pt x="8680" y="221"/>
                    <a:pt x="7880" y="533"/>
                  </a:cubicBezTo>
                  <a:cubicBezTo>
                    <a:pt x="7069" y="835"/>
                    <a:pt x="6327" y="1379"/>
                    <a:pt x="5864" y="2132"/>
                  </a:cubicBezTo>
                  <a:cubicBezTo>
                    <a:pt x="5632" y="2492"/>
                    <a:pt x="5493" y="2920"/>
                    <a:pt x="5400" y="3349"/>
                  </a:cubicBezTo>
                  <a:cubicBezTo>
                    <a:pt x="5319" y="3766"/>
                    <a:pt x="5273" y="4195"/>
                    <a:pt x="5261" y="4635"/>
                  </a:cubicBezTo>
                  <a:cubicBezTo>
                    <a:pt x="5227" y="5504"/>
                    <a:pt x="5273" y="6373"/>
                    <a:pt x="5146" y="7219"/>
                  </a:cubicBezTo>
                  <a:cubicBezTo>
                    <a:pt x="5076" y="7636"/>
                    <a:pt x="4960" y="8042"/>
                    <a:pt x="4763" y="8413"/>
                  </a:cubicBezTo>
                  <a:cubicBezTo>
                    <a:pt x="4578" y="8795"/>
                    <a:pt x="4323" y="9143"/>
                    <a:pt x="4033" y="9444"/>
                  </a:cubicBezTo>
                  <a:cubicBezTo>
                    <a:pt x="3431" y="10070"/>
                    <a:pt x="2712" y="10533"/>
                    <a:pt x="1982" y="10997"/>
                  </a:cubicBezTo>
                  <a:cubicBezTo>
                    <a:pt x="1252" y="11448"/>
                    <a:pt x="627" y="12120"/>
                    <a:pt x="325" y="12955"/>
                  </a:cubicBezTo>
                  <a:cubicBezTo>
                    <a:pt x="1" y="13766"/>
                    <a:pt x="47" y="14704"/>
                    <a:pt x="406" y="15481"/>
                  </a:cubicBezTo>
                  <a:cubicBezTo>
                    <a:pt x="244" y="15075"/>
                    <a:pt x="152" y="14658"/>
                    <a:pt x="152" y="14229"/>
                  </a:cubicBezTo>
                  <a:cubicBezTo>
                    <a:pt x="128" y="13789"/>
                    <a:pt x="221" y="13360"/>
                    <a:pt x="383" y="12966"/>
                  </a:cubicBezTo>
                  <a:cubicBezTo>
                    <a:pt x="685" y="12167"/>
                    <a:pt x="1287" y="11518"/>
                    <a:pt x="2029" y="11078"/>
                  </a:cubicBezTo>
                  <a:cubicBezTo>
                    <a:pt x="2770" y="10637"/>
                    <a:pt x="3512" y="10151"/>
                    <a:pt x="4114" y="9537"/>
                  </a:cubicBezTo>
                  <a:cubicBezTo>
                    <a:pt x="4416" y="9224"/>
                    <a:pt x="4682" y="8865"/>
                    <a:pt x="4879" y="8471"/>
                  </a:cubicBezTo>
                  <a:cubicBezTo>
                    <a:pt x="5088" y="8088"/>
                    <a:pt x="5203" y="7659"/>
                    <a:pt x="5273" y="7231"/>
                  </a:cubicBezTo>
                  <a:cubicBezTo>
                    <a:pt x="5389" y="6362"/>
                    <a:pt x="5343" y="5493"/>
                    <a:pt x="5377" y="4635"/>
                  </a:cubicBezTo>
                  <a:cubicBezTo>
                    <a:pt x="5389" y="4207"/>
                    <a:pt x="5424" y="3778"/>
                    <a:pt x="5505" y="3361"/>
                  </a:cubicBezTo>
                  <a:cubicBezTo>
                    <a:pt x="5597" y="2955"/>
                    <a:pt x="5725" y="2538"/>
                    <a:pt x="5945" y="2179"/>
                  </a:cubicBezTo>
                  <a:cubicBezTo>
                    <a:pt x="6362" y="1449"/>
                    <a:pt x="7081" y="916"/>
                    <a:pt x="7880" y="591"/>
                  </a:cubicBezTo>
                  <a:cubicBezTo>
                    <a:pt x="8680" y="279"/>
                    <a:pt x="9537" y="151"/>
                    <a:pt x="10383" y="0"/>
                  </a:cubicBezTo>
                  <a:close/>
                </a:path>
              </a:pathLst>
            </a:custGeom>
            <a:solidFill>
              <a:srgbClr val="895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61"/>
            <p:cNvSpPr/>
            <p:nvPr/>
          </p:nvSpPr>
          <p:spPr>
            <a:xfrm>
              <a:off x="2011310" y="1242751"/>
              <a:ext cx="82651" cy="124888"/>
            </a:xfrm>
            <a:custGeom>
              <a:avLst/>
              <a:gdLst/>
              <a:ahLst/>
              <a:cxnLst/>
              <a:rect l="l" t="t" r="r" b="b"/>
              <a:pathLst>
                <a:path w="1542" h="2330" extrusionOk="0">
                  <a:moveTo>
                    <a:pt x="1541" y="1"/>
                  </a:moveTo>
                  <a:lnTo>
                    <a:pt x="1541" y="1"/>
                  </a:lnTo>
                  <a:cubicBezTo>
                    <a:pt x="1356" y="429"/>
                    <a:pt x="1159" y="858"/>
                    <a:pt x="892" y="1264"/>
                  </a:cubicBezTo>
                  <a:cubicBezTo>
                    <a:pt x="649" y="1658"/>
                    <a:pt x="336" y="2017"/>
                    <a:pt x="0" y="2330"/>
                  </a:cubicBezTo>
                  <a:cubicBezTo>
                    <a:pt x="394" y="2098"/>
                    <a:pt x="753" y="1739"/>
                    <a:pt x="1008" y="1333"/>
                  </a:cubicBezTo>
                  <a:cubicBezTo>
                    <a:pt x="1275" y="928"/>
                    <a:pt x="1460" y="464"/>
                    <a:pt x="1541" y="1"/>
                  </a:cubicBezTo>
                  <a:close/>
                </a:path>
              </a:pathLst>
            </a:custGeom>
            <a:solidFill>
              <a:srgbClr val="895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61"/>
            <p:cNvSpPr/>
            <p:nvPr/>
          </p:nvSpPr>
          <p:spPr>
            <a:xfrm>
              <a:off x="2551601" y="1468194"/>
              <a:ext cx="233589" cy="255350"/>
            </a:xfrm>
            <a:custGeom>
              <a:avLst/>
              <a:gdLst/>
              <a:ahLst/>
              <a:cxnLst/>
              <a:rect l="l" t="t" r="r" b="b"/>
              <a:pathLst>
                <a:path w="4358" h="4764" extrusionOk="0">
                  <a:moveTo>
                    <a:pt x="1" y="1"/>
                  </a:moveTo>
                  <a:lnTo>
                    <a:pt x="1" y="1"/>
                  </a:lnTo>
                  <a:cubicBezTo>
                    <a:pt x="464" y="360"/>
                    <a:pt x="1055" y="499"/>
                    <a:pt x="1554" y="719"/>
                  </a:cubicBezTo>
                  <a:cubicBezTo>
                    <a:pt x="1820" y="847"/>
                    <a:pt x="2063" y="997"/>
                    <a:pt x="2237" y="1218"/>
                  </a:cubicBezTo>
                  <a:cubicBezTo>
                    <a:pt x="2411" y="1414"/>
                    <a:pt x="2515" y="1693"/>
                    <a:pt x="2573" y="1971"/>
                  </a:cubicBezTo>
                  <a:cubicBezTo>
                    <a:pt x="2631" y="2237"/>
                    <a:pt x="2666" y="2527"/>
                    <a:pt x="2712" y="2817"/>
                  </a:cubicBezTo>
                  <a:cubicBezTo>
                    <a:pt x="2770" y="3106"/>
                    <a:pt x="2863" y="3419"/>
                    <a:pt x="3025" y="3662"/>
                  </a:cubicBezTo>
                  <a:cubicBezTo>
                    <a:pt x="3326" y="4184"/>
                    <a:pt x="3801" y="4578"/>
                    <a:pt x="4358" y="4763"/>
                  </a:cubicBezTo>
                  <a:cubicBezTo>
                    <a:pt x="4091" y="4647"/>
                    <a:pt x="3848" y="4485"/>
                    <a:pt x="3651" y="4288"/>
                  </a:cubicBezTo>
                  <a:cubicBezTo>
                    <a:pt x="3442" y="4091"/>
                    <a:pt x="3257" y="3859"/>
                    <a:pt x="3129" y="3616"/>
                  </a:cubicBezTo>
                  <a:cubicBezTo>
                    <a:pt x="2979" y="3373"/>
                    <a:pt x="2898" y="3106"/>
                    <a:pt x="2851" y="2817"/>
                  </a:cubicBezTo>
                  <a:cubicBezTo>
                    <a:pt x="2805" y="2527"/>
                    <a:pt x="2782" y="2237"/>
                    <a:pt x="2724" y="1947"/>
                  </a:cubicBezTo>
                  <a:cubicBezTo>
                    <a:pt x="2666" y="1658"/>
                    <a:pt x="2550" y="1368"/>
                    <a:pt x="2341" y="1136"/>
                  </a:cubicBezTo>
                  <a:cubicBezTo>
                    <a:pt x="2156" y="905"/>
                    <a:pt x="1890" y="754"/>
                    <a:pt x="1623" y="638"/>
                  </a:cubicBezTo>
                  <a:cubicBezTo>
                    <a:pt x="1345" y="522"/>
                    <a:pt x="1067" y="430"/>
                    <a:pt x="789" y="348"/>
                  </a:cubicBezTo>
                  <a:cubicBezTo>
                    <a:pt x="522" y="256"/>
                    <a:pt x="244" y="151"/>
                    <a:pt x="1" y="1"/>
                  </a:cubicBezTo>
                  <a:close/>
                </a:path>
              </a:pathLst>
            </a:custGeom>
            <a:solidFill>
              <a:srgbClr val="895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61"/>
            <p:cNvSpPr/>
            <p:nvPr/>
          </p:nvSpPr>
          <p:spPr>
            <a:xfrm>
              <a:off x="2671505" y="1772537"/>
              <a:ext cx="173289" cy="435446"/>
            </a:xfrm>
            <a:custGeom>
              <a:avLst/>
              <a:gdLst/>
              <a:ahLst/>
              <a:cxnLst/>
              <a:rect l="l" t="t" r="r" b="b"/>
              <a:pathLst>
                <a:path w="3233" h="8124" extrusionOk="0">
                  <a:moveTo>
                    <a:pt x="0" y="1"/>
                  </a:moveTo>
                  <a:lnTo>
                    <a:pt x="0" y="1"/>
                  </a:lnTo>
                  <a:cubicBezTo>
                    <a:pt x="47" y="371"/>
                    <a:pt x="139" y="754"/>
                    <a:pt x="278" y="1124"/>
                  </a:cubicBezTo>
                  <a:cubicBezTo>
                    <a:pt x="394" y="1484"/>
                    <a:pt x="603" y="1831"/>
                    <a:pt x="834" y="2144"/>
                  </a:cubicBezTo>
                  <a:cubicBezTo>
                    <a:pt x="1310" y="2747"/>
                    <a:pt x="1947" y="3199"/>
                    <a:pt x="2422" y="3778"/>
                  </a:cubicBezTo>
                  <a:cubicBezTo>
                    <a:pt x="2654" y="4056"/>
                    <a:pt x="2862" y="4380"/>
                    <a:pt x="2978" y="4728"/>
                  </a:cubicBezTo>
                  <a:cubicBezTo>
                    <a:pt x="3082" y="5099"/>
                    <a:pt x="3117" y="5470"/>
                    <a:pt x="3117" y="5852"/>
                  </a:cubicBezTo>
                  <a:cubicBezTo>
                    <a:pt x="3106" y="6223"/>
                    <a:pt x="3071" y="6617"/>
                    <a:pt x="3071" y="6987"/>
                  </a:cubicBezTo>
                  <a:cubicBezTo>
                    <a:pt x="3071" y="7370"/>
                    <a:pt x="3106" y="7764"/>
                    <a:pt x="3221" y="8123"/>
                  </a:cubicBezTo>
                  <a:cubicBezTo>
                    <a:pt x="3152" y="7764"/>
                    <a:pt x="3117" y="7370"/>
                    <a:pt x="3152" y="6987"/>
                  </a:cubicBezTo>
                  <a:cubicBezTo>
                    <a:pt x="3163" y="6617"/>
                    <a:pt x="3210" y="6234"/>
                    <a:pt x="3221" y="5852"/>
                  </a:cubicBezTo>
                  <a:cubicBezTo>
                    <a:pt x="3233" y="5458"/>
                    <a:pt x="3210" y="5064"/>
                    <a:pt x="3094" y="4693"/>
                  </a:cubicBezTo>
                  <a:cubicBezTo>
                    <a:pt x="2978" y="4311"/>
                    <a:pt x="2770" y="3963"/>
                    <a:pt x="2526" y="3674"/>
                  </a:cubicBezTo>
                  <a:cubicBezTo>
                    <a:pt x="2016" y="3083"/>
                    <a:pt x="1379" y="2631"/>
                    <a:pt x="904" y="2051"/>
                  </a:cubicBezTo>
                  <a:cubicBezTo>
                    <a:pt x="406" y="1484"/>
                    <a:pt x="162" y="730"/>
                    <a:pt x="0" y="1"/>
                  </a:cubicBezTo>
                  <a:close/>
                </a:path>
              </a:pathLst>
            </a:custGeom>
            <a:solidFill>
              <a:srgbClr val="895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61"/>
            <p:cNvSpPr/>
            <p:nvPr/>
          </p:nvSpPr>
          <p:spPr>
            <a:xfrm>
              <a:off x="2631144" y="2130909"/>
              <a:ext cx="18653" cy="114329"/>
            </a:xfrm>
            <a:custGeom>
              <a:avLst/>
              <a:gdLst/>
              <a:ahLst/>
              <a:cxnLst/>
              <a:rect l="l" t="t" r="r" b="b"/>
              <a:pathLst>
                <a:path w="348" h="2133" extrusionOk="0">
                  <a:moveTo>
                    <a:pt x="174" y="0"/>
                  </a:moveTo>
                  <a:cubicBezTo>
                    <a:pt x="174" y="359"/>
                    <a:pt x="220" y="730"/>
                    <a:pt x="197" y="1089"/>
                  </a:cubicBezTo>
                  <a:cubicBezTo>
                    <a:pt x="197" y="1263"/>
                    <a:pt x="174" y="1437"/>
                    <a:pt x="151" y="1611"/>
                  </a:cubicBezTo>
                  <a:cubicBezTo>
                    <a:pt x="116" y="1785"/>
                    <a:pt x="58" y="1958"/>
                    <a:pt x="0" y="2132"/>
                  </a:cubicBezTo>
                  <a:cubicBezTo>
                    <a:pt x="116" y="1982"/>
                    <a:pt x="209" y="1808"/>
                    <a:pt x="267" y="1634"/>
                  </a:cubicBezTo>
                  <a:cubicBezTo>
                    <a:pt x="324" y="1460"/>
                    <a:pt x="348" y="1275"/>
                    <a:pt x="348" y="1089"/>
                  </a:cubicBezTo>
                  <a:cubicBezTo>
                    <a:pt x="348" y="707"/>
                    <a:pt x="278" y="348"/>
                    <a:pt x="174" y="0"/>
                  </a:cubicBezTo>
                  <a:close/>
                </a:path>
              </a:pathLst>
            </a:custGeom>
            <a:solidFill>
              <a:srgbClr val="895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61"/>
            <p:cNvSpPr/>
            <p:nvPr/>
          </p:nvSpPr>
          <p:spPr>
            <a:xfrm>
              <a:off x="1721225" y="2246418"/>
              <a:ext cx="44810" cy="94443"/>
            </a:xfrm>
            <a:custGeom>
              <a:avLst/>
              <a:gdLst/>
              <a:ahLst/>
              <a:cxnLst/>
              <a:rect l="l" t="t" r="r" b="b"/>
              <a:pathLst>
                <a:path w="836" h="1762" extrusionOk="0">
                  <a:moveTo>
                    <a:pt x="59" y="0"/>
                  </a:moveTo>
                  <a:cubicBezTo>
                    <a:pt x="1" y="163"/>
                    <a:pt x="1" y="336"/>
                    <a:pt x="24" y="510"/>
                  </a:cubicBezTo>
                  <a:cubicBezTo>
                    <a:pt x="47" y="684"/>
                    <a:pt x="105" y="846"/>
                    <a:pt x="175" y="1008"/>
                  </a:cubicBezTo>
                  <a:cubicBezTo>
                    <a:pt x="256" y="1148"/>
                    <a:pt x="337" y="1298"/>
                    <a:pt x="453" y="1426"/>
                  </a:cubicBezTo>
                  <a:cubicBezTo>
                    <a:pt x="557" y="1553"/>
                    <a:pt x="685" y="1669"/>
                    <a:pt x="835" y="1762"/>
                  </a:cubicBezTo>
                  <a:cubicBezTo>
                    <a:pt x="731" y="1623"/>
                    <a:pt x="627" y="1484"/>
                    <a:pt x="545" y="1356"/>
                  </a:cubicBezTo>
                  <a:cubicBezTo>
                    <a:pt x="453" y="1217"/>
                    <a:pt x="383" y="1078"/>
                    <a:pt x="314" y="927"/>
                  </a:cubicBezTo>
                  <a:cubicBezTo>
                    <a:pt x="233" y="788"/>
                    <a:pt x="175" y="638"/>
                    <a:pt x="140" y="487"/>
                  </a:cubicBezTo>
                  <a:cubicBezTo>
                    <a:pt x="94" y="336"/>
                    <a:pt x="59" y="174"/>
                    <a:pt x="59" y="0"/>
                  </a:cubicBezTo>
                  <a:close/>
                </a:path>
              </a:pathLst>
            </a:custGeom>
            <a:solidFill>
              <a:srgbClr val="895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61"/>
            <p:cNvSpPr/>
            <p:nvPr/>
          </p:nvSpPr>
          <p:spPr>
            <a:xfrm>
              <a:off x="2177096" y="1053220"/>
              <a:ext cx="115615" cy="71610"/>
            </a:xfrm>
            <a:custGeom>
              <a:avLst/>
              <a:gdLst/>
              <a:ahLst/>
              <a:cxnLst/>
              <a:rect l="l" t="t" r="r" b="b"/>
              <a:pathLst>
                <a:path w="2157" h="1336" extrusionOk="0">
                  <a:moveTo>
                    <a:pt x="2086" y="1"/>
                  </a:moveTo>
                  <a:cubicBezTo>
                    <a:pt x="1882" y="1"/>
                    <a:pt x="1694" y="46"/>
                    <a:pt x="1507" y="119"/>
                  </a:cubicBezTo>
                  <a:cubicBezTo>
                    <a:pt x="1310" y="188"/>
                    <a:pt x="1113" y="304"/>
                    <a:pt x="928" y="420"/>
                  </a:cubicBezTo>
                  <a:cubicBezTo>
                    <a:pt x="754" y="536"/>
                    <a:pt x="580" y="686"/>
                    <a:pt x="418" y="825"/>
                  </a:cubicBezTo>
                  <a:cubicBezTo>
                    <a:pt x="267" y="976"/>
                    <a:pt x="117" y="1150"/>
                    <a:pt x="1" y="1335"/>
                  </a:cubicBezTo>
                  <a:cubicBezTo>
                    <a:pt x="163" y="1196"/>
                    <a:pt x="337" y="1046"/>
                    <a:pt x="499" y="930"/>
                  </a:cubicBezTo>
                  <a:cubicBezTo>
                    <a:pt x="673" y="802"/>
                    <a:pt x="847" y="675"/>
                    <a:pt x="1021" y="559"/>
                  </a:cubicBezTo>
                  <a:cubicBezTo>
                    <a:pt x="1194" y="443"/>
                    <a:pt x="1380" y="339"/>
                    <a:pt x="1565" y="234"/>
                  </a:cubicBezTo>
                  <a:cubicBezTo>
                    <a:pt x="1750" y="130"/>
                    <a:pt x="1947" y="49"/>
                    <a:pt x="2156" y="3"/>
                  </a:cubicBezTo>
                  <a:cubicBezTo>
                    <a:pt x="2132" y="2"/>
                    <a:pt x="2109" y="1"/>
                    <a:pt x="2086" y="1"/>
                  </a:cubicBezTo>
                  <a:close/>
                </a:path>
              </a:pathLst>
            </a:custGeom>
            <a:solidFill>
              <a:srgbClr val="895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61"/>
            <p:cNvSpPr/>
            <p:nvPr/>
          </p:nvSpPr>
          <p:spPr>
            <a:xfrm>
              <a:off x="2208184" y="1128903"/>
              <a:ext cx="254064" cy="70430"/>
            </a:xfrm>
            <a:custGeom>
              <a:avLst/>
              <a:gdLst/>
              <a:ahLst/>
              <a:cxnLst/>
              <a:rect l="l" t="t" r="r" b="b"/>
              <a:pathLst>
                <a:path w="4740" h="1314" extrusionOk="0">
                  <a:moveTo>
                    <a:pt x="1739" y="0"/>
                  </a:moveTo>
                  <a:cubicBezTo>
                    <a:pt x="1575" y="0"/>
                    <a:pt x="1412" y="10"/>
                    <a:pt x="1252" y="28"/>
                  </a:cubicBezTo>
                  <a:cubicBezTo>
                    <a:pt x="811" y="74"/>
                    <a:pt x="394" y="167"/>
                    <a:pt x="0" y="329"/>
                  </a:cubicBezTo>
                  <a:lnTo>
                    <a:pt x="301" y="271"/>
                  </a:lnTo>
                  <a:lnTo>
                    <a:pt x="626" y="213"/>
                  </a:lnTo>
                  <a:lnTo>
                    <a:pt x="939" y="167"/>
                  </a:lnTo>
                  <a:lnTo>
                    <a:pt x="1263" y="143"/>
                  </a:lnTo>
                  <a:cubicBezTo>
                    <a:pt x="1353" y="141"/>
                    <a:pt x="1444" y="139"/>
                    <a:pt x="1535" y="139"/>
                  </a:cubicBezTo>
                  <a:cubicBezTo>
                    <a:pt x="1868" y="139"/>
                    <a:pt x="2205" y="158"/>
                    <a:pt x="2515" y="213"/>
                  </a:cubicBezTo>
                  <a:cubicBezTo>
                    <a:pt x="2932" y="282"/>
                    <a:pt x="3326" y="421"/>
                    <a:pt x="3708" y="595"/>
                  </a:cubicBezTo>
                  <a:cubicBezTo>
                    <a:pt x="4090" y="781"/>
                    <a:pt x="4438" y="1024"/>
                    <a:pt x="4739" y="1314"/>
                  </a:cubicBezTo>
                  <a:cubicBezTo>
                    <a:pt x="4670" y="1233"/>
                    <a:pt x="4589" y="1140"/>
                    <a:pt x="4519" y="1070"/>
                  </a:cubicBezTo>
                  <a:lnTo>
                    <a:pt x="4287" y="850"/>
                  </a:lnTo>
                  <a:cubicBezTo>
                    <a:pt x="4206" y="792"/>
                    <a:pt x="4114" y="723"/>
                    <a:pt x="4033" y="665"/>
                  </a:cubicBezTo>
                  <a:lnTo>
                    <a:pt x="3754" y="491"/>
                  </a:lnTo>
                  <a:cubicBezTo>
                    <a:pt x="3372" y="282"/>
                    <a:pt x="2955" y="143"/>
                    <a:pt x="2538" y="74"/>
                  </a:cubicBezTo>
                  <a:cubicBezTo>
                    <a:pt x="2267" y="24"/>
                    <a:pt x="2001" y="0"/>
                    <a:pt x="1739" y="0"/>
                  </a:cubicBezTo>
                  <a:close/>
                </a:path>
              </a:pathLst>
            </a:custGeom>
            <a:solidFill>
              <a:srgbClr val="895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61"/>
            <p:cNvSpPr/>
            <p:nvPr/>
          </p:nvSpPr>
          <p:spPr>
            <a:xfrm>
              <a:off x="3078278" y="3043241"/>
              <a:ext cx="529193" cy="1115255"/>
            </a:xfrm>
            <a:custGeom>
              <a:avLst/>
              <a:gdLst/>
              <a:ahLst/>
              <a:cxnLst/>
              <a:rect l="l" t="t" r="r" b="b"/>
              <a:pathLst>
                <a:path w="9873" h="20807" extrusionOk="0">
                  <a:moveTo>
                    <a:pt x="3697" y="1"/>
                  </a:moveTo>
                  <a:cubicBezTo>
                    <a:pt x="3767" y="279"/>
                    <a:pt x="1507" y="3129"/>
                    <a:pt x="1299" y="3720"/>
                  </a:cubicBezTo>
                  <a:cubicBezTo>
                    <a:pt x="800" y="4925"/>
                    <a:pt x="557" y="6200"/>
                    <a:pt x="511" y="7486"/>
                  </a:cubicBezTo>
                  <a:cubicBezTo>
                    <a:pt x="453" y="8853"/>
                    <a:pt x="1" y="9780"/>
                    <a:pt x="221" y="11055"/>
                  </a:cubicBezTo>
                  <a:cubicBezTo>
                    <a:pt x="487" y="12573"/>
                    <a:pt x="545" y="14206"/>
                    <a:pt x="603" y="15747"/>
                  </a:cubicBezTo>
                  <a:cubicBezTo>
                    <a:pt x="615" y="16361"/>
                    <a:pt x="754" y="16987"/>
                    <a:pt x="905" y="17601"/>
                  </a:cubicBezTo>
                  <a:cubicBezTo>
                    <a:pt x="1136" y="18609"/>
                    <a:pt x="1426" y="19710"/>
                    <a:pt x="2260" y="20336"/>
                  </a:cubicBezTo>
                  <a:cubicBezTo>
                    <a:pt x="2708" y="20665"/>
                    <a:pt x="3256" y="20807"/>
                    <a:pt x="3813" y="20807"/>
                  </a:cubicBezTo>
                  <a:cubicBezTo>
                    <a:pt x="4238" y="20807"/>
                    <a:pt x="4669" y="20724"/>
                    <a:pt x="5064" y="20579"/>
                  </a:cubicBezTo>
                  <a:cubicBezTo>
                    <a:pt x="5968" y="20243"/>
                    <a:pt x="7069" y="19594"/>
                    <a:pt x="7822" y="18969"/>
                  </a:cubicBezTo>
                  <a:cubicBezTo>
                    <a:pt x="9873" y="17277"/>
                    <a:pt x="8795" y="13546"/>
                    <a:pt x="8031" y="11113"/>
                  </a:cubicBezTo>
                  <a:cubicBezTo>
                    <a:pt x="7393" y="9062"/>
                    <a:pt x="6420" y="7185"/>
                    <a:pt x="5794" y="5145"/>
                  </a:cubicBezTo>
                  <a:cubicBezTo>
                    <a:pt x="5366" y="3697"/>
                    <a:pt x="4056" y="1391"/>
                    <a:pt x="3697" y="1"/>
                  </a:cubicBezTo>
                  <a:close/>
                </a:path>
              </a:pathLst>
            </a:custGeom>
            <a:solidFill>
              <a:srgbClr val="FECB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61"/>
            <p:cNvSpPr/>
            <p:nvPr/>
          </p:nvSpPr>
          <p:spPr>
            <a:xfrm>
              <a:off x="2875186" y="2509113"/>
              <a:ext cx="516811" cy="937250"/>
            </a:xfrm>
            <a:custGeom>
              <a:avLst/>
              <a:gdLst/>
              <a:ahLst/>
              <a:cxnLst/>
              <a:rect l="l" t="t" r="r" b="b"/>
              <a:pathLst>
                <a:path w="9642" h="17486" extrusionOk="0">
                  <a:moveTo>
                    <a:pt x="1" y="1"/>
                  </a:moveTo>
                  <a:lnTo>
                    <a:pt x="3767" y="17486"/>
                  </a:lnTo>
                  <a:cubicBezTo>
                    <a:pt x="5516" y="16651"/>
                    <a:pt x="8622" y="14670"/>
                    <a:pt x="9641" y="12677"/>
                  </a:cubicBezTo>
                  <a:cubicBezTo>
                    <a:pt x="8123" y="9722"/>
                    <a:pt x="6559" y="6779"/>
                    <a:pt x="5145" y="3767"/>
                  </a:cubicBezTo>
                  <a:cubicBezTo>
                    <a:pt x="4636" y="2712"/>
                    <a:pt x="3848" y="1391"/>
                    <a:pt x="2828" y="812"/>
                  </a:cubicBezTo>
                  <a:cubicBezTo>
                    <a:pt x="2040" y="395"/>
                    <a:pt x="1032" y="140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61"/>
            <p:cNvSpPr/>
            <p:nvPr/>
          </p:nvSpPr>
          <p:spPr>
            <a:xfrm>
              <a:off x="3075812" y="3189195"/>
              <a:ext cx="359013" cy="368982"/>
            </a:xfrm>
            <a:custGeom>
              <a:avLst/>
              <a:gdLst/>
              <a:ahLst/>
              <a:cxnLst/>
              <a:rect l="l" t="t" r="r" b="b"/>
              <a:pathLst>
                <a:path w="6698" h="6884" extrusionOk="0">
                  <a:moveTo>
                    <a:pt x="5898" y="1"/>
                  </a:moveTo>
                  <a:cubicBezTo>
                    <a:pt x="4867" y="1994"/>
                    <a:pt x="1773" y="3986"/>
                    <a:pt x="0" y="4821"/>
                  </a:cubicBezTo>
                  <a:lnTo>
                    <a:pt x="452" y="6883"/>
                  </a:lnTo>
                  <a:cubicBezTo>
                    <a:pt x="452" y="6628"/>
                    <a:pt x="1530" y="6049"/>
                    <a:pt x="2445" y="5632"/>
                  </a:cubicBezTo>
                  <a:cubicBezTo>
                    <a:pt x="3361" y="5192"/>
                    <a:pt x="6698" y="2851"/>
                    <a:pt x="6651" y="1507"/>
                  </a:cubicBezTo>
                  <a:cubicBezTo>
                    <a:pt x="6651" y="1437"/>
                    <a:pt x="6651" y="1403"/>
                    <a:pt x="6675" y="1391"/>
                  </a:cubicBezTo>
                  <a:cubicBezTo>
                    <a:pt x="6640" y="1356"/>
                    <a:pt x="6559" y="1264"/>
                    <a:pt x="6362" y="881"/>
                  </a:cubicBezTo>
                  <a:cubicBezTo>
                    <a:pt x="6211" y="591"/>
                    <a:pt x="6060" y="290"/>
                    <a:pt x="58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61"/>
            <p:cNvSpPr/>
            <p:nvPr/>
          </p:nvSpPr>
          <p:spPr>
            <a:xfrm>
              <a:off x="1343022" y="2602271"/>
              <a:ext cx="1952702" cy="2706478"/>
            </a:xfrm>
            <a:custGeom>
              <a:avLst/>
              <a:gdLst/>
              <a:ahLst/>
              <a:cxnLst/>
              <a:rect l="l" t="t" r="r" b="b"/>
              <a:pathLst>
                <a:path w="36431" h="50494" extrusionOk="0">
                  <a:moveTo>
                    <a:pt x="7439" y="1"/>
                  </a:moveTo>
                  <a:cubicBezTo>
                    <a:pt x="5887" y="372"/>
                    <a:pt x="4067" y="870"/>
                    <a:pt x="2886" y="1403"/>
                  </a:cubicBezTo>
                  <a:lnTo>
                    <a:pt x="2074" y="19722"/>
                  </a:lnTo>
                  <a:cubicBezTo>
                    <a:pt x="1843" y="21669"/>
                    <a:pt x="1472" y="30869"/>
                    <a:pt x="1032" y="35446"/>
                  </a:cubicBezTo>
                  <a:cubicBezTo>
                    <a:pt x="811" y="37682"/>
                    <a:pt x="487" y="43730"/>
                    <a:pt x="0" y="47322"/>
                  </a:cubicBezTo>
                  <a:cubicBezTo>
                    <a:pt x="696" y="47878"/>
                    <a:pt x="1785" y="48191"/>
                    <a:pt x="2828" y="48388"/>
                  </a:cubicBezTo>
                  <a:cubicBezTo>
                    <a:pt x="3129" y="47844"/>
                    <a:pt x="3268" y="47160"/>
                    <a:pt x="3569" y="46592"/>
                  </a:cubicBezTo>
                  <a:cubicBezTo>
                    <a:pt x="3812" y="47009"/>
                    <a:pt x="3917" y="48632"/>
                    <a:pt x="4021" y="48713"/>
                  </a:cubicBezTo>
                  <a:cubicBezTo>
                    <a:pt x="4262" y="48897"/>
                    <a:pt x="8990" y="50493"/>
                    <a:pt x="17131" y="50493"/>
                  </a:cubicBezTo>
                  <a:cubicBezTo>
                    <a:pt x="22286" y="50493"/>
                    <a:pt x="28810" y="49853"/>
                    <a:pt x="36430" y="47809"/>
                  </a:cubicBezTo>
                  <a:cubicBezTo>
                    <a:pt x="35608" y="42525"/>
                    <a:pt x="35063" y="37184"/>
                    <a:pt x="34426" y="31877"/>
                  </a:cubicBezTo>
                  <a:cubicBezTo>
                    <a:pt x="33985" y="28331"/>
                    <a:pt x="33568" y="24762"/>
                    <a:pt x="33163" y="21205"/>
                  </a:cubicBezTo>
                  <a:cubicBezTo>
                    <a:pt x="33070" y="20394"/>
                    <a:pt x="32989" y="19571"/>
                    <a:pt x="32896" y="18760"/>
                  </a:cubicBezTo>
                  <a:lnTo>
                    <a:pt x="32873" y="18725"/>
                  </a:lnTo>
                  <a:cubicBezTo>
                    <a:pt x="29524" y="15771"/>
                    <a:pt x="25828" y="13256"/>
                    <a:pt x="22282" y="10557"/>
                  </a:cubicBezTo>
                  <a:cubicBezTo>
                    <a:pt x="17474" y="6907"/>
                    <a:pt x="12549" y="3210"/>
                    <a:pt x="74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61"/>
            <p:cNvSpPr/>
            <p:nvPr/>
          </p:nvSpPr>
          <p:spPr>
            <a:xfrm>
              <a:off x="1741111" y="2567484"/>
              <a:ext cx="1363906" cy="1040966"/>
            </a:xfrm>
            <a:custGeom>
              <a:avLst/>
              <a:gdLst/>
              <a:ahLst/>
              <a:cxnLst/>
              <a:rect l="l" t="t" r="r" b="b"/>
              <a:pathLst>
                <a:path w="25446" h="19421" extrusionOk="0">
                  <a:moveTo>
                    <a:pt x="2585" y="1"/>
                  </a:moveTo>
                  <a:cubicBezTo>
                    <a:pt x="2167" y="140"/>
                    <a:pt x="1171" y="372"/>
                    <a:pt x="1" y="650"/>
                  </a:cubicBezTo>
                  <a:cubicBezTo>
                    <a:pt x="5122" y="3883"/>
                    <a:pt x="10035" y="7556"/>
                    <a:pt x="14844" y="11206"/>
                  </a:cubicBezTo>
                  <a:cubicBezTo>
                    <a:pt x="18389" y="13905"/>
                    <a:pt x="22097" y="16408"/>
                    <a:pt x="25411" y="19386"/>
                  </a:cubicBezTo>
                  <a:lnTo>
                    <a:pt x="25446" y="19421"/>
                  </a:lnTo>
                  <a:cubicBezTo>
                    <a:pt x="25388" y="18888"/>
                    <a:pt x="25330" y="18332"/>
                    <a:pt x="25284" y="17799"/>
                  </a:cubicBezTo>
                  <a:cubicBezTo>
                    <a:pt x="25237" y="17300"/>
                    <a:pt x="25168" y="16802"/>
                    <a:pt x="25098" y="16304"/>
                  </a:cubicBezTo>
                  <a:cubicBezTo>
                    <a:pt x="22538" y="14195"/>
                    <a:pt x="19907" y="12017"/>
                    <a:pt x="17787" y="10487"/>
                  </a:cubicBezTo>
                  <a:cubicBezTo>
                    <a:pt x="12874" y="6930"/>
                    <a:pt x="7880" y="2990"/>
                    <a:pt x="25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61"/>
            <p:cNvSpPr/>
            <p:nvPr/>
          </p:nvSpPr>
          <p:spPr>
            <a:xfrm>
              <a:off x="3433541" y="3263003"/>
              <a:ext cx="911" cy="858"/>
            </a:xfrm>
            <a:custGeom>
              <a:avLst/>
              <a:gdLst/>
              <a:ahLst/>
              <a:cxnLst/>
              <a:rect l="l" t="t" r="r" b="b"/>
              <a:pathLst>
                <a:path w="17" h="16" extrusionOk="0">
                  <a:moveTo>
                    <a:pt x="10" y="1"/>
                  </a:moveTo>
                  <a:cubicBezTo>
                    <a:pt x="7" y="1"/>
                    <a:pt x="4" y="4"/>
                    <a:pt x="1" y="14"/>
                  </a:cubicBezTo>
                  <a:cubicBezTo>
                    <a:pt x="3" y="15"/>
                    <a:pt x="6" y="16"/>
                    <a:pt x="7" y="16"/>
                  </a:cubicBezTo>
                  <a:cubicBezTo>
                    <a:pt x="17" y="16"/>
                    <a:pt x="15" y="1"/>
                    <a:pt x="10" y="1"/>
                  </a:cubicBezTo>
                  <a:close/>
                </a:path>
              </a:pathLst>
            </a:custGeom>
            <a:solidFill>
              <a:srgbClr val="F1B7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61"/>
            <p:cNvSpPr/>
            <p:nvPr/>
          </p:nvSpPr>
          <p:spPr>
            <a:xfrm>
              <a:off x="2442953" y="2500216"/>
              <a:ext cx="643468" cy="941162"/>
            </a:xfrm>
            <a:custGeom>
              <a:avLst/>
              <a:gdLst/>
              <a:ahLst/>
              <a:cxnLst/>
              <a:rect l="l" t="t" r="r" b="b"/>
              <a:pathLst>
                <a:path w="12005" h="17559" extrusionOk="0">
                  <a:moveTo>
                    <a:pt x="6509" y="0"/>
                  </a:moveTo>
                  <a:cubicBezTo>
                    <a:pt x="6119" y="0"/>
                    <a:pt x="5748" y="16"/>
                    <a:pt x="5446" y="16"/>
                  </a:cubicBezTo>
                  <a:lnTo>
                    <a:pt x="5411" y="16"/>
                  </a:lnTo>
                  <a:cubicBezTo>
                    <a:pt x="3847" y="2391"/>
                    <a:pt x="1703" y="5682"/>
                    <a:pt x="0" y="8278"/>
                  </a:cubicBezTo>
                  <a:cubicBezTo>
                    <a:pt x="1576" y="9436"/>
                    <a:pt x="3140" y="10595"/>
                    <a:pt x="4693" y="11719"/>
                  </a:cubicBezTo>
                  <a:cubicBezTo>
                    <a:pt x="6813" y="13272"/>
                    <a:pt x="9444" y="15462"/>
                    <a:pt x="12004" y="17559"/>
                  </a:cubicBezTo>
                  <a:cubicBezTo>
                    <a:pt x="11390" y="13538"/>
                    <a:pt x="10058" y="9633"/>
                    <a:pt x="9617" y="5566"/>
                  </a:cubicBezTo>
                  <a:cubicBezTo>
                    <a:pt x="9455" y="4072"/>
                    <a:pt x="9907" y="1395"/>
                    <a:pt x="8598" y="422"/>
                  </a:cubicBezTo>
                  <a:cubicBezTo>
                    <a:pt x="8099" y="61"/>
                    <a:pt x="7271" y="0"/>
                    <a:pt x="65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61"/>
            <p:cNvSpPr/>
            <p:nvPr/>
          </p:nvSpPr>
          <p:spPr>
            <a:xfrm>
              <a:off x="2342346" y="2497964"/>
              <a:ext cx="391280" cy="446595"/>
            </a:xfrm>
            <a:custGeom>
              <a:avLst/>
              <a:gdLst/>
              <a:ahLst/>
              <a:cxnLst/>
              <a:rect l="l" t="t" r="r" b="b"/>
              <a:pathLst>
                <a:path w="7300" h="8332" extrusionOk="0">
                  <a:moveTo>
                    <a:pt x="5040" y="0"/>
                  </a:moveTo>
                  <a:lnTo>
                    <a:pt x="0" y="6999"/>
                  </a:lnTo>
                  <a:cubicBezTo>
                    <a:pt x="440" y="7300"/>
                    <a:pt x="973" y="7682"/>
                    <a:pt x="1889" y="8331"/>
                  </a:cubicBezTo>
                  <a:cubicBezTo>
                    <a:pt x="3592" y="5736"/>
                    <a:pt x="5736" y="2445"/>
                    <a:pt x="7300" y="70"/>
                  </a:cubicBezTo>
                  <a:lnTo>
                    <a:pt x="7300" y="70"/>
                  </a:lnTo>
                  <a:cubicBezTo>
                    <a:pt x="6852" y="82"/>
                    <a:pt x="6691" y="118"/>
                    <a:pt x="6393" y="118"/>
                  </a:cubicBezTo>
                  <a:cubicBezTo>
                    <a:pt x="6135" y="118"/>
                    <a:pt x="5775" y="91"/>
                    <a:pt x="50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61"/>
            <p:cNvSpPr/>
            <p:nvPr/>
          </p:nvSpPr>
          <p:spPr>
            <a:xfrm>
              <a:off x="1794551" y="2960643"/>
              <a:ext cx="403715" cy="271484"/>
            </a:xfrm>
            <a:custGeom>
              <a:avLst/>
              <a:gdLst/>
              <a:ahLst/>
              <a:cxnLst/>
              <a:rect l="l" t="t" r="r" b="b"/>
              <a:pathLst>
                <a:path w="7532" h="5065" extrusionOk="0">
                  <a:moveTo>
                    <a:pt x="6825" y="1"/>
                  </a:moveTo>
                  <a:lnTo>
                    <a:pt x="0" y="1032"/>
                  </a:lnTo>
                  <a:lnTo>
                    <a:pt x="707" y="5064"/>
                  </a:lnTo>
                  <a:lnTo>
                    <a:pt x="7532" y="4033"/>
                  </a:lnTo>
                  <a:lnTo>
                    <a:pt x="6825" y="1"/>
                  </a:lnTo>
                  <a:close/>
                </a:path>
              </a:pathLst>
            </a:custGeom>
            <a:solidFill>
              <a:srgbClr val="FCF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61"/>
            <p:cNvSpPr/>
            <p:nvPr/>
          </p:nvSpPr>
          <p:spPr>
            <a:xfrm>
              <a:off x="1785814" y="2954425"/>
              <a:ext cx="421778" cy="284509"/>
            </a:xfrm>
            <a:custGeom>
              <a:avLst/>
              <a:gdLst/>
              <a:ahLst/>
              <a:cxnLst/>
              <a:rect l="l" t="t" r="r" b="b"/>
              <a:pathLst>
                <a:path w="7869" h="5308" extrusionOk="0">
                  <a:moveTo>
                    <a:pt x="6849" y="267"/>
                  </a:moveTo>
                  <a:lnTo>
                    <a:pt x="7521" y="4045"/>
                  </a:lnTo>
                  <a:lnTo>
                    <a:pt x="997" y="5029"/>
                  </a:lnTo>
                  <a:lnTo>
                    <a:pt x="337" y="1252"/>
                  </a:lnTo>
                  <a:lnTo>
                    <a:pt x="6849" y="267"/>
                  </a:lnTo>
                  <a:close/>
                  <a:moveTo>
                    <a:pt x="6965" y="1"/>
                  </a:moveTo>
                  <a:lnTo>
                    <a:pt x="152" y="1032"/>
                  </a:lnTo>
                  <a:cubicBezTo>
                    <a:pt x="59" y="1043"/>
                    <a:pt x="1" y="1101"/>
                    <a:pt x="13" y="1171"/>
                  </a:cubicBezTo>
                  <a:lnTo>
                    <a:pt x="731" y="5203"/>
                  </a:lnTo>
                  <a:cubicBezTo>
                    <a:pt x="731" y="5250"/>
                    <a:pt x="754" y="5273"/>
                    <a:pt x="789" y="5296"/>
                  </a:cubicBezTo>
                  <a:cubicBezTo>
                    <a:pt x="812" y="5308"/>
                    <a:pt x="858" y="5308"/>
                    <a:pt x="905" y="5308"/>
                  </a:cubicBezTo>
                  <a:lnTo>
                    <a:pt x="7718" y="4276"/>
                  </a:lnTo>
                  <a:cubicBezTo>
                    <a:pt x="7811" y="4265"/>
                    <a:pt x="7869" y="4207"/>
                    <a:pt x="7857" y="4137"/>
                  </a:cubicBezTo>
                  <a:lnTo>
                    <a:pt x="7139" y="105"/>
                  </a:lnTo>
                  <a:cubicBezTo>
                    <a:pt x="7139" y="59"/>
                    <a:pt x="7115" y="35"/>
                    <a:pt x="7081" y="12"/>
                  </a:cubicBezTo>
                  <a:cubicBezTo>
                    <a:pt x="7058" y="1"/>
                    <a:pt x="7011" y="1"/>
                    <a:pt x="69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61"/>
            <p:cNvSpPr/>
            <p:nvPr/>
          </p:nvSpPr>
          <p:spPr>
            <a:xfrm>
              <a:off x="2011900" y="2992964"/>
              <a:ext cx="134214" cy="114918"/>
            </a:xfrm>
            <a:custGeom>
              <a:avLst/>
              <a:gdLst/>
              <a:ahLst/>
              <a:cxnLst/>
              <a:rect l="l" t="t" r="r" b="b"/>
              <a:pathLst>
                <a:path w="2504" h="2144" extrusionOk="0">
                  <a:moveTo>
                    <a:pt x="2191" y="0"/>
                  </a:moveTo>
                  <a:lnTo>
                    <a:pt x="1" y="313"/>
                  </a:lnTo>
                  <a:lnTo>
                    <a:pt x="314" y="2144"/>
                  </a:lnTo>
                  <a:lnTo>
                    <a:pt x="2503" y="1819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61"/>
            <p:cNvSpPr/>
            <p:nvPr/>
          </p:nvSpPr>
          <p:spPr>
            <a:xfrm>
              <a:off x="1841397" y="3043831"/>
              <a:ext cx="160639" cy="31892"/>
            </a:xfrm>
            <a:custGeom>
              <a:avLst/>
              <a:gdLst/>
              <a:ahLst/>
              <a:cxnLst/>
              <a:rect l="l" t="t" r="r" b="b"/>
              <a:pathLst>
                <a:path w="2997" h="595" extrusionOk="0">
                  <a:moveTo>
                    <a:pt x="2904" y="0"/>
                  </a:moveTo>
                  <a:cubicBezTo>
                    <a:pt x="2900" y="0"/>
                    <a:pt x="2896" y="1"/>
                    <a:pt x="2892" y="1"/>
                  </a:cubicBezTo>
                  <a:cubicBezTo>
                    <a:pt x="1953" y="117"/>
                    <a:pt x="1003" y="302"/>
                    <a:pt x="76" y="453"/>
                  </a:cubicBezTo>
                  <a:cubicBezTo>
                    <a:pt x="1" y="464"/>
                    <a:pt x="16" y="595"/>
                    <a:pt x="102" y="595"/>
                  </a:cubicBezTo>
                  <a:cubicBezTo>
                    <a:pt x="108" y="595"/>
                    <a:pt x="115" y="594"/>
                    <a:pt x="123" y="592"/>
                  </a:cubicBezTo>
                  <a:cubicBezTo>
                    <a:pt x="1050" y="453"/>
                    <a:pt x="1965" y="268"/>
                    <a:pt x="2904" y="163"/>
                  </a:cubicBezTo>
                  <a:cubicBezTo>
                    <a:pt x="2993" y="130"/>
                    <a:pt x="2996" y="0"/>
                    <a:pt x="29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61"/>
            <p:cNvSpPr/>
            <p:nvPr/>
          </p:nvSpPr>
          <p:spPr>
            <a:xfrm>
              <a:off x="1844399" y="3082852"/>
              <a:ext cx="167232" cy="34411"/>
            </a:xfrm>
            <a:custGeom>
              <a:avLst/>
              <a:gdLst/>
              <a:ahLst/>
              <a:cxnLst/>
              <a:rect l="l" t="t" r="r" b="b"/>
              <a:pathLst>
                <a:path w="3120" h="642" extrusionOk="0">
                  <a:moveTo>
                    <a:pt x="3015" y="1"/>
                  </a:moveTo>
                  <a:cubicBezTo>
                    <a:pt x="3010" y="1"/>
                    <a:pt x="3004" y="2"/>
                    <a:pt x="2998" y="3"/>
                  </a:cubicBezTo>
                  <a:cubicBezTo>
                    <a:pt x="2025" y="142"/>
                    <a:pt x="1052" y="328"/>
                    <a:pt x="78" y="490"/>
                  </a:cubicBezTo>
                  <a:cubicBezTo>
                    <a:pt x="0" y="501"/>
                    <a:pt x="19" y="641"/>
                    <a:pt x="113" y="641"/>
                  </a:cubicBezTo>
                  <a:cubicBezTo>
                    <a:pt x="117" y="641"/>
                    <a:pt x="121" y="641"/>
                    <a:pt x="125" y="640"/>
                  </a:cubicBezTo>
                  <a:cubicBezTo>
                    <a:pt x="1098" y="478"/>
                    <a:pt x="2060" y="293"/>
                    <a:pt x="3033" y="142"/>
                  </a:cubicBezTo>
                  <a:cubicBezTo>
                    <a:pt x="3119" y="131"/>
                    <a:pt x="3085" y="1"/>
                    <a:pt x="30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61"/>
            <p:cNvSpPr/>
            <p:nvPr/>
          </p:nvSpPr>
          <p:spPr>
            <a:xfrm>
              <a:off x="1853082" y="3127072"/>
              <a:ext cx="300910" cy="53546"/>
            </a:xfrm>
            <a:custGeom>
              <a:avLst/>
              <a:gdLst/>
              <a:ahLst/>
              <a:cxnLst/>
              <a:rect l="l" t="t" r="r" b="b"/>
              <a:pathLst>
                <a:path w="5614" h="999" extrusionOk="0">
                  <a:moveTo>
                    <a:pt x="5489" y="0"/>
                  </a:moveTo>
                  <a:cubicBezTo>
                    <a:pt x="5485" y="0"/>
                    <a:pt x="5482" y="0"/>
                    <a:pt x="5478" y="1"/>
                  </a:cubicBezTo>
                  <a:cubicBezTo>
                    <a:pt x="4018" y="244"/>
                    <a:pt x="2547" y="453"/>
                    <a:pt x="1075" y="684"/>
                  </a:cubicBezTo>
                  <a:cubicBezTo>
                    <a:pt x="751" y="731"/>
                    <a:pt x="414" y="777"/>
                    <a:pt x="78" y="847"/>
                  </a:cubicBezTo>
                  <a:cubicBezTo>
                    <a:pt x="1" y="869"/>
                    <a:pt x="19" y="998"/>
                    <a:pt x="113" y="998"/>
                  </a:cubicBezTo>
                  <a:cubicBezTo>
                    <a:pt x="117" y="998"/>
                    <a:pt x="121" y="998"/>
                    <a:pt x="125" y="997"/>
                  </a:cubicBezTo>
                  <a:cubicBezTo>
                    <a:pt x="1538" y="731"/>
                    <a:pt x="2975" y="545"/>
                    <a:pt x="4400" y="325"/>
                  </a:cubicBezTo>
                  <a:lnTo>
                    <a:pt x="5524" y="151"/>
                  </a:lnTo>
                  <a:cubicBezTo>
                    <a:pt x="5613" y="129"/>
                    <a:pt x="5574" y="0"/>
                    <a:pt x="54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61"/>
            <p:cNvSpPr/>
            <p:nvPr/>
          </p:nvSpPr>
          <p:spPr>
            <a:xfrm>
              <a:off x="1940504" y="2948958"/>
              <a:ext cx="73968" cy="89994"/>
            </a:xfrm>
            <a:custGeom>
              <a:avLst/>
              <a:gdLst/>
              <a:ahLst/>
              <a:cxnLst/>
              <a:rect l="l" t="t" r="r" b="b"/>
              <a:pathLst>
                <a:path w="1380" h="1679" extrusionOk="0">
                  <a:moveTo>
                    <a:pt x="967" y="1"/>
                  </a:moveTo>
                  <a:cubicBezTo>
                    <a:pt x="874" y="1"/>
                    <a:pt x="752" y="29"/>
                    <a:pt x="603" y="45"/>
                  </a:cubicBezTo>
                  <a:cubicBezTo>
                    <a:pt x="301" y="91"/>
                    <a:pt x="0" y="91"/>
                    <a:pt x="46" y="358"/>
                  </a:cubicBezTo>
                  <a:lnTo>
                    <a:pt x="220" y="1296"/>
                  </a:lnTo>
                  <a:cubicBezTo>
                    <a:pt x="251" y="1518"/>
                    <a:pt x="473" y="1678"/>
                    <a:pt x="737" y="1678"/>
                  </a:cubicBezTo>
                  <a:cubicBezTo>
                    <a:pt x="776" y="1678"/>
                    <a:pt x="817" y="1674"/>
                    <a:pt x="858" y="1667"/>
                  </a:cubicBezTo>
                  <a:cubicBezTo>
                    <a:pt x="1159" y="1632"/>
                    <a:pt x="1379" y="1377"/>
                    <a:pt x="1333" y="1122"/>
                  </a:cubicBezTo>
                  <a:lnTo>
                    <a:pt x="1170" y="184"/>
                  </a:lnTo>
                  <a:cubicBezTo>
                    <a:pt x="1145" y="40"/>
                    <a:pt x="1076" y="1"/>
                    <a:pt x="9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61"/>
            <p:cNvSpPr/>
            <p:nvPr/>
          </p:nvSpPr>
          <p:spPr>
            <a:xfrm>
              <a:off x="2153512" y="4253699"/>
              <a:ext cx="727942" cy="253046"/>
            </a:xfrm>
            <a:custGeom>
              <a:avLst/>
              <a:gdLst/>
              <a:ahLst/>
              <a:cxnLst/>
              <a:rect l="l" t="t" r="r" b="b"/>
              <a:pathLst>
                <a:path w="13581" h="4721" extrusionOk="0">
                  <a:moveTo>
                    <a:pt x="13581" y="1"/>
                  </a:moveTo>
                  <a:cubicBezTo>
                    <a:pt x="13175" y="464"/>
                    <a:pt x="12700" y="847"/>
                    <a:pt x="12202" y="1194"/>
                  </a:cubicBezTo>
                  <a:cubicBezTo>
                    <a:pt x="11692" y="1530"/>
                    <a:pt x="11159" y="1831"/>
                    <a:pt x="10614" y="2098"/>
                  </a:cubicBezTo>
                  <a:cubicBezTo>
                    <a:pt x="9514" y="2619"/>
                    <a:pt x="8366" y="3048"/>
                    <a:pt x="7196" y="3407"/>
                  </a:cubicBezTo>
                  <a:cubicBezTo>
                    <a:pt x="6617" y="3604"/>
                    <a:pt x="6037" y="3778"/>
                    <a:pt x="5435" y="3917"/>
                  </a:cubicBezTo>
                  <a:cubicBezTo>
                    <a:pt x="4844" y="4079"/>
                    <a:pt x="4241" y="4195"/>
                    <a:pt x="3639" y="4311"/>
                  </a:cubicBezTo>
                  <a:cubicBezTo>
                    <a:pt x="3048" y="4415"/>
                    <a:pt x="2445" y="4497"/>
                    <a:pt x="1831" y="4566"/>
                  </a:cubicBezTo>
                  <a:cubicBezTo>
                    <a:pt x="1217" y="4647"/>
                    <a:pt x="615" y="4682"/>
                    <a:pt x="1" y="4717"/>
                  </a:cubicBezTo>
                  <a:cubicBezTo>
                    <a:pt x="146" y="4719"/>
                    <a:pt x="291" y="4721"/>
                    <a:pt x="437" y="4721"/>
                  </a:cubicBezTo>
                  <a:cubicBezTo>
                    <a:pt x="909" y="4721"/>
                    <a:pt x="1383" y="4706"/>
                    <a:pt x="1843" y="4670"/>
                  </a:cubicBezTo>
                  <a:cubicBezTo>
                    <a:pt x="2457" y="4636"/>
                    <a:pt x="3060" y="4554"/>
                    <a:pt x="3674" y="4473"/>
                  </a:cubicBezTo>
                  <a:cubicBezTo>
                    <a:pt x="4890" y="4288"/>
                    <a:pt x="6084" y="3975"/>
                    <a:pt x="7266" y="3616"/>
                  </a:cubicBezTo>
                  <a:cubicBezTo>
                    <a:pt x="7845" y="3430"/>
                    <a:pt x="8436" y="3222"/>
                    <a:pt x="9004" y="2990"/>
                  </a:cubicBezTo>
                  <a:cubicBezTo>
                    <a:pt x="9560" y="2758"/>
                    <a:pt x="10128" y="2527"/>
                    <a:pt x="10684" y="2237"/>
                  </a:cubicBezTo>
                  <a:cubicBezTo>
                    <a:pt x="11228" y="1947"/>
                    <a:pt x="11773" y="1635"/>
                    <a:pt x="12260" y="1264"/>
                  </a:cubicBezTo>
                  <a:cubicBezTo>
                    <a:pt x="12746" y="905"/>
                    <a:pt x="13221" y="487"/>
                    <a:pt x="13581" y="1"/>
                  </a:cubicBezTo>
                  <a:close/>
                </a:path>
              </a:pathLst>
            </a:custGeom>
            <a:solidFill>
              <a:srgbClr val="D193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61"/>
            <p:cNvSpPr/>
            <p:nvPr/>
          </p:nvSpPr>
          <p:spPr>
            <a:xfrm>
              <a:off x="2910616" y="2748868"/>
              <a:ext cx="203734" cy="950274"/>
            </a:xfrm>
            <a:custGeom>
              <a:avLst/>
              <a:gdLst/>
              <a:ahLst/>
              <a:cxnLst/>
              <a:rect l="l" t="t" r="r" b="b"/>
              <a:pathLst>
                <a:path w="3801" h="17729" extrusionOk="0">
                  <a:moveTo>
                    <a:pt x="0" y="0"/>
                  </a:moveTo>
                  <a:cubicBezTo>
                    <a:pt x="0" y="753"/>
                    <a:pt x="139" y="1507"/>
                    <a:pt x="325" y="2260"/>
                  </a:cubicBezTo>
                  <a:cubicBezTo>
                    <a:pt x="510" y="3001"/>
                    <a:pt x="753" y="3720"/>
                    <a:pt x="1008" y="4427"/>
                  </a:cubicBezTo>
                  <a:cubicBezTo>
                    <a:pt x="1263" y="5157"/>
                    <a:pt x="1530" y="5852"/>
                    <a:pt x="1773" y="6570"/>
                  </a:cubicBezTo>
                  <a:cubicBezTo>
                    <a:pt x="2016" y="7289"/>
                    <a:pt x="2237" y="8007"/>
                    <a:pt x="2422" y="8749"/>
                  </a:cubicBezTo>
                  <a:cubicBezTo>
                    <a:pt x="2816" y="10209"/>
                    <a:pt x="3059" y="11703"/>
                    <a:pt x="3268" y="13210"/>
                  </a:cubicBezTo>
                  <a:cubicBezTo>
                    <a:pt x="3360" y="13963"/>
                    <a:pt x="3453" y="14716"/>
                    <a:pt x="3534" y="15469"/>
                  </a:cubicBezTo>
                  <a:lnTo>
                    <a:pt x="3801" y="17729"/>
                  </a:lnTo>
                  <a:cubicBezTo>
                    <a:pt x="3754" y="16975"/>
                    <a:pt x="3697" y="16211"/>
                    <a:pt x="3639" y="15457"/>
                  </a:cubicBezTo>
                  <a:cubicBezTo>
                    <a:pt x="3569" y="14693"/>
                    <a:pt x="3511" y="13940"/>
                    <a:pt x="3418" y="13186"/>
                  </a:cubicBezTo>
                  <a:cubicBezTo>
                    <a:pt x="3349" y="12422"/>
                    <a:pt x="3233" y="11668"/>
                    <a:pt x="3106" y="10927"/>
                  </a:cubicBezTo>
                  <a:cubicBezTo>
                    <a:pt x="2978" y="10174"/>
                    <a:pt x="2816" y="9432"/>
                    <a:pt x="2631" y="8691"/>
                  </a:cubicBezTo>
                  <a:cubicBezTo>
                    <a:pt x="2237" y="7219"/>
                    <a:pt x="1715" y="5782"/>
                    <a:pt x="1147" y="4380"/>
                  </a:cubicBezTo>
                  <a:cubicBezTo>
                    <a:pt x="869" y="3685"/>
                    <a:pt x="614" y="2955"/>
                    <a:pt x="406" y="2237"/>
                  </a:cubicBezTo>
                  <a:cubicBezTo>
                    <a:pt x="209" y="1507"/>
                    <a:pt x="58" y="753"/>
                    <a:pt x="0" y="0"/>
                  </a:cubicBezTo>
                  <a:close/>
                </a:path>
              </a:pathLst>
            </a:custGeom>
            <a:solidFill>
              <a:srgbClr val="D193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61"/>
            <p:cNvSpPr/>
            <p:nvPr/>
          </p:nvSpPr>
          <p:spPr>
            <a:xfrm>
              <a:off x="3003130" y="2916530"/>
              <a:ext cx="53493" cy="110630"/>
            </a:xfrm>
            <a:custGeom>
              <a:avLst/>
              <a:gdLst/>
              <a:ahLst/>
              <a:cxnLst/>
              <a:rect l="l" t="t" r="r" b="b"/>
              <a:pathLst>
                <a:path w="998" h="2064" extrusionOk="0">
                  <a:moveTo>
                    <a:pt x="997" y="1"/>
                  </a:moveTo>
                  <a:cubicBezTo>
                    <a:pt x="916" y="175"/>
                    <a:pt x="823" y="348"/>
                    <a:pt x="742" y="499"/>
                  </a:cubicBezTo>
                  <a:lnTo>
                    <a:pt x="453" y="986"/>
                  </a:lnTo>
                  <a:cubicBezTo>
                    <a:pt x="348" y="1148"/>
                    <a:pt x="267" y="1322"/>
                    <a:pt x="175" y="1496"/>
                  </a:cubicBezTo>
                  <a:cubicBezTo>
                    <a:pt x="105" y="1681"/>
                    <a:pt x="35" y="1855"/>
                    <a:pt x="1" y="2063"/>
                  </a:cubicBezTo>
                  <a:lnTo>
                    <a:pt x="325" y="1577"/>
                  </a:lnTo>
                  <a:cubicBezTo>
                    <a:pt x="418" y="1438"/>
                    <a:pt x="522" y="1264"/>
                    <a:pt x="626" y="1102"/>
                  </a:cubicBezTo>
                  <a:cubicBezTo>
                    <a:pt x="731" y="939"/>
                    <a:pt x="812" y="766"/>
                    <a:pt x="881" y="580"/>
                  </a:cubicBezTo>
                  <a:cubicBezTo>
                    <a:pt x="962" y="395"/>
                    <a:pt x="997" y="209"/>
                    <a:pt x="997" y="1"/>
                  </a:cubicBezTo>
                  <a:close/>
                </a:path>
              </a:pathLst>
            </a:custGeom>
            <a:solidFill>
              <a:srgbClr val="D193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61"/>
            <p:cNvSpPr/>
            <p:nvPr/>
          </p:nvSpPr>
          <p:spPr>
            <a:xfrm>
              <a:off x="1201410" y="2672487"/>
              <a:ext cx="557172" cy="889974"/>
            </a:xfrm>
            <a:custGeom>
              <a:avLst/>
              <a:gdLst/>
              <a:ahLst/>
              <a:cxnLst/>
              <a:rect l="l" t="t" r="r" b="b"/>
              <a:pathLst>
                <a:path w="10395" h="16604" extrusionOk="0">
                  <a:moveTo>
                    <a:pt x="5934" y="1"/>
                  </a:moveTo>
                  <a:cubicBezTo>
                    <a:pt x="5790" y="1"/>
                    <a:pt x="5649" y="29"/>
                    <a:pt x="5516" y="93"/>
                  </a:cubicBezTo>
                  <a:cubicBezTo>
                    <a:pt x="5215" y="243"/>
                    <a:pt x="4937" y="383"/>
                    <a:pt x="4751" y="545"/>
                  </a:cubicBezTo>
                  <a:cubicBezTo>
                    <a:pt x="2851" y="1993"/>
                    <a:pt x="1576" y="4102"/>
                    <a:pt x="1159" y="6338"/>
                  </a:cubicBezTo>
                  <a:cubicBezTo>
                    <a:pt x="452" y="10011"/>
                    <a:pt x="418" y="12294"/>
                    <a:pt x="0" y="15712"/>
                  </a:cubicBezTo>
                  <a:cubicBezTo>
                    <a:pt x="1335" y="16321"/>
                    <a:pt x="3582" y="16604"/>
                    <a:pt x="5791" y="16604"/>
                  </a:cubicBezTo>
                  <a:cubicBezTo>
                    <a:pt x="7494" y="16604"/>
                    <a:pt x="9173" y="16436"/>
                    <a:pt x="10394" y="16118"/>
                  </a:cubicBezTo>
                  <a:cubicBezTo>
                    <a:pt x="10243" y="12653"/>
                    <a:pt x="9989" y="10035"/>
                    <a:pt x="9548" y="6755"/>
                  </a:cubicBezTo>
                  <a:cubicBezTo>
                    <a:pt x="9409" y="5770"/>
                    <a:pt x="9745" y="4565"/>
                    <a:pt x="9340" y="3662"/>
                  </a:cubicBezTo>
                  <a:cubicBezTo>
                    <a:pt x="8865" y="2538"/>
                    <a:pt x="8054" y="1611"/>
                    <a:pt x="7254" y="707"/>
                  </a:cubicBezTo>
                  <a:cubicBezTo>
                    <a:pt x="6932" y="323"/>
                    <a:pt x="6418" y="1"/>
                    <a:pt x="59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61"/>
            <p:cNvSpPr/>
            <p:nvPr/>
          </p:nvSpPr>
          <p:spPr>
            <a:xfrm>
              <a:off x="1183400" y="3514656"/>
              <a:ext cx="576414" cy="146006"/>
            </a:xfrm>
            <a:custGeom>
              <a:avLst/>
              <a:gdLst/>
              <a:ahLst/>
              <a:cxnLst/>
              <a:rect l="l" t="t" r="r" b="b"/>
              <a:pathLst>
                <a:path w="10754" h="2724" extrusionOk="0">
                  <a:moveTo>
                    <a:pt x="313" y="0"/>
                  </a:moveTo>
                  <a:cubicBezTo>
                    <a:pt x="244" y="522"/>
                    <a:pt x="174" y="1066"/>
                    <a:pt x="82" y="1657"/>
                  </a:cubicBezTo>
                  <a:cubicBezTo>
                    <a:pt x="0" y="2283"/>
                    <a:pt x="5052" y="2584"/>
                    <a:pt x="5041" y="2723"/>
                  </a:cubicBezTo>
                  <a:cubicBezTo>
                    <a:pt x="5781" y="2698"/>
                    <a:pt x="6383" y="2696"/>
                    <a:pt x="6896" y="2696"/>
                  </a:cubicBezTo>
                  <a:cubicBezTo>
                    <a:pt x="7018" y="2696"/>
                    <a:pt x="7134" y="2696"/>
                    <a:pt x="7247" y="2696"/>
                  </a:cubicBezTo>
                  <a:cubicBezTo>
                    <a:pt x="8640" y="2696"/>
                    <a:pt x="9369" y="2675"/>
                    <a:pt x="10707" y="2121"/>
                  </a:cubicBezTo>
                  <a:cubicBezTo>
                    <a:pt x="10695" y="1680"/>
                    <a:pt x="10753" y="823"/>
                    <a:pt x="10730" y="406"/>
                  </a:cubicBezTo>
                  <a:lnTo>
                    <a:pt x="10730" y="406"/>
                  </a:lnTo>
                  <a:cubicBezTo>
                    <a:pt x="9509" y="724"/>
                    <a:pt x="7830" y="892"/>
                    <a:pt x="6125" y="892"/>
                  </a:cubicBezTo>
                  <a:cubicBezTo>
                    <a:pt x="3914" y="892"/>
                    <a:pt x="1661" y="609"/>
                    <a:pt x="3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61"/>
            <p:cNvSpPr/>
            <p:nvPr/>
          </p:nvSpPr>
          <p:spPr>
            <a:xfrm>
              <a:off x="1470966" y="2742650"/>
              <a:ext cx="270198" cy="726709"/>
            </a:xfrm>
            <a:custGeom>
              <a:avLst/>
              <a:gdLst/>
              <a:ahLst/>
              <a:cxnLst/>
              <a:rect l="l" t="t" r="r" b="b"/>
              <a:pathLst>
                <a:path w="5041" h="13558" extrusionOk="0">
                  <a:moveTo>
                    <a:pt x="0" y="0"/>
                  </a:moveTo>
                  <a:lnTo>
                    <a:pt x="0" y="0"/>
                  </a:lnTo>
                  <a:cubicBezTo>
                    <a:pt x="1078" y="638"/>
                    <a:pt x="1947" y="1576"/>
                    <a:pt x="2584" y="2654"/>
                  </a:cubicBezTo>
                  <a:cubicBezTo>
                    <a:pt x="3222" y="3720"/>
                    <a:pt x="3673" y="4913"/>
                    <a:pt x="3998" y="6118"/>
                  </a:cubicBezTo>
                  <a:cubicBezTo>
                    <a:pt x="4322" y="7335"/>
                    <a:pt x="4542" y="8563"/>
                    <a:pt x="4705" y="9803"/>
                  </a:cubicBezTo>
                  <a:cubicBezTo>
                    <a:pt x="4774" y="10429"/>
                    <a:pt x="4844" y="11055"/>
                    <a:pt x="4890" y="11680"/>
                  </a:cubicBezTo>
                  <a:cubicBezTo>
                    <a:pt x="4936" y="12294"/>
                    <a:pt x="4983" y="12932"/>
                    <a:pt x="5041" y="13557"/>
                  </a:cubicBezTo>
                  <a:cubicBezTo>
                    <a:pt x="5041" y="12932"/>
                    <a:pt x="5006" y="12317"/>
                    <a:pt x="4994" y="11680"/>
                  </a:cubicBezTo>
                  <a:cubicBezTo>
                    <a:pt x="4983" y="11055"/>
                    <a:pt x="4925" y="10417"/>
                    <a:pt x="4867" y="9792"/>
                  </a:cubicBezTo>
                  <a:cubicBezTo>
                    <a:pt x="4728" y="8552"/>
                    <a:pt x="4519" y="7289"/>
                    <a:pt x="4195" y="6072"/>
                  </a:cubicBezTo>
                  <a:cubicBezTo>
                    <a:pt x="3859" y="4855"/>
                    <a:pt x="3395" y="3650"/>
                    <a:pt x="2723" y="2584"/>
                  </a:cubicBezTo>
                  <a:cubicBezTo>
                    <a:pt x="2387" y="2040"/>
                    <a:pt x="1993" y="1542"/>
                    <a:pt x="1530" y="1101"/>
                  </a:cubicBezTo>
                  <a:cubicBezTo>
                    <a:pt x="1078" y="649"/>
                    <a:pt x="556" y="279"/>
                    <a:pt x="0" y="0"/>
                  </a:cubicBezTo>
                  <a:close/>
                </a:path>
              </a:pathLst>
            </a:custGeom>
            <a:solidFill>
              <a:srgbClr val="D193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61"/>
            <p:cNvSpPr/>
            <p:nvPr/>
          </p:nvSpPr>
          <p:spPr>
            <a:xfrm>
              <a:off x="2393266" y="3406276"/>
              <a:ext cx="1168266" cy="799873"/>
            </a:xfrm>
            <a:custGeom>
              <a:avLst/>
              <a:gdLst/>
              <a:ahLst/>
              <a:cxnLst/>
              <a:rect l="l" t="t" r="r" b="b"/>
              <a:pathLst>
                <a:path w="21796" h="14923" extrusionOk="0">
                  <a:moveTo>
                    <a:pt x="2952" y="1"/>
                  </a:moveTo>
                  <a:cubicBezTo>
                    <a:pt x="2930" y="1"/>
                    <a:pt x="2912" y="3"/>
                    <a:pt x="2897" y="6"/>
                  </a:cubicBezTo>
                  <a:cubicBezTo>
                    <a:pt x="1715" y="249"/>
                    <a:pt x="1043" y="3540"/>
                    <a:pt x="672" y="4479"/>
                  </a:cubicBezTo>
                  <a:cubicBezTo>
                    <a:pt x="0" y="6205"/>
                    <a:pt x="8760" y="11419"/>
                    <a:pt x="12364" y="13273"/>
                  </a:cubicBezTo>
                  <a:cubicBezTo>
                    <a:pt x="13997" y="14107"/>
                    <a:pt x="15237" y="14803"/>
                    <a:pt x="17068" y="14919"/>
                  </a:cubicBezTo>
                  <a:cubicBezTo>
                    <a:pt x="17118" y="14921"/>
                    <a:pt x="17167" y="14923"/>
                    <a:pt x="17217" y="14923"/>
                  </a:cubicBezTo>
                  <a:cubicBezTo>
                    <a:pt x="19404" y="14923"/>
                    <a:pt x="21340" y="12210"/>
                    <a:pt x="21680" y="10272"/>
                  </a:cubicBezTo>
                  <a:cubicBezTo>
                    <a:pt x="21796" y="9496"/>
                    <a:pt x="21703" y="8882"/>
                    <a:pt x="21460" y="8407"/>
                  </a:cubicBezTo>
                  <a:cubicBezTo>
                    <a:pt x="20764" y="7063"/>
                    <a:pt x="18864" y="6599"/>
                    <a:pt x="17068" y="5915"/>
                  </a:cubicBezTo>
                  <a:cubicBezTo>
                    <a:pt x="15121" y="5185"/>
                    <a:pt x="13337" y="4119"/>
                    <a:pt x="11425" y="3297"/>
                  </a:cubicBezTo>
                  <a:cubicBezTo>
                    <a:pt x="9809" y="2596"/>
                    <a:pt x="3809" y="1"/>
                    <a:pt x="2952" y="1"/>
                  </a:cubicBezTo>
                  <a:close/>
                </a:path>
              </a:pathLst>
            </a:custGeom>
            <a:solidFill>
              <a:srgbClr val="FECB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61"/>
            <p:cNvSpPr/>
            <p:nvPr/>
          </p:nvSpPr>
          <p:spPr>
            <a:xfrm>
              <a:off x="3111188" y="3640403"/>
              <a:ext cx="418670" cy="123334"/>
            </a:xfrm>
            <a:custGeom>
              <a:avLst/>
              <a:gdLst/>
              <a:ahLst/>
              <a:cxnLst/>
              <a:rect l="l" t="t" r="r" b="b"/>
              <a:pathLst>
                <a:path w="7811" h="2301" extrusionOk="0">
                  <a:moveTo>
                    <a:pt x="1540" y="1"/>
                  </a:moveTo>
                  <a:cubicBezTo>
                    <a:pt x="1025" y="1"/>
                    <a:pt x="510" y="35"/>
                    <a:pt x="1" y="99"/>
                  </a:cubicBezTo>
                  <a:cubicBezTo>
                    <a:pt x="83" y="98"/>
                    <a:pt x="166" y="98"/>
                    <a:pt x="248" y="98"/>
                  </a:cubicBezTo>
                  <a:cubicBezTo>
                    <a:pt x="1556" y="98"/>
                    <a:pt x="2861" y="189"/>
                    <a:pt x="4114" y="516"/>
                  </a:cubicBezTo>
                  <a:cubicBezTo>
                    <a:pt x="4775" y="690"/>
                    <a:pt x="5412" y="922"/>
                    <a:pt x="6038" y="1223"/>
                  </a:cubicBezTo>
                  <a:cubicBezTo>
                    <a:pt x="6652" y="1536"/>
                    <a:pt x="7243" y="1895"/>
                    <a:pt x="7811" y="2301"/>
                  </a:cubicBezTo>
                  <a:cubicBezTo>
                    <a:pt x="7301" y="1825"/>
                    <a:pt x="6733" y="1420"/>
                    <a:pt x="6107" y="1084"/>
                  </a:cubicBezTo>
                  <a:cubicBezTo>
                    <a:pt x="5493" y="748"/>
                    <a:pt x="4833" y="493"/>
                    <a:pt x="4161" y="319"/>
                  </a:cubicBezTo>
                  <a:cubicBezTo>
                    <a:pt x="3299" y="100"/>
                    <a:pt x="2418" y="1"/>
                    <a:pt x="1540" y="1"/>
                  </a:cubicBezTo>
                  <a:close/>
                </a:path>
              </a:pathLst>
            </a:custGeom>
            <a:solidFill>
              <a:srgbClr val="DDA3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61"/>
            <p:cNvSpPr/>
            <p:nvPr/>
          </p:nvSpPr>
          <p:spPr>
            <a:xfrm>
              <a:off x="1990781" y="3038256"/>
              <a:ext cx="1190027" cy="1228566"/>
            </a:xfrm>
            <a:custGeom>
              <a:avLst/>
              <a:gdLst/>
              <a:ahLst/>
              <a:cxnLst/>
              <a:rect l="l" t="t" r="r" b="b"/>
              <a:pathLst>
                <a:path w="22202" h="22921" extrusionOk="0">
                  <a:moveTo>
                    <a:pt x="21657" y="1"/>
                  </a:moveTo>
                  <a:cubicBezTo>
                    <a:pt x="20313" y="209"/>
                    <a:pt x="1692" y="3153"/>
                    <a:pt x="881" y="3639"/>
                  </a:cubicBezTo>
                  <a:cubicBezTo>
                    <a:pt x="615" y="6826"/>
                    <a:pt x="1" y="21831"/>
                    <a:pt x="117" y="22920"/>
                  </a:cubicBezTo>
                  <a:cubicBezTo>
                    <a:pt x="1368" y="22908"/>
                    <a:pt x="18494" y="20661"/>
                    <a:pt x="19166" y="19560"/>
                  </a:cubicBezTo>
                  <a:cubicBezTo>
                    <a:pt x="19595" y="18853"/>
                    <a:pt x="20046" y="14357"/>
                    <a:pt x="20521" y="11530"/>
                  </a:cubicBezTo>
                  <a:cubicBezTo>
                    <a:pt x="20568" y="9085"/>
                    <a:pt x="20637" y="3106"/>
                    <a:pt x="22178" y="406"/>
                  </a:cubicBezTo>
                  <a:cubicBezTo>
                    <a:pt x="22202" y="372"/>
                    <a:pt x="21703" y="59"/>
                    <a:pt x="216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61"/>
            <p:cNvSpPr/>
            <p:nvPr/>
          </p:nvSpPr>
          <p:spPr>
            <a:xfrm>
              <a:off x="2018761" y="3060018"/>
              <a:ext cx="1160815" cy="1228512"/>
            </a:xfrm>
            <a:custGeom>
              <a:avLst/>
              <a:gdLst/>
              <a:ahLst/>
              <a:cxnLst/>
              <a:rect l="l" t="t" r="r" b="b"/>
              <a:pathLst>
                <a:path w="21657" h="22920" extrusionOk="0">
                  <a:moveTo>
                    <a:pt x="21656" y="0"/>
                  </a:moveTo>
                  <a:cubicBezTo>
                    <a:pt x="20312" y="209"/>
                    <a:pt x="1692" y="3152"/>
                    <a:pt x="881" y="3639"/>
                  </a:cubicBezTo>
                  <a:cubicBezTo>
                    <a:pt x="614" y="6825"/>
                    <a:pt x="0" y="21830"/>
                    <a:pt x="116" y="22920"/>
                  </a:cubicBezTo>
                  <a:cubicBezTo>
                    <a:pt x="1367" y="22908"/>
                    <a:pt x="19061" y="22537"/>
                    <a:pt x="19559" y="21784"/>
                  </a:cubicBezTo>
                  <a:cubicBezTo>
                    <a:pt x="19907" y="21263"/>
                    <a:pt x="21251" y="3036"/>
                    <a:pt x="216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61"/>
            <p:cNvSpPr/>
            <p:nvPr/>
          </p:nvSpPr>
          <p:spPr>
            <a:xfrm>
              <a:off x="2382707" y="3086121"/>
              <a:ext cx="465838" cy="155279"/>
            </a:xfrm>
            <a:custGeom>
              <a:avLst/>
              <a:gdLst/>
              <a:ahLst/>
              <a:cxnLst/>
              <a:rect l="l" t="t" r="r" b="b"/>
              <a:pathLst>
                <a:path w="8691" h="2897" extrusionOk="0">
                  <a:moveTo>
                    <a:pt x="7578" y="0"/>
                  </a:moveTo>
                  <a:cubicBezTo>
                    <a:pt x="2874" y="695"/>
                    <a:pt x="985" y="997"/>
                    <a:pt x="834" y="1031"/>
                  </a:cubicBezTo>
                  <a:cubicBezTo>
                    <a:pt x="742" y="1055"/>
                    <a:pt x="151" y="1136"/>
                    <a:pt x="104" y="1205"/>
                  </a:cubicBezTo>
                  <a:cubicBezTo>
                    <a:pt x="93" y="1228"/>
                    <a:pt x="0" y="1448"/>
                    <a:pt x="23" y="1448"/>
                  </a:cubicBezTo>
                  <a:cubicBezTo>
                    <a:pt x="43" y="1446"/>
                    <a:pt x="66" y="1445"/>
                    <a:pt x="94" y="1445"/>
                  </a:cubicBezTo>
                  <a:cubicBezTo>
                    <a:pt x="315" y="1445"/>
                    <a:pt x="766" y="1519"/>
                    <a:pt x="869" y="1530"/>
                  </a:cubicBezTo>
                  <a:cubicBezTo>
                    <a:pt x="1124" y="1576"/>
                    <a:pt x="1159" y="1530"/>
                    <a:pt x="1217" y="1796"/>
                  </a:cubicBezTo>
                  <a:cubicBezTo>
                    <a:pt x="1263" y="1993"/>
                    <a:pt x="1228" y="2526"/>
                    <a:pt x="1263" y="2897"/>
                  </a:cubicBezTo>
                  <a:cubicBezTo>
                    <a:pt x="2990" y="2619"/>
                    <a:pt x="6860" y="1854"/>
                    <a:pt x="8575" y="1530"/>
                  </a:cubicBezTo>
                  <a:cubicBezTo>
                    <a:pt x="8691" y="1518"/>
                    <a:pt x="8633" y="522"/>
                    <a:pt x="8609" y="406"/>
                  </a:cubicBezTo>
                  <a:cubicBezTo>
                    <a:pt x="8540" y="23"/>
                    <a:pt x="7879" y="0"/>
                    <a:pt x="75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61"/>
            <p:cNvSpPr/>
            <p:nvPr/>
          </p:nvSpPr>
          <p:spPr>
            <a:xfrm>
              <a:off x="2475221" y="3123374"/>
              <a:ext cx="332320" cy="56548"/>
            </a:xfrm>
            <a:custGeom>
              <a:avLst/>
              <a:gdLst/>
              <a:ahLst/>
              <a:cxnLst/>
              <a:rect l="l" t="t" r="r" b="b"/>
              <a:pathLst>
                <a:path w="6200" h="1055" extrusionOk="0">
                  <a:moveTo>
                    <a:pt x="6200" y="0"/>
                  </a:moveTo>
                  <a:cubicBezTo>
                    <a:pt x="5678" y="58"/>
                    <a:pt x="5157" y="128"/>
                    <a:pt x="4636" y="220"/>
                  </a:cubicBezTo>
                  <a:cubicBezTo>
                    <a:pt x="4114" y="302"/>
                    <a:pt x="3604" y="383"/>
                    <a:pt x="3083" y="475"/>
                  </a:cubicBezTo>
                  <a:cubicBezTo>
                    <a:pt x="2561" y="556"/>
                    <a:pt x="2052" y="649"/>
                    <a:pt x="1530" y="742"/>
                  </a:cubicBezTo>
                  <a:lnTo>
                    <a:pt x="765" y="893"/>
                  </a:lnTo>
                  <a:cubicBezTo>
                    <a:pt x="510" y="939"/>
                    <a:pt x="256" y="997"/>
                    <a:pt x="1" y="1055"/>
                  </a:cubicBezTo>
                  <a:cubicBezTo>
                    <a:pt x="256" y="1020"/>
                    <a:pt x="522" y="974"/>
                    <a:pt x="777" y="950"/>
                  </a:cubicBezTo>
                  <a:lnTo>
                    <a:pt x="1565" y="835"/>
                  </a:lnTo>
                  <a:cubicBezTo>
                    <a:pt x="2086" y="765"/>
                    <a:pt x="2596" y="672"/>
                    <a:pt x="3118" y="591"/>
                  </a:cubicBezTo>
                  <a:cubicBezTo>
                    <a:pt x="3639" y="499"/>
                    <a:pt x="4160" y="417"/>
                    <a:pt x="4670" y="313"/>
                  </a:cubicBezTo>
                  <a:cubicBezTo>
                    <a:pt x="5169" y="209"/>
                    <a:pt x="5690" y="116"/>
                    <a:pt x="6200" y="0"/>
                  </a:cubicBezTo>
                  <a:close/>
                </a:path>
              </a:pathLst>
            </a:custGeom>
            <a:solidFill>
              <a:srgbClr val="A5A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61"/>
            <p:cNvSpPr/>
            <p:nvPr/>
          </p:nvSpPr>
          <p:spPr>
            <a:xfrm>
              <a:off x="1230622" y="3376260"/>
              <a:ext cx="1840892" cy="1228512"/>
            </a:xfrm>
            <a:custGeom>
              <a:avLst/>
              <a:gdLst/>
              <a:ahLst/>
              <a:cxnLst/>
              <a:rect l="l" t="t" r="r" b="b"/>
              <a:pathLst>
                <a:path w="34345" h="22920" extrusionOk="0">
                  <a:moveTo>
                    <a:pt x="27452" y="0"/>
                  </a:moveTo>
                  <a:cubicBezTo>
                    <a:pt x="27425" y="0"/>
                    <a:pt x="27397" y="3"/>
                    <a:pt x="27369" y="10"/>
                  </a:cubicBezTo>
                  <a:cubicBezTo>
                    <a:pt x="27195" y="56"/>
                    <a:pt x="27079" y="218"/>
                    <a:pt x="26975" y="357"/>
                  </a:cubicBezTo>
                  <a:cubicBezTo>
                    <a:pt x="26477" y="1099"/>
                    <a:pt x="25955" y="1562"/>
                    <a:pt x="25364" y="2200"/>
                  </a:cubicBezTo>
                  <a:cubicBezTo>
                    <a:pt x="24600" y="3022"/>
                    <a:pt x="23835" y="3868"/>
                    <a:pt x="23209" y="4807"/>
                  </a:cubicBezTo>
                  <a:cubicBezTo>
                    <a:pt x="22653" y="5664"/>
                    <a:pt x="21946" y="6348"/>
                    <a:pt x="21900" y="7426"/>
                  </a:cubicBezTo>
                  <a:cubicBezTo>
                    <a:pt x="21888" y="7623"/>
                    <a:pt x="21900" y="7819"/>
                    <a:pt x="21784" y="7982"/>
                  </a:cubicBezTo>
                  <a:cubicBezTo>
                    <a:pt x="21726" y="8063"/>
                    <a:pt x="21645" y="8121"/>
                    <a:pt x="21552" y="8179"/>
                  </a:cubicBezTo>
                  <a:cubicBezTo>
                    <a:pt x="21204" y="8410"/>
                    <a:pt x="20857" y="8677"/>
                    <a:pt x="20509" y="8932"/>
                  </a:cubicBezTo>
                  <a:cubicBezTo>
                    <a:pt x="19918" y="9372"/>
                    <a:pt x="16546" y="10832"/>
                    <a:pt x="15515" y="11180"/>
                  </a:cubicBezTo>
                  <a:cubicBezTo>
                    <a:pt x="14217" y="11632"/>
                    <a:pt x="13151" y="12176"/>
                    <a:pt x="11865" y="12640"/>
                  </a:cubicBezTo>
                  <a:cubicBezTo>
                    <a:pt x="11124" y="12906"/>
                    <a:pt x="10544" y="13092"/>
                    <a:pt x="9362" y="13428"/>
                  </a:cubicBezTo>
                  <a:cubicBezTo>
                    <a:pt x="9328" y="13428"/>
                    <a:pt x="9316" y="13451"/>
                    <a:pt x="9293" y="13486"/>
                  </a:cubicBezTo>
                  <a:cubicBezTo>
                    <a:pt x="9270" y="10739"/>
                    <a:pt x="9177" y="7298"/>
                    <a:pt x="9073" y="4981"/>
                  </a:cubicBezTo>
                  <a:cubicBezTo>
                    <a:pt x="7857" y="5186"/>
                    <a:pt x="6648" y="5276"/>
                    <a:pt x="5469" y="5276"/>
                  </a:cubicBezTo>
                  <a:cubicBezTo>
                    <a:pt x="3526" y="5276"/>
                    <a:pt x="1666" y="5031"/>
                    <a:pt x="0" y="4656"/>
                  </a:cubicBezTo>
                  <a:lnTo>
                    <a:pt x="0" y="4656"/>
                  </a:lnTo>
                  <a:cubicBezTo>
                    <a:pt x="452" y="7483"/>
                    <a:pt x="800" y="15780"/>
                    <a:pt x="1541" y="18989"/>
                  </a:cubicBezTo>
                  <a:cubicBezTo>
                    <a:pt x="2212" y="21861"/>
                    <a:pt x="4770" y="22920"/>
                    <a:pt x="7298" y="22920"/>
                  </a:cubicBezTo>
                  <a:cubicBezTo>
                    <a:pt x="8218" y="22920"/>
                    <a:pt x="9134" y="22779"/>
                    <a:pt x="9953" y="22535"/>
                  </a:cubicBezTo>
                  <a:cubicBezTo>
                    <a:pt x="11008" y="22211"/>
                    <a:pt x="12027" y="21747"/>
                    <a:pt x="13001" y="21226"/>
                  </a:cubicBezTo>
                  <a:cubicBezTo>
                    <a:pt x="15086" y="20102"/>
                    <a:pt x="16998" y="18700"/>
                    <a:pt x="18852" y="17217"/>
                  </a:cubicBezTo>
                  <a:cubicBezTo>
                    <a:pt x="19779" y="16475"/>
                    <a:pt x="23209" y="13404"/>
                    <a:pt x="24136" y="12732"/>
                  </a:cubicBezTo>
                  <a:cubicBezTo>
                    <a:pt x="26094" y="11296"/>
                    <a:pt x="28562" y="10589"/>
                    <a:pt x="30300" y="8874"/>
                  </a:cubicBezTo>
                  <a:cubicBezTo>
                    <a:pt x="30648" y="8526"/>
                    <a:pt x="30868" y="8098"/>
                    <a:pt x="31204" y="7727"/>
                  </a:cubicBezTo>
                  <a:cubicBezTo>
                    <a:pt x="31598" y="7298"/>
                    <a:pt x="31888" y="6858"/>
                    <a:pt x="31946" y="6255"/>
                  </a:cubicBezTo>
                  <a:cubicBezTo>
                    <a:pt x="31957" y="6070"/>
                    <a:pt x="31957" y="5861"/>
                    <a:pt x="32015" y="5687"/>
                  </a:cubicBezTo>
                  <a:cubicBezTo>
                    <a:pt x="32143" y="5328"/>
                    <a:pt x="32548" y="5108"/>
                    <a:pt x="32653" y="4737"/>
                  </a:cubicBezTo>
                  <a:cubicBezTo>
                    <a:pt x="32780" y="4251"/>
                    <a:pt x="32768" y="3787"/>
                    <a:pt x="32942" y="3301"/>
                  </a:cubicBezTo>
                  <a:cubicBezTo>
                    <a:pt x="33070" y="2907"/>
                    <a:pt x="33278" y="2489"/>
                    <a:pt x="33174" y="2072"/>
                  </a:cubicBezTo>
                  <a:cubicBezTo>
                    <a:pt x="33139" y="1980"/>
                    <a:pt x="33116" y="1910"/>
                    <a:pt x="33116" y="1817"/>
                  </a:cubicBezTo>
                  <a:cubicBezTo>
                    <a:pt x="33104" y="1528"/>
                    <a:pt x="34344" y="288"/>
                    <a:pt x="33464" y="126"/>
                  </a:cubicBezTo>
                  <a:cubicBezTo>
                    <a:pt x="33395" y="114"/>
                    <a:pt x="33325" y="109"/>
                    <a:pt x="33256" y="109"/>
                  </a:cubicBezTo>
                  <a:cubicBezTo>
                    <a:pt x="32976" y="109"/>
                    <a:pt x="32699" y="200"/>
                    <a:pt x="32467" y="357"/>
                  </a:cubicBezTo>
                  <a:cubicBezTo>
                    <a:pt x="32270" y="485"/>
                    <a:pt x="32120" y="693"/>
                    <a:pt x="31957" y="867"/>
                  </a:cubicBezTo>
                  <a:cubicBezTo>
                    <a:pt x="31251" y="1609"/>
                    <a:pt x="30405" y="2246"/>
                    <a:pt x="29640" y="2918"/>
                  </a:cubicBezTo>
                  <a:cubicBezTo>
                    <a:pt x="28956" y="3532"/>
                    <a:pt x="28249" y="4170"/>
                    <a:pt x="27369" y="4459"/>
                  </a:cubicBezTo>
                  <a:cubicBezTo>
                    <a:pt x="27154" y="4529"/>
                    <a:pt x="26952" y="4595"/>
                    <a:pt x="26808" y="4595"/>
                  </a:cubicBezTo>
                  <a:cubicBezTo>
                    <a:pt x="26617" y="4595"/>
                    <a:pt x="26527" y="4481"/>
                    <a:pt x="26639" y="4112"/>
                  </a:cubicBezTo>
                  <a:cubicBezTo>
                    <a:pt x="26766" y="3695"/>
                    <a:pt x="27056" y="3335"/>
                    <a:pt x="27276" y="2965"/>
                  </a:cubicBezTo>
                  <a:cubicBezTo>
                    <a:pt x="27693" y="2292"/>
                    <a:pt x="28145" y="1215"/>
                    <a:pt x="27913" y="404"/>
                  </a:cubicBezTo>
                  <a:cubicBezTo>
                    <a:pt x="27862" y="188"/>
                    <a:pt x="27665" y="0"/>
                    <a:pt x="27452" y="0"/>
                  </a:cubicBezTo>
                  <a:close/>
                </a:path>
              </a:pathLst>
            </a:custGeom>
            <a:solidFill>
              <a:srgbClr val="FECB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61"/>
            <p:cNvSpPr/>
            <p:nvPr/>
          </p:nvSpPr>
          <p:spPr>
            <a:xfrm>
              <a:off x="1593925" y="4099705"/>
              <a:ext cx="134804" cy="72682"/>
            </a:xfrm>
            <a:custGeom>
              <a:avLst/>
              <a:gdLst/>
              <a:ahLst/>
              <a:cxnLst/>
              <a:rect l="l" t="t" r="r" b="b"/>
              <a:pathLst>
                <a:path w="2515" h="1356" extrusionOk="0">
                  <a:moveTo>
                    <a:pt x="2515" y="0"/>
                  </a:moveTo>
                  <a:lnTo>
                    <a:pt x="2515" y="0"/>
                  </a:lnTo>
                  <a:cubicBezTo>
                    <a:pt x="2260" y="46"/>
                    <a:pt x="2028" y="116"/>
                    <a:pt x="1820" y="220"/>
                  </a:cubicBezTo>
                  <a:cubicBezTo>
                    <a:pt x="1600" y="290"/>
                    <a:pt x="1379" y="394"/>
                    <a:pt x="1159" y="510"/>
                  </a:cubicBezTo>
                  <a:cubicBezTo>
                    <a:pt x="962" y="626"/>
                    <a:pt x="742" y="742"/>
                    <a:pt x="557" y="881"/>
                  </a:cubicBezTo>
                  <a:cubicBezTo>
                    <a:pt x="348" y="1031"/>
                    <a:pt x="163" y="1182"/>
                    <a:pt x="1" y="1356"/>
                  </a:cubicBezTo>
                  <a:cubicBezTo>
                    <a:pt x="221" y="1240"/>
                    <a:pt x="441" y="1147"/>
                    <a:pt x="638" y="1031"/>
                  </a:cubicBezTo>
                  <a:lnTo>
                    <a:pt x="1264" y="695"/>
                  </a:lnTo>
                  <a:lnTo>
                    <a:pt x="1889" y="359"/>
                  </a:lnTo>
                  <a:cubicBezTo>
                    <a:pt x="2086" y="243"/>
                    <a:pt x="2306" y="128"/>
                    <a:pt x="2515" y="0"/>
                  </a:cubicBezTo>
                  <a:close/>
                </a:path>
              </a:pathLst>
            </a:custGeom>
            <a:solidFill>
              <a:srgbClr val="DDA3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61"/>
            <p:cNvSpPr/>
            <p:nvPr/>
          </p:nvSpPr>
          <p:spPr>
            <a:xfrm>
              <a:off x="2666520" y="3402846"/>
              <a:ext cx="44166" cy="38753"/>
            </a:xfrm>
            <a:custGeom>
              <a:avLst/>
              <a:gdLst/>
              <a:ahLst/>
              <a:cxnLst/>
              <a:rect l="l" t="t" r="r" b="b"/>
              <a:pathLst>
                <a:path w="824" h="723" extrusionOk="0">
                  <a:moveTo>
                    <a:pt x="765" y="0"/>
                  </a:moveTo>
                  <a:cubicBezTo>
                    <a:pt x="696" y="197"/>
                    <a:pt x="591" y="313"/>
                    <a:pt x="476" y="429"/>
                  </a:cubicBezTo>
                  <a:lnTo>
                    <a:pt x="255" y="557"/>
                  </a:lnTo>
                  <a:cubicBezTo>
                    <a:pt x="186" y="591"/>
                    <a:pt x="93" y="626"/>
                    <a:pt x="0" y="661"/>
                  </a:cubicBezTo>
                  <a:cubicBezTo>
                    <a:pt x="63" y="706"/>
                    <a:pt x="147" y="723"/>
                    <a:pt x="230" y="723"/>
                  </a:cubicBezTo>
                  <a:cubicBezTo>
                    <a:pt x="254" y="723"/>
                    <a:pt x="278" y="721"/>
                    <a:pt x="302" y="719"/>
                  </a:cubicBezTo>
                  <a:cubicBezTo>
                    <a:pt x="418" y="707"/>
                    <a:pt x="522" y="661"/>
                    <a:pt x="603" y="591"/>
                  </a:cubicBezTo>
                  <a:cubicBezTo>
                    <a:pt x="696" y="510"/>
                    <a:pt x="765" y="418"/>
                    <a:pt x="788" y="313"/>
                  </a:cubicBezTo>
                  <a:cubicBezTo>
                    <a:pt x="823" y="209"/>
                    <a:pt x="823" y="82"/>
                    <a:pt x="765" y="0"/>
                  </a:cubicBezTo>
                  <a:close/>
                </a:path>
              </a:pathLst>
            </a:custGeom>
            <a:solidFill>
              <a:srgbClr val="DDA3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61"/>
            <p:cNvSpPr/>
            <p:nvPr/>
          </p:nvSpPr>
          <p:spPr>
            <a:xfrm>
              <a:off x="2849726" y="3478637"/>
              <a:ext cx="150348" cy="218045"/>
            </a:xfrm>
            <a:custGeom>
              <a:avLst/>
              <a:gdLst/>
              <a:ahLst/>
              <a:cxnLst/>
              <a:rect l="l" t="t" r="r" b="b"/>
              <a:pathLst>
                <a:path w="2805" h="4068" extrusionOk="0">
                  <a:moveTo>
                    <a:pt x="2805" y="0"/>
                  </a:moveTo>
                  <a:lnTo>
                    <a:pt x="2805" y="0"/>
                  </a:lnTo>
                  <a:cubicBezTo>
                    <a:pt x="2550" y="336"/>
                    <a:pt x="2272" y="637"/>
                    <a:pt x="1982" y="985"/>
                  </a:cubicBezTo>
                  <a:cubicBezTo>
                    <a:pt x="1704" y="1286"/>
                    <a:pt x="1426" y="1611"/>
                    <a:pt x="1171" y="1924"/>
                  </a:cubicBezTo>
                  <a:cubicBezTo>
                    <a:pt x="904" y="2260"/>
                    <a:pt x="661" y="2596"/>
                    <a:pt x="429" y="2943"/>
                  </a:cubicBezTo>
                  <a:cubicBezTo>
                    <a:pt x="314" y="3117"/>
                    <a:pt x="209" y="3291"/>
                    <a:pt x="117" y="3476"/>
                  </a:cubicBezTo>
                  <a:lnTo>
                    <a:pt x="35" y="3627"/>
                  </a:lnTo>
                  <a:cubicBezTo>
                    <a:pt x="12" y="3662"/>
                    <a:pt x="1" y="3743"/>
                    <a:pt x="12" y="3801"/>
                  </a:cubicBezTo>
                  <a:cubicBezTo>
                    <a:pt x="35" y="3893"/>
                    <a:pt x="117" y="3986"/>
                    <a:pt x="174" y="4067"/>
                  </a:cubicBezTo>
                  <a:cubicBezTo>
                    <a:pt x="140" y="3974"/>
                    <a:pt x="82" y="3882"/>
                    <a:pt x="82" y="3777"/>
                  </a:cubicBezTo>
                  <a:cubicBezTo>
                    <a:pt x="82" y="3720"/>
                    <a:pt x="93" y="3696"/>
                    <a:pt x="128" y="3650"/>
                  </a:cubicBezTo>
                  <a:lnTo>
                    <a:pt x="209" y="3523"/>
                  </a:lnTo>
                  <a:cubicBezTo>
                    <a:pt x="325" y="3349"/>
                    <a:pt x="441" y="3175"/>
                    <a:pt x="580" y="3013"/>
                  </a:cubicBezTo>
                  <a:cubicBezTo>
                    <a:pt x="823" y="2677"/>
                    <a:pt x="1078" y="2364"/>
                    <a:pt x="1345" y="2039"/>
                  </a:cubicBezTo>
                  <a:cubicBezTo>
                    <a:pt x="1600" y="1715"/>
                    <a:pt x="1878" y="1391"/>
                    <a:pt x="2121" y="1055"/>
                  </a:cubicBezTo>
                  <a:cubicBezTo>
                    <a:pt x="2388" y="730"/>
                    <a:pt x="2619" y="382"/>
                    <a:pt x="2805" y="0"/>
                  </a:cubicBezTo>
                  <a:close/>
                </a:path>
              </a:pathLst>
            </a:custGeom>
            <a:solidFill>
              <a:srgbClr val="DDA3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61"/>
            <p:cNvSpPr/>
            <p:nvPr/>
          </p:nvSpPr>
          <p:spPr>
            <a:xfrm>
              <a:off x="2987640" y="3396628"/>
              <a:ext cx="26746" cy="56655"/>
            </a:xfrm>
            <a:custGeom>
              <a:avLst/>
              <a:gdLst/>
              <a:ahLst/>
              <a:cxnLst/>
              <a:rect l="l" t="t" r="r" b="b"/>
              <a:pathLst>
                <a:path w="499" h="1057" extrusionOk="0">
                  <a:moveTo>
                    <a:pt x="498" y="1"/>
                  </a:moveTo>
                  <a:lnTo>
                    <a:pt x="498" y="1"/>
                  </a:lnTo>
                  <a:cubicBezTo>
                    <a:pt x="452" y="24"/>
                    <a:pt x="394" y="70"/>
                    <a:pt x="348" y="93"/>
                  </a:cubicBezTo>
                  <a:lnTo>
                    <a:pt x="220" y="232"/>
                  </a:lnTo>
                  <a:cubicBezTo>
                    <a:pt x="151" y="313"/>
                    <a:pt x="70" y="418"/>
                    <a:pt x="46" y="545"/>
                  </a:cubicBezTo>
                  <a:cubicBezTo>
                    <a:pt x="12" y="661"/>
                    <a:pt x="0" y="812"/>
                    <a:pt x="93" y="939"/>
                  </a:cubicBezTo>
                  <a:cubicBezTo>
                    <a:pt x="127" y="997"/>
                    <a:pt x="209" y="1055"/>
                    <a:pt x="278" y="1055"/>
                  </a:cubicBezTo>
                  <a:cubicBezTo>
                    <a:pt x="287" y="1056"/>
                    <a:pt x="295" y="1057"/>
                    <a:pt x="303" y="1057"/>
                  </a:cubicBezTo>
                  <a:cubicBezTo>
                    <a:pt x="371" y="1057"/>
                    <a:pt x="421" y="1014"/>
                    <a:pt x="452" y="962"/>
                  </a:cubicBezTo>
                  <a:lnTo>
                    <a:pt x="452" y="962"/>
                  </a:lnTo>
                  <a:cubicBezTo>
                    <a:pt x="423" y="972"/>
                    <a:pt x="398" y="978"/>
                    <a:pt x="378" y="978"/>
                  </a:cubicBezTo>
                  <a:cubicBezTo>
                    <a:pt x="350" y="978"/>
                    <a:pt x="331" y="966"/>
                    <a:pt x="324" y="939"/>
                  </a:cubicBezTo>
                  <a:cubicBezTo>
                    <a:pt x="290" y="928"/>
                    <a:pt x="278" y="893"/>
                    <a:pt x="267" y="846"/>
                  </a:cubicBezTo>
                  <a:cubicBezTo>
                    <a:pt x="243" y="777"/>
                    <a:pt x="243" y="673"/>
                    <a:pt x="278" y="592"/>
                  </a:cubicBezTo>
                  <a:cubicBezTo>
                    <a:pt x="290" y="487"/>
                    <a:pt x="336" y="406"/>
                    <a:pt x="382" y="302"/>
                  </a:cubicBezTo>
                  <a:cubicBezTo>
                    <a:pt x="394" y="256"/>
                    <a:pt x="417" y="209"/>
                    <a:pt x="440" y="151"/>
                  </a:cubicBezTo>
                  <a:cubicBezTo>
                    <a:pt x="452" y="116"/>
                    <a:pt x="475" y="59"/>
                    <a:pt x="498" y="1"/>
                  </a:cubicBezTo>
                  <a:close/>
                </a:path>
              </a:pathLst>
            </a:custGeom>
            <a:solidFill>
              <a:srgbClr val="DDA3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61"/>
            <p:cNvSpPr/>
            <p:nvPr/>
          </p:nvSpPr>
          <p:spPr>
            <a:xfrm>
              <a:off x="2887622" y="3543815"/>
              <a:ext cx="111863" cy="166535"/>
            </a:xfrm>
            <a:custGeom>
              <a:avLst/>
              <a:gdLst/>
              <a:ahLst/>
              <a:cxnLst/>
              <a:rect l="l" t="t" r="r" b="b"/>
              <a:pathLst>
                <a:path w="2087" h="3107" extrusionOk="0">
                  <a:moveTo>
                    <a:pt x="2086" y="1"/>
                  </a:moveTo>
                  <a:cubicBezTo>
                    <a:pt x="1912" y="267"/>
                    <a:pt x="1750" y="522"/>
                    <a:pt x="1576" y="800"/>
                  </a:cubicBezTo>
                  <a:cubicBezTo>
                    <a:pt x="1403" y="1055"/>
                    <a:pt x="1229" y="1310"/>
                    <a:pt x="1043" y="1553"/>
                  </a:cubicBezTo>
                  <a:cubicBezTo>
                    <a:pt x="684" y="2040"/>
                    <a:pt x="302" y="2550"/>
                    <a:pt x="1" y="3106"/>
                  </a:cubicBezTo>
                  <a:cubicBezTo>
                    <a:pt x="232" y="2874"/>
                    <a:pt x="429" y="2643"/>
                    <a:pt x="638" y="2411"/>
                  </a:cubicBezTo>
                  <a:cubicBezTo>
                    <a:pt x="835" y="2156"/>
                    <a:pt x="1032" y="1913"/>
                    <a:pt x="1217" y="1669"/>
                  </a:cubicBezTo>
                  <a:cubicBezTo>
                    <a:pt x="1391" y="1403"/>
                    <a:pt x="1576" y="1148"/>
                    <a:pt x="1727" y="870"/>
                  </a:cubicBezTo>
                  <a:cubicBezTo>
                    <a:pt x="1866" y="592"/>
                    <a:pt x="1993" y="302"/>
                    <a:pt x="2086" y="1"/>
                  </a:cubicBezTo>
                  <a:close/>
                </a:path>
              </a:pathLst>
            </a:custGeom>
            <a:solidFill>
              <a:srgbClr val="DDA3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61"/>
            <p:cNvSpPr/>
            <p:nvPr/>
          </p:nvSpPr>
          <p:spPr>
            <a:xfrm>
              <a:off x="2908740" y="3663719"/>
              <a:ext cx="50974" cy="81365"/>
            </a:xfrm>
            <a:custGeom>
              <a:avLst/>
              <a:gdLst/>
              <a:ahLst/>
              <a:cxnLst/>
              <a:rect l="l" t="t" r="r" b="b"/>
              <a:pathLst>
                <a:path w="951" h="1518" extrusionOk="0">
                  <a:moveTo>
                    <a:pt x="951" y="0"/>
                  </a:moveTo>
                  <a:cubicBezTo>
                    <a:pt x="846" y="116"/>
                    <a:pt x="765" y="243"/>
                    <a:pt x="673" y="348"/>
                  </a:cubicBezTo>
                  <a:cubicBezTo>
                    <a:pt x="591" y="475"/>
                    <a:pt x="499" y="591"/>
                    <a:pt x="418" y="707"/>
                  </a:cubicBezTo>
                  <a:cubicBezTo>
                    <a:pt x="325" y="834"/>
                    <a:pt x="244" y="950"/>
                    <a:pt x="174" y="1078"/>
                  </a:cubicBezTo>
                  <a:cubicBezTo>
                    <a:pt x="93" y="1217"/>
                    <a:pt x="24" y="1356"/>
                    <a:pt x="0" y="1518"/>
                  </a:cubicBezTo>
                  <a:lnTo>
                    <a:pt x="302" y="1182"/>
                  </a:lnTo>
                  <a:cubicBezTo>
                    <a:pt x="406" y="1078"/>
                    <a:pt x="499" y="962"/>
                    <a:pt x="591" y="834"/>
                  </a:cubicBezTo>
                  <a:cubicBezTo>
                    <a:pt x="765" y="591"/>
                    <a:pt x="904" y="301"/>
                    <a:pt x="951" y="0"/>
                  </a:cubicBezTo>
                  <a:close/>
                </a:path>
              </a:pathLst>
            </a:custGeom>
            <a:solidFill>
              <a:srgbClr val="DDA3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9F1DEB3-E790-2188-E7C8-78D5D554B0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8999295"/>
              </p:ext>
            </p:extLst>
          </p:nvPr>
        </p:nvGraphicFramePr>
        <p:xfrm>
          <a:off x="1807625" y="992867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66935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0FDDF5C-40A4-20F1-6BF9-2EE181EDB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GRAPH TO </a:t>
            </a:r>
            <a:r>
              <a:rPr lang="en-US" dirty="0">
                <a:solidFill>
                  <a:schemeClr val="accent1"/>
                </a:solidFill>
              </a:rPr>
              <a:t>INDEPENDENT</a:t>
            </a:r>
            <a:r>
              <a:rPr lang="en-US" dirty="0"/>
              <a:t> VARIABLES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75E424-C8AB-CECE-D1A6-902A37161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202" y="1369489"/>
            <a:ext cx="8207595" cy="302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737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ational Pediatric Hematology &amp; Oncology Nurses Day by Slidesgo">
  <a:themeElements>
    <a:clrScheme name="Simple Light">
      <a:dk1>
        <a:srgbClr val="FBFBF9"/>
      </a:dk1>
      <a:lt1>
        <a:srgbClr val="394FA0"/>
      </a:lt1>
      <a:dk2>
        <a:srgbClr val="7176CE"/>
      </a:dk2>
      <a:lt2>
        <a:srgbClr val="B4DCF1"/>
      </a:lt2>
      <a:accent1>
        <a:srgbClr val="FFB7DB"/>
      </a:accent1>
      <a:accent2>
        <a:srgbClr val="EC526A"/>
      </a:accent2>
      <a:accent3>
        <a:srgbClr val="9A6339"/>
      </a:accent3>
      <a:accent4>
        <a:srgbClr val="D4DDE3"/>
      </a:accent4>
      <a:accent5>
        <a:srgbClr val="FFFFFF"/>
      </a:accent5>
      <a:accent6>
        <a:srgbClr val="FFFFFF"/>
      </a:accent6>
      <a:hlink>
        <a:srgbClr val="FBFBF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2009</TotalTime>
  <Words>703</Words>
  <Application>Microsoft Office PowerPoint</Application>
  <PresentationFormat>On-screen Show (16:9)</PresentationFormat>
  <Paragraphs>122</Paragraphs>
  <Slides>19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Josefin Slab</vt:lpstr>
      <vt:lpstr>Caveat</vt:lpstr>
      <vt:lpstr>Arial</vt:lpstr>
      <vt:lpstr>Francois One</vt:lpstr>
      <vt:lpstr>Fjalla One</vt:lpstr>
      <vt:lpstr>Atkinson Hyperlegible</vt:lpstr>
      <vt:lpstr>Yanone Kaffeesatz</vt:lpstr>
      <vt:lpstr>National Pediatric Hematology &amp; Oncology Nurses Day by Slidesgo</vt:lpstr>
      <vt:lpstr>PREDICTION OF  CHRONIC KIDNEY DISEASE</vt:lpstr>
      <vt:lpstr>PowerPoint Presentation</vt:lpstr>
      <vt:lpstr>01</vt:lpstr>
      <vt:lpstr>BUSINESS PROBLEM</vt:lpstr>
      <vt:lpstr>PowerPoint Presentation</vt:lpstr>
      <vt:lpstr>DATA DESCRIPTION</vt:lpstr>
      <vt:lpstr>Summary of Data Cleaning </vt:lpstr>
      <vt:lpstr>IMPORTANT PREDICTORS</vt:lpstr>
      <vt:lpstr>CORRELATION GRAPH TO INDEPENDENT VARIABLES</vt:lpstr>
      <vt:lpstr>SELECTION OF PREDICTORS</vt:lpstr>
      <vt:lpstr>PROJECT PLAN &amp; EXECUTION</vt:lpstr>
      <vt:lpstr>DATA PREPROCESSING</vt:lpstr>
      <vt:lpstr>ML MODELS FOR PREDICTION</vt:lpstr>
      <vt:lpstr>EVALUATION METRICS</vt:lpstr>
      <vt:lpstr>MODEL OPTIMIZATION SCORE</vt:lpstr>
      <vt:lpstr>PowerPoint Presentation</vt:lpstr>
      <vt:lpstr>PowerPoint Presentation</vt:lpstr>
      <vt:lpstr>Conclusion</vt:lpstr>
      <vt:lpstr>TEAM UPMOST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 CHRONIC KIDNEY DISEASE</dc:title>
  <dc:creator>bhanu</dc:creator>
  <cp:lastModifiedBy>goverdhana srihitha</cp:lastModifiedBy>
  <cp:revision>57</cp:revision>
  <dcterms:modified xsi:type="dcterms:W3CDTF">2022-11-02T21:36:24Z</dcterms:modified>
</cp:coreProperties>
</file>