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257" r:id="rId2"/>
    <p:sldId id="258" r:id="rId3"/>
    <p:sldId id="259" r:id="rId4"/>
    <p:sldId id="260" r:id="rId5"/>
    <p:sldId id="263" r:id="rId6"/>
    <p:sldId id="266" r:id="rId7"/>
    <p:sldId id="265" r:id="rId8"/>
    <p:sldId id="264" r:id="rId9"/>
    <p:sldId id="267" r:id="rId10"/>
    <p:sldId id="270" r:id="rId11"/>
    <p:sldId id="269" r:id="rId12"/>
    <p:sldId id="277" r:id="rId13"/>
    <p:sldId id="271" r:id="rId14"/>
    <p:sldId id="272" r:id="rId15"/>
    <p:sldId id="273" r:id="rId16"/>
    <p:sldId id="274" r:id="rId17"/>
    <p:sldId id="275"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872"/>
    <a:srgbClr val="F2505C"/>
    <a:srgbClr val="F993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4660"/>
  </p:normalViewPr>
  <p:slideViewPr>
    <p:cSldViewPr snapToGrid="0">
      <p:cViewPr varScale="1">
        <p:scale>
          <a:sx n="80" d="100"/>
          <a:sy n="80" d="100"/>
        </p:scale>
        <p:origin x="120" y="822"/>
      </p:cViewPr>
      <p:guideLst/>
    </p:cSldViewPr>
  </p:slideViewPr>
  <p:notesTextViewPr>
    <p:cViewPr>
      <p:scale>
        <a:sx n="1" d="1"/>
        <a:sy n="1" d="1"/>
      </p:scale>
      <p:origin x="0" y="0"/>
    </p:cViewPr>
  </p:notesTextViewPr>
  <p:notesViewPr>
    <p:cSldViewPr snapToGrid="0">
      <p:cViewPr varScale="1">
        <p:scale>
          <a:sx n="62" d="100"/>
          <a:sy n="62" d="100"/>
        </p:scale>
        <p:origin x="1690"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952C4-7C4F-4026-9793-6EB6ED4A41B7}" type="doc">
      <dgm:prSet loTypeId="urn:microsoft.com/office/officeart/2005/8/layout/matrix3" loCatId="matrix" qsTypeId="urn:microsoft.com/office/officeart/2005/8/quickstyle/simple4" qsCatId="simple" csTypeId="urn:microsoft.com/office/officeart/2005/8/colors/colorful3" csCatId="colorful" phldr="1"/>
      <dgm:spPr/>
      <dgm:t>
        <a:bodyPr/>
        <a:lstStyle/>
        <a:p>
          <a:endParaRPr lang="en-US"/>
        </a:p>
      </dgm:t>
    </dgm:pt>
    <dgm:pt modelId="{31F742A3-B353-4FDD-B2DE-953A4F3B405F}">
      <dgm:prSet phldrT="[Text]" custT="1"/>
      <dgm:spPr/>
      <dgm:t>
        <a:bodyPr/>
        <a:lstStyle/>
        <a:p>
          <a:r>
            <a:rPr lang="en-US" sz="1600" b="1" cap="none" spc="0" dirty="0" smtClean="0">
              <a:ln w="12700">
                <a:prstDash val="solid"/>
              </a:ln>
              <a:effectLst/>
              <a:latin typeface="Arial" pitchFamily="34" charset="0"/>
              <a:cs typeface="Arial" pitchFamily="34" charset="0"/>
            </a:rPr>
            <a:t>Core container</a:t>
          </a:r>
        </a:p>
        <a:p>
          <a:r>
            <a:rPr lang="en-US" sz="1400" dirty="0" smtClean="0">
              <a:latin typeface="Arial" pitchFamily="34" charset="0"/>
              <a:cs typeface="Arial" pitchFamily="34" charset="0"/>
            </a:rPr>
            <a:t>CORE </a:t>
          </a:r>
        </a:p>
        <a:p>
          <a:r>
            <a:rPr lang="en-US" sz="1400" dirty="0" smtClean="0">
              <a:latin typeface="Arial" pitchFamily="34" charset="0"/>
              <a:cs typeface="Arial" pitchFamily="34" charset="0"/>
            </a:rPr>
            <a:t>BEAN</a:t>
          </a:r>
        </a:p>
        <a:p>
          <a:r>
            <a:rPr lang="en-US" sz="1400" dirty="0" smtClean="0">
              <a:latin typeface="Arial" pitchFamily="34" charset="0"/>
              <a:cs typeface="Arial" pitchFamily="34" charset="0"/>
            </a:rPr>
            <a:t>CONTEXT</a:t>
          </a:r>
        </a:p>
        <a:p>
          <a:r>
            <a:rPr lang="en-US" sz="1400" dirty="0" err="1" smtClean="0">
              <a:latin typeface="Arial" pitchFamily="34" charset="0"/>
              <a:cs typeface="Arial" pitchFamily="34" charset="0"/>
            </a:rPr>
            <a:t>SpEL</a:t>
          </a:r>
          <a:endParaRPr lang="en-US" sz="1400" dirty="0"/>
        </a:p>
      </dgm:t>
    </dgm:pt>
    <dgm:pt modelId="{DA53CDF3-A0E3-437B-8AFC-D7B5D160EC65}" type="parTrans" cxnId="{5429095B-257D-4E6C-8C38-CAA3AE3F8B40}">
      <dgm:prSet/>
      <dgm:spPr/>
      <dgm:t>
        <a:bodyPr/>
        <a:lstStyle/>
        <a:p>
          <a:endParaRPr lang="en-US"/>
        </a:p>
      </dgm:t>
    </dgm:pt>
    <dgm:pt modelId="{DD2870CD-23A1-4A65-B431-0DA1DDE99D5A}" type="sibTrans" cxnId="{5429095B-257D-4E6C-8C38-CAA3AE3F8B40}">
      <dgm:prSet/>
      <dgm:spPr/>
      <dgm:t>
        <a:bodyPr/>
        <a:lstStyle/>
        <a:p>
          <a:endParaRPr lang="en-US"/>
        </a:p>
      </dgm:t>
    </dgm:pt>
    <dgm:pt modelId="{BE7E7A64-2D80-4320-A7AA-136EB0D810FF}">
      <dgm:prSet phldrT="[Text]" custT="1"/>
      <dgm:spPr/>
      <dgm:t>
        <a:bodyPr/>
        <a:lstStyle/>
        <a:p>
          <a:r>
            <a:rPr lang="en-US" sz="1600" b="1" cap="none" spc="0" dirty="0" smtClean="0">
              <a:ln w="12700">
                <a:prstDash val="solid"/>
              </a:ln>
              <a:effectLst/>
              <a:latin typeface="Arial" pitchFamily="34" charset="0"/>
              <a:cs typeface="Arial" pitchFamily="34" charset="0"/>
            </a:rPr>
            <a:t>Data Access/Integration </a:t>
          </a:r>
        </a:p>
        <a:p>
          <a:r>
            <a:rPr lang="en-US" sz="1400" dirty="0" smtClean="0">
              <a:latin typeface="Arial" pitchFamily="34" charset="0"/>
              <a:cs typeface="Arial" pitchFamily="34" charset="0"/>
            </a:rPr>
            <a:t>JDBC</a:t>
          </a:r>
        </a:p>
        <a:p>
          <a:r>
            <a:rPr lang="en-US" sz="1400" dirty="0" smtClean="0">
              <a:latin typeface="Arial" pitchFamily="34" charset="0"/>
              <a:cs typeface="Arial" pitchFamily="34" charset="0"/>
            </a:rPr>
            <a:t>ORM</a:t>
          </a:r>
        </a:p>
        <a:p>
          <a:r>
            <a:rPr lang="en-US" sz="1400" dirty="0" smtClean="0">
              <a:latin typeface="Arial" pitchFamily="34" charset="0"/>
              <a:cs typeface="Arial" pitchFamily="34" charset="0"/>
            </a:rPr>
            <a:t>OXM</a:t>
          </a:r>
        </a:p>
        <a:p>
          <a:r>
            <a:rPr lang="en-US" sz="1400" dirty="0" smtClean="0">
              <a:latin typeface="Arial" pitchFamily="34" charset="0"/>
              <a:cs typeface="Arial" pitchFamily="34" charset="0"/>
            </a:rPr>
            <a:t>JMS</a:t>
          </a:r>
        </a:p>
        <a:p>
          <a:r>
            <a:rPr lang="en-US" sz="1400" dirty="0" smtClean="0">
              <a:latin typeface="Arial" pitchFamily="34" charset="0"/>
              <a:cs typeface="Arial" pitchFamily="34" charset="0"/>
            </a:rPr>
            <a:t>Transactions</a:t>
          </a:r>
          <a:endParaRPr lang="en-US" sz="1400" dirty="0"/>
        </a:p>
      </dgm:t>
    </dgm:pt>
    <dgm:pt modelId="{FB8AFA35-8462-42C0-B103-EF7D55C0FF46}" type="parTrans" cxnId="{94324706-3E78-4653-B826-4DFB7A1FACB6}">
      <dgm:prSet/>
      <dgm:spPr/>
      <dgm:t>
        <a:bodyPr/>
        <a:lstStyle/>
        <a:p>
          <a:endParaRPr lang="en-US"/>
        </a:p>
      </dgm:t>
    </dgm:pt>
    <dgm:pt modelId="{72E9D8D3-59C1-4A46-AF42-111A9D953013}" type="sibTrans" cxnId="{94324706-3E78-4653-B826-4DFB7A1FACB6}">
      <dgm:prSet/>
      <dgm:spPr/>
      <dgm:t>
        <a:bodyPr/>
        <a:lstStyle/>
        <a:p>
          <a:endParaRPr lang="en-US"/>
        </a:p>
      </dgm:t>
    </dgm:pt>
    <dgm:pt modelId="{602A8979-90F1-4E88-939B-1D66E3008CD4}">
      <dgm:prSet phldrT="[Text]" custT="1"/>
      <dgm:spPr/>
      <dgm:t>
        <a:bodyPr/>
        <a:lstStyle/>
        <a:p>
          <a:r>
            <a:rPr lang="en-US" sz="1600" b="1" cap="none" spc="0" dirty="0" smtClean="0">
              <a:ln w="12700">
                <a:prstDash val="solid"/>
              </a:ln>
              <a:effectLst/>
              <a:latin typeface="Arial" pitchFamily="34" charset="0"/>
              <a:cs typeface="Arial" pitchFamily="34" charset="0"/>
            </a:rPr>
            <a:t>Others</a:t>
          </a:r>
        </a:p>
        <a:p>
          <a:r>
            <a:rPr lang="en-US" sz="1400" dirty="0" smtClean="0">
              <a:latin typeface="Arial" pitchFamily="34" charset="0"/>
              <a:cs typeface="Arial" pitchFamily="34" charset="0"/>
            </a:rPr>
            <a:t>AOP</a:t>
          </a:r>
        </a:p>
        <a:p>
          <a:r>
            <a:rPr lang="en-US" sz="1400" dirty="0" smtClean="0">
              <a:latin typeface="Arial" pitchFamily="34" charset="0"/>
              <a:cs typeface="Arial" pitchFamily="34" charset="0"/>
            </a:rPr>
            <a:t>Aspects</a:t>
          </a:r>
        </a:p>
        <a:p>
          <a:r>
            <a:rPr lang="en-US" sz="1400" dirty="0" smtClean="0">
              <a:latin typeface="Arial" pitchFamily="34" charset="0"/>
              <a:cs typeface="Arial" pitchFamily="34" charset="0"/>
            </a:rPr>
            <a:t>Instrumentation</a:t>
          </a:r>
        </a:p>
        <a:p>
          <a:r>
            <a:rPr lang="en-US" sz="1400" dirty="0" smtClean="0">
              <a:latin typeface="Arial" pitchFamily="34" charset="0"/>
              <a:cs typeface="Arial" pitchFamily="34" charset="0"/>
            </a:rPr>
            <a:t>Messaging</a:t>
          </a:r>
          <a:endParaRPr lang="en-US" sz="1400" dirty="0"/>
        </a:p>
      </dgm:t>
    </dgm:pt>
    <dgm:pt modelId="{1F6BDC33-1E58-49D0-A492-E80B36D2421A}" type="parTrans" cxnId="{C4C96D09-CDFD-4B31-B08A-AECD1D2D94AB}">
      <dgm:prSet/>
      <dgm:spPr/>
      <dgm:t>
        <a:bodyPr/>
        <a:lstStyle/>
        <a:p>
          <a:endParaRPr lang="en-US"/>
        </a:p>
      </dgm:t>
    </dgm:pt>
    <dgm:pt modelId="{14C13172-2154-4B72-9E14-D3BE9D798DAC}" type="sibTrans" cxnId="{C4C96D09-CDFD-4B31-B08A-AECD1D2D94AB}">
      <dgm:prSet/>
      <dgm:spPr/>
      <dgm:t>
        <a:bodyPr/>
        <a:lstStyle/>
        <a:p>
          <a:endParaRPr lang="en-US"/>
        </a:p>
      </dgm:t>
    </dgm:pt>
    <dgm:pt modelId="{C09956A2-54F0-4D85-B6F8-9E5D590B3157}">
      <dgm:prSet phldrT="[Text]" phldr="1"/>
      <dgm:spPr/>
      <dgm:t>
        <a:bodyPr/>
        <a:lstStyle/>
        <a:p>
          <a:endParaRPr lang="en-US"/>
        </a:p>
      </dgm:t>
    </dgm:pt>
    <dgm:pt modelId="{D8FD1E7D-9A85-47B9-BE08-463AB0946AD5}" type="parTrans" cxnId="{77F00ECF-90AA-4F80-AD8D-B443DB2995AF}">
      <dgm:prSet/>
      <dgm:spPr/>
      <dgm:t>
        <a:bodyPr/>
        <a:lstStyle/>
        <a:p>
          <a:endParaRPr lang="en-US"/>
        </a:p>
      </dgm:t>
    </dgm:pt>
    <dgm:pt modelId="{80FED036-DF22-44DD-9816-0E2DE7398080}" type="sibTrans" cxnId="{77F00ECF-90AA-4F80-AD8D-B443DB2995AF}">
      <dgm:prSet/>
      <dgm:spPr/>
      <dgm:t>
        <a:bodyPr/>
        <a:lstStyle/>
        <a:p>
          <a:endParaRPr lang="en-US"/>
        </a:p>
      </dgm:t>
    </dgm:pt>
    <dgm:pt modelId="{1DBF6EEE-B632-42F1-A476-83AB8E485769}">
      <dgm:prSet custT="1"/>
      <dgm:spPr/>
      <dgm:t>
        <a:bodyPr/>
        <a:lstStyle/>
        <a:p>
          <a:r>
            <a:rPr lang="en-US" sz="1600" b="1" cap="none" spc="0" dirty="0" smtClean="0">
              <a:ln w="12700">
                <a:prstDash val="solid"/>
              </a:ln>
              <a:effectLst/>
              <a:latin typeface="Arial" pitchFamily="34" charset="0"/>
              <a:cs typeface="Arial" pitchFamily="34" charset="0"/>
            </a:rPr>
            <a:t>Web</a:t>
          </a:r>
        </a:p>
        <a:p>
          <a:r>
            <a:rPr lang="en-US" sz="1400" dirty="0" smtClean="0">
              <a:latin typeface="Arial" pitchFamily="34" charset="0"/>
              <a:cs typeface="Arial" pitchFamily="34" charset="0"/>
            </a:rPr>
            <a:t>Web </a:t>
          </a:r>
        </a:p>
        <a:p>
          <a:r>
            <a:rPr lang="en-US" sz="1400" dirty="0" smtClean="0">
              <a:latin typeface="Arial" pitchFamily="34" charset="0"/>
              <a:cs typeface="Arial" pitchFamily="34" charset="0"/>
            </a:rPr>
            <a:t>Servlet</a:t>
          </a:r>
        </a:p>
        <a:p>
          <a:r>
            <a:rPr lang="en-US" sz="1400" dirty="0" smtClean="0">
              <a:latin typeface="Arial" pitchFamily="34" charset="0"/>
              <a:cs typeface="Arial" pitchFamily="34" charset="0"/>
            </a:rPr>
            <a:t>Portlet</a:t>
          </a:r>
        </a:p>
        <a:p>
          <a:r>
            <a:rPr lang="en-US" sz="1400" dirty="0" smtClean="0">
              <a:latin typeface="Arial" pitchFamily="34" charset="0"/>
              <a:cs typeface="Arial" pitchFamily="34" charset="0"/>
            </a:rPr>
            <a:t>Web Socket</a:t>
          </a:r>
          <a:endParaRPr lang="en-US" sz="1400" dirty="0">
            <a:latin typeface="Arial" pitchFamily="34" charset="0"/>
            <a:cs typeface="Arial" pitchFamily="34" charset="0"/>
          </a:endParaRPr>
        </a:p>
      </dgm:t>
    </dgm:pt>
    <dgm:pt modelId="{0298DFF3-470F-4E09-BCCE-322F9105F9F0}" type="parTrans" cxnId="{0C5A56F5-9AD4-4494-9474-51512B62C7BD}">
      <dgm:prSet/>
      <dgm:spPr/>
      <dgm:t>
        <a:bodyPr/>
        <a:lstStyle/>
        <a:p>
          <a:endParaRPr lang="en-US"/>
        </a:p>
      </dgm:t>
    </dgm:pt>
    <dgm:pt modelId="{A7480CEA-EE1F-4553-B993-62008F9CD071}" type="sibTrans" cxnId="{0C5A56F5-9AD4-4494-9474-51512B62C7BD}">
      <dgm:prSet/>
      <dgm:spPr/>
      <dgm:t>
        <a:bodyPr/>
        <a:lstStyle/>
        <a:p>
          <a:endParaRPr lang="en-US"/>
        </a:p>
      </dgm:t>
    </dgm:pt>
    <dgm:pt modelId="{EE5DC56E-4797-4331-B144-3F17537672CD}" type="pres">
      <dgm:prSet presAssocID="{444952C4-7C4F-4026-9793-6EB6ED4A41B7}" presName="matrix" presStyleCnt="0">
        <dgm:presLayoutVars>
          <dgm:chMax val="1"/>
          <dgm:dir/>
          <dgm:resizeHandles val="exact"/>
        </dgm:presLayoutVars>
      </dgm:prSet>
      <dgm:spPr/>
      <dgm:t>
        <a:bodyPr/>
        <a:lstStyle/>
        <a:p>
          <a:endParaRPr lang="en-US"/>
        </a:p>
      </dgm:t>
    </dgm:pt>
    <dgm:pt modelId="{C7709ED3-71CB-429F-87D7-0809BAE5C024}" type="pres">
      <dgm:prSet presAssocID="{444952C4-7C4F-4026-9793-6EB6ED4A41B7}" presName="diamond" presStyleLbl="bgShp" presStyleIdx="0" presStyleCnt="1"/>
      <dgm:spPr/>
    </dgm:pt>
    <dgm:pt modelId="{8D111360-B0AA-4191-8BF4-B5E4E9F1CB26}" type="pres">
      <dgm:prSet presAssocID="{444952C4-7C4F-4026-9793-6EB6ED4A41B7}" presName="quad1" presStyleLbl="node1" presStyleIdx="0" presStyleCnt="4" custScaleX="131711" custScaleY="84400" custLinFactNeighborX="-14263" custLinFactNeighborY="-1860">
        <dgm:presLayoutVars>
          <dgm:chMax val="0"/>
          <dgm:chPref val="0"/>
          <dgm:bulletEnabled val="1"/>
        </dgm:presLayoutVars>
      </dgm:prSet>
      <dgm:spPr/>
      <dgm:t>
        <a:bodyPr/>
        <a:lstStyle/>
        <a:p>
          <a:endParaRPr lang="en-US"/>
        </a:p>
      </dgm:t>
    </dgm:pt>
    <dgm:pt modelId="{FE67D670-002F-4A31-96C9-8DCF624008E7}" type="pres">
      <dgm:prSet presAssocID="{444952C4-7C4F-4026-9793-6EB6ED4A41B7}" presName="quad2" presStyleLbl="node1" presStyleIdx="1" presStyleCnt="4" custScaleX="126683" custScaleY="86756" custLinFactNeighborX="16123" custLinFactNeighborY="-1953">
        <dgm:presLayoutVars>
          <dgm:chMax val="0"/>
          <dgm:chPref val="0"/>
          <dgm:bulletEnabled val="1"/>
        </dgm:presLayoutVars>
      </dgm:prSet>
      <dgm:spPr/>
      <dgm:t>
        <a:bodyPr/>
        <a:lstStyle/>
        <a:p>
          <a:endParaRPr lang="en-US"/>
        </a:p>
      </dgm:t>
    </dgm:pt>
    <dgm:pt modelId="{2CD61DD8-8686-4437-B60C-11770B646211}" type="pres">
      <dgm:prSet presAssocID="{444952C4-7C4F-4026-9793-6EB6ED4A41B7}" presName="quad3" presStyleLbl="node1" presStyleIdx="2" presStyleCnt="4" custScaleX="134191" custLinFactNeighborX="-14263" custLinFactNeighborY="-1240">
        <dgm:presLayoutVars>
          <dgm:chMax val="0"/>
          <dgm:chPref val="0"/>
          <dgm:bulletEnabled val="1"/>
        </dgm:presLayoutVars>
      </dgm:prSet>
      <dgm:spPr/>
      <dgm:t>
        <a:bodyPr/>
        <a:lstStyle/>
        <a:p>
          <a:endParaRPr lang="en-US"/>
        </a:p>
      </dgm:t>
    </dgm:pt>
    <dgm:pt modelId="{937E7BD4-30D3-421D-940C-66812C8D468A}" type="pres">
      <dgm:prSet presAssocID="{444952C4-7C4F-4026-9793-6EB6ED4A41B7}" presName="quad4" presStyleLbl="node1" presStyleIdx="3" presStyleCnt="4" custScaleX="136607" custScaleY="97623" custLinFactNeighborX="18602" custLinFactNeighborY="-1240">
        <dgm:presLayoutVars>
          <dgm:chMax val="0"/>
          <dgm:chPref val="0"/>
          <dgm:bulletEnabled val="1"/>
        </dgm:presLayoutVars>
      </dgm:prSet>
      <dgm:spPr/>
      <dgm:t>
        <a:bodyPr/>
        <a:lstStyle/>
        <a:p>
          <a:endParaRPr lang="en-US"/>
        </a:p>
      </dgm:t>
    </dgm:pt>
  </dgm:ptLst>
  <dgm:cxnLst>
    <dgm:cxn modelId="{94324706-3E78-4653-B826-4DFB7A1FACB6}" srcId="{444952C4-7C4F-4026-9793-6EB6ED4A41B7}" destId="{BE7E7A64-2D80-4320-A7AA-136EB0D810FF}" srcOrd="1" destOrd="0" parTransId="{FB8AFA35-8462-42C0-B103-EF7D55C0FF46}" sibTransId="{72E9D8D3-59C1-4A46-AF42-111A9D953013}"/>
    <dgm:cxn modelId="{641BA0C5-727D-4F36-82A4-C6A2982E7A7E}" type="presOf" srcId="{31F742A3-B353-4FDD-B2DE-953A4F3B405F}" destId="{8D111360-B0AA-4191-8BF4-B5E4E9F1CB26}" srcOrd="0" destOrd="0" presId="urn:microsoft.com/office/officeart/2005/8/layout/matrix3"/>
    <dgm:cxn modelId="{0C5A56F5-9AD4-4494-9474-51512B62C7BD}" srcId="{444952C4-7C4F-4026-9793-6EB6ED4A41B7}" destId="{1DBF6EEE-B632-42F1-A476-83AB8E485769}" srcOrd="3" destOrd="0" parTransId="{0298DFF3-470F-4E09-BCCE-322F9105F9F0}" sibTransId="{A7480CEA-EE1F-4553-B993-62008F9CD071}"/>
    <dgm:cxn modelId="{141333EE-090E-4B07-99ED-294BF7B00754}" type="presOf" srcId="{1DBF6EEE-B632-42F1-A476-83AB8E485769}" destId="{937E7BD4-30D3-421D-940C-66812C8D468A}" srcOrd="0" destOrd="0" presId="urn:microsoft.com/office/officeart/2005/8/layout/matrix3"/>
    <dgm:cxn modelId="{2E267EC8-6410-4C4B-A566-4757AE572E9E}" type="presOf" srcId="{444952C4-7C4F-4026-9793-6EB6ED4A41B7}" destId="{EE5DC56E-4797-4331-B144-3F17537672CD}" srcOrd="0" destOrd="0" presId="urn:microsoft.com/office/officeart/2005/8/layout/matrix3"/>
    <dgm:cxn modelId="{77F00ECF-90AA-4F80-AD8D-B443DB2995AF}" srcId="{444952C4-7C4F-4026-9793-6EB6ED4A41B7}" destId="{C09956A2-54F0-4D85-B6F8-9E5D590B3157}" srcOrd="4" destOrd="0" parTransId="{D8FD1E7D-9A85-47B9-BE08-463AB0946AD5}" sibTransId="{80FED036-DF22-44DD-9816-0E2DE7398080}"/>
    <dgm:cxn modelId="{8F4BD2DD-BF64-4CD9-8537-0A22345DE920}" type="presOf" srcId="{BE7E7A64-2D80-4320-A7AA-136EB0D810FF}" destId="{FE67D670-002F-4A31-96C9-8DCF624008E7}" srcOrd="0" destOrd="0" presId="urn:microsoft.com/office/officeart/2005/8/layout/matrix3"/>
    <dgm:cxn modelId="{C2B6C558-A49E-4278-A37D-AD99F32A14F5}" type="presOf" srcId="{602A8979-90F1-4E88-939B-1D66E3008CD4}" destId="{2CD61DD8-8686-4437-B60C-11770B646211}" srcOrd="0" destOrd="0" presId="urn:microsoft.com/office/officeart/2005/8/layout/matrix3"/>
    <dgm:cxn modelId="{5429095B-257D-4E6C-8C38-CAA3AE3F8B40}" srcId="{444952C4-7C4F-4026-9793-6EB6ED4A41B7}" destId="{31F742A3-B353-4FDD-B2DE-953A4F3B405F}" srcOrd="0" destOrd="0" parTransId="{DA53CDF3-A0E3-437B-8AFC-D7B5D160EC65}" sibTransId="{DD2870CD-23A1-4A65-B431-0DA1DDE99D5A}"/>
    <dgm:cxn modelId="{C4C96D09-CDFD-4B31-B08A-AECD1D2D94AB}" srcId="{444952C4-7C4F-4026-9793-6EB6ED4A41B7}" destId="{602A8979-90F1-4E88-939B-1D66E3008CD4}" srcOrd="2" destOrd="0" parTransId="{1F6BDC33-1E58-49D0-A492-E80B36D2421A}" sibTransId="{14C13172-2154-4B72-9E14-D3BE9D798DAC}"/>
    <dgm:cxn modelId="{2EAB1BB5-4301-400F-A15A-0B92D9B8F8B9}" type="presParOf" srcId="{EE5DC56E-4797-4331-B144-3F17537672CD}" destId="{C7709ED3-71CB-429F-87D7-0809BAE5C024}" srcOrd="0" destOrd="0" presId="urn:microsoft.com/office/officeart/2005/8/layout/matrix3"/>
    <dgm:cxn modelId="{FED9D157-925B-4668-ABCB-F41137C9FCBA}" type="presParOf" srcId="{EE5DC56E-4797-4331-B144-3F17537672CD}" destId="{8D111360-B0AA-4191-8BF4-B5E4E9F1CB26}" srcOrd="1" destOrd="0" presId="urn:microsoft.com/office/officeart/2005/8/layout/matrix3"/>
    <dgm:cxn modelId="{41BB999A-4965-43A0-8E4F-AC8F943D5257}" type="presParOf" srcId="{EE5DC56E-4797-4331-B144-3F17537672CD}" destId="{FE67D670-002F-4A31-96C9-8DCF624008E7}" srcOrd="2" destOrd="0" presId="urn:microsoft.com/office/officeart/2005/8/layout/matrix3"/>
    <dgm:cxn modelId="{B3815BFF-D8C8-48E7-8E46-DE90AB4E7E82}" type="presParOf" srcId="{EE5DC56E-4797-4331-B144-3F17537672CD}" destId="{2CD61DD8-8686-4437-B60C-11770B646211}" srcOrd="3" destOrd="0" presId="urn:microsoft.com/office/officeart/2005/8/layout/matrix3"/>
    <dgm:cxn modelId="{31D44797-C4E3-44F3-9C70-8E38D4C3F2DF}" type="presParOf" srcId="{EE5DC56E-4797-4331-B144-3F17537672CD}" destId="{937E7BD4-30D3-421D-940C-66812C8D468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09ED3-71CB-429F-87D7-0809BAE5C024}">
      <dsp:nvSpPr>
        <dsp:cNvPr id="0" name=""/>
        <dsp:cNvSpPr/>
      </dsp:nvSpPr>
      <dsp:spPr>
        <a:xfrm>
          <a:off x="2050747" y="0"/>
          <a:ext cx="5325145" cy="5325145"/>
        </a:xfrm>
        <a:prstGeom prst="diamond">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D111360-B0AA-4191-8BF4-B5E4E9F1CB26}">
      <dsp:nvSpPr>
        <dsp:cNvPr id="0" name=""/>
        <dsp:cNvSpPr/>
      </dsp:nvSpPr>
      <dsp:spPr>
        <a:xfrm>
          <a:off x="1931132" y="467260"/>
          <a:ext cx="2735382" cy="175282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cap="none" spc="0" dirty="0" smtClean="0">
              <a:ln w="12700">
                <a:prstDash val="solid"/>
              </a:ln>
              <a:effectLst/>
              <a:latin typeface="Arial" pitchFamily="34" charset="0"/>
              <a:cs typeface="Arial" pitchFamily="34" charset="0"/>
            </a:rPr>
            <a:t>Core container</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CORE </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BEAN</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CONTEXT</a:t>
          </a:r>
        </a:p>
        <a:p>
          <a:pPr lvl="0" algn="ctr" defTabSz="711200">
            <a:lnSpc>
              <a:spcPct val="90000"/>
            </a:lnSpc>
            <a:spcBef>
              <a:spcPct val="0"/>
            </a:spcBef>
            <a:spcAft>
              <a:spcPct val="35000"/>
            </a:spcAft>
          </a:pPr>
          <a:r>
            <a:rPr lang="en-US" sz="1400" kern="1200" dirty="0" err="1" smtClean="0">
              <a:latin typeface="Arial" pitchFamily="34" charset="0"/>
              <a:cs typeface="Arial" pitchFamily="34" charset="0"/>
            </a:rPr>
            <a:t>SpEL</a:t>
          </a:r>
          <a:endParaRPr lang="en-US" sz="1400" kern="1200" dirty="0"/>
        </a:p>
      </dsp:txBody>
      <dsp:txXfrm>
        <a:off x="2016698" y="552826"/>
        <a:ext cx="2564250" cy="1581692"/>
      </dsp:txXfrm>
    </dsp:sp>
    <dsp:sp modelId="{FE67D670-002F-4A31-96C9-8DCF624008E7}">
      <dsp:nvSpPr>
        <dsp:cNvPr id="0" name=""/>
        <dsp:cNvSpPr/>
      </dsp:nvSpPr>
      <dsp:spPr>
        <a:xfrm>
          <a:off x="4850963" y="465328"/>
          <a:ext cx="2630960" cy="1801754"/>
        </a:xfrm>
        <a:prstGeom prst="roundRect">
          <a:avLst/>
        </a:prstGeom>
        <a:gradFill rotWithShape="0">
          <a:gsLst>
            <a:gs pos="0">
              <a:schemeClr val="accent3">
                <a:hueOff val="-541346"/>
                <a:satOff val="26197"/>
                <a:lumOff val="5490"/>
                <a:alphaOff val="0"/>
                <a:shade val="51000"/>
                <a:satMod val="130000"/>
              </a:schemeClr>
            </a:gs>
            <a:gs pos="80000">
              <a:schemeClr val="accent3">
                <a:hueOff val="-541346"/>
                <a:satOff val="26197"/>
                <a:lumOff val="5490"/>
                <a:alphaOff val="0"/>
                <a:shade val="93000"/>
                <a:satMod val="130000"/>
              </a:schemeClr>
            </a:gs>
            <a:gs pos="100000">
              <a:schemeClr val="accent3">
                <a:hueOff val="-541346"/>
                <a:satOff val="26197"/>
                <a:lumOff val="549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cap="none" spc="0" dirty="0" smtClean="0">
              <a:ln w="12700">
                <a:prstDash val="solid"/>
              </a:ln>
              <a:effectLst/>
              <a:latin typeface="Arial" pitchFamily="34" charset="0"/>
              <a:cs typeface="Arial" pitchFamily="34" charset="0"/>
            </a:rPr>
            <a:t>Data Access/Integration </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JDBC</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ORM</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OXM</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JMS</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Transactions</a:t>
          </a:r>
          <a:endParaRPr lang="en-US" sz="1400" kern="1200" dirty="0"/>
        </a:p>
      </dsp:txBody>
      <dsp:txXfrm>
        <a:off x="4938917" y="553282"/>
        <a:ext cx="2455052" cy="1625846"/>
      </dsp:txXfrm>
    </dsp:sp>
    <dsp:sp modelId="{2CD61DD8-8686-4437-B60C-11770B646211}">
      <dsp:nvSpPr>
        <dsp:cNvPr id="0" name=""/>
        <dsp:cNvSpPr/>
      </dsp:nvSpPr>
      <dsp:spPr>
        <a:xfrm>
          <a:off x="1905380" y="2716697"/>
          <a:ext cx="2786887" cy="2076806"/>
        </a:xfrm>
        <a:prstGeom prst="roundRect">
          <a:avLst/>
        </a:prstGeom>
        <a:gradFill rotWithShape="0">
          <a:gsLst>
            <a:gs pos="0">
              <a:schemeClr val="accent3">
                <a:hueOff val="-1082692"/>
                <a:satOff val="52394"/>
                <a:lumOff val="10980"/>
                <a:alphaOff val="0"/>
                <a:shade val="51000"/>
                <a:satMod val="130000"/>
              </a:schemeClr>
            </a:gs>
            <a:gs pos="80000">
              <a:schemeClr val="accent3">
                <a:hueOff val="-1082692"/>
                <a:satOff val="52394"/>
                <a:lumOff val="10980"/>
                <a:alphaOff val="0"/>
                <a:shade val="93000"/>
                <a:satMod val="130000"/>
              </a:schemeClr>
            </a:gs>
            <a:gs pos="100000">
              <a:schemeClr val="accent3">
                <a:hueOff val="-1082692"/>
                <a:satOff val="52394"/>
                <a:lumOff val="1098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cap="none" spc="0" dirty="0" smtClean="0">
              <a:ln w="12700">
                <a:prstDash val="solid"/>
              </a:ln>
              <a:effectLst/>
              <a:latin typeface="Arial" pitchFamily="34" charset="0"/>
              <a:cs typeface="Arial" pitchFamily="34" charset="0"/>
            </a:rPr>
            <a:t>Others</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AOP</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Aspects</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Instrumentation</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Messaging</a:t>
          </a:r>
          <a:endParaRPr lang="en-US" sz="1400" kern="1200" dirty="0"/>
        </a:p>
      </dsp:txBody>
      <dsp:txXfrm>
        <a:off x="2006761" y="2818078"/>
        <a:ext cx="2584125" cy="1874044"/>
      </dsp:txXfrm>
    </dsp:sp>
    <dsp:sp modelId="{937E7BD4-30D3-421D-940C-66812C8D468A}">
      <dsp:nvSpPr>
        <dsp:cNvPr id="0" name=""/>
        <dsp:cNvSpPr/>
      </dsp:nvSpPr>
      <dsp:spPr>
        <a:xfrm>
          <a:off x="4799395" y="2716697"/>
          <a:ext cx="2837063" cy="2027440"/>
        </a:xfrm>
        <a:prstGeom prst="roundRect">
          <a:avLst/>
        </a:prstGeom>
        <a:gradFill rotWithShape="0">
          <a:gsLst>
            <a:gs pos="0">
              <a:schemeClr val="accent3">
                <a:hueOff val="-1624038"/>
                <a:satOff val="78591"/>
                <a:lumOff val="16470"/>
                <a:alphaOff val="0"/>
                <a:shade val="51000"/>
                <a:satMod val="130000"/>
              </a:schemeClr>
            </a:gs>
            <a:gs pos="80000">
              <a:schemeClr val="accent3">
                <a:hueOff val="-1624038"/>
                <a:satOff val="78591"/>
                <a:lumOff val="16470"/>
                <a:alphaOff val="0"/>
                <a:shade val="93000"/>
                <a:satMod val="130000"/>
              </a:schemeClr>
            </a:gs>
            <a:gs pos="100000">
              <a:schemeClr val="accent3">
                <a:hueOff val="-1624038"/>
                <a:satOff val="78591"/>
                <a:lumOff val="164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cap="none" spc="0" dirty="0" smtClean="0">
              <a:ln w="12700">
                <a:prstDash val="solid"/>
              </a:ln>
              <a:effectLst/>
              <a:latin typeface="Arial" pitchFamily="34" charset="0"/>
              <a:cs typeface="Arial" pitchFamily="34" charset="0"/>
            </a:rPr>
            <a:t>Web</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Web </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Servlet</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Portlet</a:t>
          </a:r>
        </a:p>
        <a:p>
          <a:pPr lvl="0" algn="ctr" defTabSz="711200">
            <a:lnSpc>
              <a:spcPct val="90000"/>
            </a:lnSpc>
            <a:spcBef>
              <a:spcPct val="0"/>
            </a:spcBef>
            <a:spcAft>
              <a:spcPct val="35000"/>
            </a:spcAft>
          </a:pPr>
          <a:r>
            <a:rPr lang="en-US" sz="1400" kern="1200" dirty="0" smtClean="0">
              <a:latin typeface="Arial" pitchFamily="34" charset="0"/>
              <a:cs typeface="Arial" pitchFamily="34" charset="0"/>
            </a:rPr>
            <a:t>Web Socket</a:t>
          </a:r>
          <a:endParaRPr lang="en-US" sz="1400" kern="1200" dirty="0">
            <a:latin typeface="Arial" pitchFamily="34" charset="0"/>
            <a:cs typeface="Arial" pitchFamily="34" charset="0"/>
          </a:endParaRPr>
        </a:p>
      </dsp:txBody>
      <dsp:txXfrm>
        <a:off x="4898366" y="2815668"/>
        <a:ext cx="2639121" cy="182949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C00280-2461-4842-883E-31454E12DB84}" type="datetimeFigureOut">
              <a:rPr lang="en-US" smtClean="0"/>
              <a:t>8/6/2018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88D48B-EAFD-44E5-96C3-FFC60C7FF575}" type="slidenum">
              <a:rPr lang="en-US" smtClean="0"/>
              <a:t>‹#›</a:t>
            </a:fld>
            <a:endParaRPr lang="en-US"/>
          </a:p>
        </p:txBody>
      </p:sp>
    </p:spTree>
    <p:extLst>
      <p:ext uri="{BB962C8B-B14F-4D97-AF65-F5344CB8AC3E}">
        <p14:creationId xmlns:p14="http://schemas.microsoft.com/office/powerpoint/2010/main" val="184496274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4794" y="6081056"/>
            <a:ext cx="1505509" cy="555841"/>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8355" y="177800"/>
            <a:ext cx="4252147" cy="508000"/>
          </a:xfrm>
          <a:prstGeom prst="rect">
            <a:avLst/>
          </a:prstGeom>
        </p:spPr>
      </p:pic>
    </p:spTree>
    <p:extLst>
      <p:ext uri="{BB962C8B-B14F-4D97-AF65-F5344CB8AC3E}">
        <p14:creationId xmlns:p14="http://schemas.microsoft.com/office/powerpoint/2010/main" val="27613853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9800" y="143355"/>
            <a:ext cx="11579517" cy="708469"/>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02E4C-E5E1-4953-AF5E-FE5B4D7D7BF7}" type="datetime1">
              <a:rPr lang="en-US" smtClean="0">
                <a:solidFill>
                  <a:prstClr val="white"/>
                </a:solidFill>
              </a:rPr>
              <a:pPr/>
              <a:t>8/6/2018</a:t>
            </a:fld>
            <a:endParaRPr lang="en-US">
              <a:solidFill>
                <a:prstClr val="white"/>
              </a:solidFill>
            </a:endParaRPr>
          </a:p>
        </p:txBody>
      </p:sp>
    </p:spTree>
    <p:extLst>
      <p:ext uri="{BB962C8B-B14F-4D97-AF65-F5344CB8AC3E}">
        <p14:creationId xmlns:p14="http://schemas.microsoft.com/office/powerpoint/2010/main" val="76328366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475544" y="5770880"/>
            <a:ext cx="9332075"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1067"/>
              </a:lnSpc>
              <a:buClr>
                <a:srgbClr val="007CC3"/>
              </a:buClr>
            </a:pPr>
            <a:r>
              <a:rPr lang="en-US" sz="667" dirty="0" smtClean="0">
                <a:solidFill>
                  <a:prstClr val="white"/>
                </a:solidFill>
              </a:rPr>
              <a:t>© 2018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1067"/>
              </a:lnSpc>
              <a:buClr>
                <a:srgbClr val="007CC3"/>
              </a:buClr>
            </a:pPr>
            <a:endParaRPr lang="en-US" sz="667" dirty="0" smtClean="0">
              <a:solidFill>
                <a:prstClr val="white"/>
              </a:solidFill>
            </a:endParaRPr>
          </a:p>
          <a:p>
            <a:pPr>
              <a:lnSpc>
                <a:spcPts val="1067"/>
              </a:lnSpc>
              <a:buClr>
                <a:srgbClr val="007CC3"/>
              </a:buClr>
            </a:pPr>
            <a:endParaRPr lang="en-US" sz="667" dirty="0">
              <a:solidFill>
                <a:prstClr val="white"/>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3200" y="5811815"/>
            <a:ext cx="1273189" cy="470068"/>
          </a:xfrm>
          <a:prstGeom prst="rect">
            <a:avLst/>
          </a:prstGeom>
        </p:spPr>
      </p:pic>
    </p:spTree>
    <p:extLst>
      <p:ext uri="{BB962C8B-B14F-4D97-AF65-F5344CB8AC3E}">
        <p14:creationId xmlns:p14="http://schemas.microsoft.com/office/powerpoint/2010/main" val="2975880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36920435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038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6E25CD-B47E-4433-B388-B2DC1EE8D35F}" type="datetime1">
              <a:rPr lang="en-US" smtClean="0">
                <a:solidFill>
                  <a:prstClr val="white"/>
                </a:solidFill>
              </a:rPr>
              <a:pPr/>
              <a:t>8/6/2018</a:t>
            </a:fld>
            <a:endParaRPr lang="en-US">
              <a:solidFill>
                <a:prstClr val="white"/>
              </a:solidFill>
            </a:endParaRPr>
          </a:p>
        </p:txBody>
      </p:sp>
      <p:sp>
        <p:nvSpPr>
          <p:cNvPr id="6" name="Footer Placeholder 5"/>
          <p:cNvSpPr>
            <a:spLocks noGrp="1"/>
          </p:cNvSpPr>
          <p:nvPr>
            <p:ph type="ftr" sz="quarter" idx="11"/>
          </p:nvPr>
        </p:nvSpPr>
        <p:spPr>
          <a:xfrm>
            <a:off x="7416802" y="46467"/>
            <a:ext cx="3556087" cy="254428"/>
          </a:xfrm>
          <a:prstGeom prst="rect">
            <a:avLst/>
          </a:prstGeom>
        </p:spPr>
        <p:txBody>
          <a:bodyPr/>
          <a:lstStyle/>
          <a:p>
            <a:endParaRPr lang="en-US">
              <a:solidFill>
                <a:srgbClr val="6D6E71"/>
              </a:solidFill>
            </a:endParaRPr>
          </a:p>
        </p:txBody>
      </p:sp>
      <p:sp>
        <p:nvSpPr>
          <p:cNvPr id="7" name="Slide Number Placeholder 6"/>
          <p:cNvSpPr>
            <a:spLocks noGrp="1"/>
          </p:cNvSpPr>
          <p:nvPr>
            <p:ph type="sldNum" sz="quarter" idx="12"/>
          </p:nvPr>
        </p:nvSpPr>
        <p:spPr>
          <a:xfrm>
            <a:off x="11438305" y="46467"/>
            <a:ext cx="258703" cy="254428"/>
          </a:xfrm>
          <a:prstGeom prst="rect">
            <a:avLst/>
          </a:prstGeom>
        </p:spPr>
        <p:txBody>
          <a:bodyPr/>
          <a:lstStyle/>
          <a:p>
            <a:fld id="{14D65173-87C9-47C0-A890-7AD8E2754265}" type="slidenum">
              <a:rPr lang="en-US">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40734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68C16-792F-4B5D-8EEC-765F1B205917}" type="datetime1">
              <a:rPr lang="en-US" smtClean="0">
                <a:solidFill>
                  <a:prstClr val="white"/>
                </a:solidFill>
              </a:rPr>
              <a:pPr/>
              <a:t>8/6/2018</a:t>
            </a:fld>
            <a:endParaRPr lang="en-US">
              <a:solidFill>
                <a:prstClr val="white"/>
              </a:solidFill>
            </a:endParaRPr>
          </a:p>
        </p:txBody>
      </p:sp>
      <p:sp>
        <p:nvSpPr>
          <p:cNvPr id="8" name="Footer Placeholder 7"/>
          <p:cNvSpPr>
            <a:spLocks noGrp="1"/>
          </p:cNvSpPr>
          <p:nvPr>
            <p:ph type="ftr" sz="quarter" idx="11"/>
          </p:nvPr>
        </p:nvSpPr>
        <p:spPr>
          <a:xfrm>
            <a:off x="7416802" y="46467"/>
            <a:ext cx="3556087" cy="254428"/>
          </a:xfrm>
          <a:prstGeom prst="rect">
            <a:avLst/>
          </a:prstGeom>
        </p:spPr>
        <p:txBody>
          <a:bodyPr/>
          <a:lstStyle/>
          <a:p>
            <a:endParaRPr lang="en-US">
              <a:solidFill>
                <a:srgbClr val="6D6E71"/>
              </a:solidFill>
            </a:endParaRPr>
          </a:p>
        </p:txBody>
      </p:sp>
      <p:sp>
        <p:nvSpPr>
          <p:cNvPr id="9" name="Slide Number Placeholder 8"/>
          <p:cNvSpPr>
            <a:spLocks noGrp="1"/>
          </p:cNvSpPr>
          <p:nvPr>
            <p:ph type="sldNum" sz="quarter" idx="12"/>
          </p:nvPr>
        </p:nvSpPr>
        <p:spPr>
          <a:xfrm>
            <a:off x="11438305" y="46467"/>
            <a:ext cx="258703" cy="254428"/>
          </a:xfrm>
          <a:prstGeom prst="rect">
            <a:avLst/>
          </a:prstGeom>
        </p:spPr>
        <p:txBody>
          <a:bodyPr/>
          <a:lstStyle/>
          <a:p>
            <a:fld id="{14D65173-87C9-47C0-A890-7AD8E2754265}" type="slidenum">
              <a:rPr lang="en-US">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406785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E571851-1AEB-4649-9955-68A6CF1029A9}" type="datetime1">
              <a:rPr lang="en-US" smtClean="0">
                <a:solidFill>
                  <a:prstClr val="white"/>
                </a:solidFill>
              </a:rPr>
              <a:pPr/>
              <a:t>8/6/2018</a:t>
            </a:fld>
            <a:endParaRPr lang="en-US">
              <a:solidFill>
                <a:prstClr val="white"/>
              </a:solidFill>
            </a:endParaRPr>
          </a:p>
        </p:txBody>
      </p:sp>
      <p:sp>
        <p:nvSpPr>
          <p:cNvPr id="5" name="Slide Number Placeholder 4"/>
          <p:cNvSpPr>
            <a:spLocks noGrp="1"/>
          </p:cNvSpPr>
          <p:nvPr>
            <p:ph type="sldNum" sz="quarter" idx="12"/>
          </p:nvPr>
        </p:nvSpPr>
        <p:spPr>
          <a:xfrm>
            <a:off x="309801" y="6334605"/>
            <a:ext cx="258703" cy="254428"/>
          </a:xfrm>
          <a:prstGeom prst="rect">
            <a:avLst/>
          </a:prstGeom>
        </p:spPr>
        <p:txBody>
          <a:bodyPr/>
          <a:lstStyle>
            <a:lvl1pPr>
              <a:defRPr sz="1867">
                <a:solidFill>
                  <a:schemeClr val="bg1"/>
                </a:solidFill>
                <a:latin typeface="Arial" panose="020B0604020202020204" pitchFamily="34" charset="0"/>
                <a:cs typeface="Arial" panose="020B0604020202020204" pitchFamily="34" charset="0"/>
              </a:defRPr>
            </a:lvl1p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0984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54E5F-A89F-4691-85B7-A47B2C307009}" type="datetime1">
              <a:rPr lang="en-US" smtClean="0">
                <a:solidFill>
                  <a:prstClr val="white"/>
                </a:solidFill>
              </a:rPr>
              <a:pPr/>
              <a:t>8/6/2018</a:t>
            </a:fld>
            <a:endParaRPr lang="en-US">
              <a:solidFill>
                <a:prstClr val="white"/>
              </a:solidFill>
            </a:endParaRPr>
          </a:p>
        </p:txBody>
      </p:sp>
      <p:sp>
        <p:nvSpPr>
          <p:cNvPr id="3" name="Footer Placeholder 2"/>
          <p:cNvSpPr>
            <a:spLocks noGrp="1"/>
          </p:cNvSpPr>
          <p:nvPr>
            <p:ph type="ftr" sz="quarter" idx="11"/>
          </p:nvPr>
        </p:nvSpPr>
        <p:spPr>
          <a:xfrm>
            <a:off x="7416802" y="46467"/>
            <a:ext cx="3556087" cy="254428"/>
          </a:xfrm>
          <a:prstGeom prst="rect">
            <a:avLst/>
          </a:prstGeom>
        </p:spPr>
        <p:txBody>
          <a:bodyPr/>
          <a:lstStyle/>
          <a:p>
            <a:endParaRPr lang="en-US">
              <a:solidFill>
                <a:srgbClr val="6D6E71"/>
              </a:solidFill>
            </a:endParaRPr>
          </a:p>
        </p:txBody>
      </p:sp>
      <p:sp>
        <p:nvSpPr>
          <p:cNvPr id="4" name="Slide Number Placeholder 3"/>
          <p:cNvSpPr>
            <a:spLocks noGrp="1"/>
          </p:cNvSpPr>
          <p:nvPr>
            <p:ph type="sldNum" sz="quarter" idx="12"/>
          </p:nvPr>
        </p:nvSpPr>
        <p:spPr>
          <a:xfrm>
            <a:off x="11438305" y="46467"/>
            <a:ext cx="258703" cy="254428"/>
          </a:xfrm>
          <a:prstGeom prst="rect">
            <a:avLst/>
          </a:prstGeom>
        </p:spPr>
        <p:txBody>
          <a:bodyPr/>
          <a:lstStyle/>
          <a:p>
            <a:fld id="{14D65173-87C9-47C0-A890-7AD8E2754265}" type="slidenum">
              <a:rPr lang="en-US">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395652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50325539-34C4-4F68-9ABE-A96221D49821}" type="datetime1">
              <a:rPr lang="en-US" smtClean="0">
                <a:solidFill>
                  <a:prstClr val="white"/>
                </a:solidFill>
              </a:rPr>
              <a:pPr/>
              <a:t>8/6/2018</a:t>
            </a:fld>
            <a:endParaRPr lang="en-US" dirty="0">
              <a:solidFill>
                <a:prstClr val="white"/>
              </a:solidFill>
            </a:endParaRPr>
          </a:p>
        </p:txBody>
      </p:sp>
      <p:sp>
        <p:nvSpPr>
          <p:cNvPr id="8" name="Rectangle 7"/>
          <p:cNvSpPr/>
          <p:nvPr userDrawn="1"/>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730166" y="6382534"/>
            <a:ext cx="1132303" cy="418052"/>
          </a:xfrm>
          <a:prstGeom prst="rect">
            <a:avLst/>
          </a:prstGeom>
        </p:spPr>
      </p:pic>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24496" y="110773"/>
            <a:ext cx="3667505" cy="438153"/>
          </a:xfrm>
          <a:prstGeom prst="rect">
            <a:avLst/>
          </a:prstGeom>
        </p:spPr>
      </p:pic>
    </p:spTree>
    <p:extLst>
      <p:ext uri="{BB962C8B-B14F-4D97-AF65-F5344CB8AC3E}">
        <p14:creationId xmlns:p14="http://schemas.microsoft.com/office/powerpoint/2010/main" val="1803863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infosy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508001" y="1193801"/>
            <a:ext cx="11402964" cy="1290820"/>
          </a:xfrm>
        </p:spPr>
        <p:txBody>
          <a:bodyPr/>
          <a:lstStyle/>
          <a:p>
            <a:r>
              <a:rPr lang="en-US" dirty="0" smtClean="0"/>
              <a:t>Title of Presentation</a:t>
            </a:r>
            <a:endParaRPr lang="en-US" dirty="0"/>
          </a:p>
        </p:txBody>
      </p:sp>
      <p:sp>
        <p:nvSpPr>
          <p:cNvPr id="6" name="TextBox 2"/>
          <p:cNvSpPr txBox="1">
            <a:spLocks noChangeArrowheads="1"/>
          </p:cNvSpPr>
          <p:nvPr/>
        </p:nvSpPr>
        <p:spPr bwMode="auto">
          <a:xfrm>
            <a:off x="-12032" y="2226770"/>
            <a:ext cx="12192000" cy="1674305"/>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spAutoFit/>
          </a:bodyPr>
          <a:lstStyle>
            <a:lvl1pPr algn="l" rtl="0" eaLnBrk="1" fontAlgn="base" hangingPunct="1">
              <a:lnSpc>
                <a:spcPct val="80000"/>
              </a:lnSpc>
              <a:spcBef>
                <a:spcPct val="0"/>
              </a:spcBef>
              <a:spcAft>
                <a:spcPct val="0"/>
              </a:spcAft>
              <a:defRPr sz="2200" kern="1200">
                <a:solidFill>
                  <a:schemeClr val="tx1"/>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pPr algn="ctr">
              <a:defRPr/>
            </a:pPr>
            <a:r>
              <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Infosys</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600" b="1" u="sng" dirty="0">
                <a:solidFill>
                  <a:prstClr val="white"/>
                </a:solidFill>
                <a:latin typeface="Verdana" panose="020B0604030504040204" pitchFamily="34" charset="0"/>
                <a:ea typeface="Verdana" panose="020B0604030504040204" pitchFamily="34" charset="0"/>
                <a:cs typeface="Verdana" panose="020B0604030504040204" pitchFamily="34" charset="0"/>
              </a:rPr>
              <a:t>Overview </a:t>
            </a:r>
            <a:r>
              <a:rPr lang="en-US" sz="1600" b="1" u="sng" dirty="0" smtClean="0">
                <a:solidFill>
                  <a:prstClr val="white"/>
                </a:solidFill>
                <a:latin typeface="Verdana" panose="020B0604030504040204" pitchFamily="34" charset="0"/>
                <a:ea typeface="Verdana" panose="020B0604030504040204" pitchFamily="34" charset="0"/>
                <a:cs typeface="Verdana" panose="020B0604030504040204" pitchFamily="34" charset="0"/>
              </a:rPr>
              <a:t>Of Spring </a:t>
            </a:r>
            <a:r>
              <a:rPr lang="en-US" sz="1600" b="1" u="sng" dirty="0">
                <a:solidFill>
                  <a:prstClr val="white"/>
                </a:solidFill>
                <a:latin typeface="Verdana" panose="020B0604030504040204" pitchFamily="34" charset="0"/>
                <a:ea typeface="Verdana" panose="020B0604030504040204" pitchFamily="34" charset="0"/>
                <a:cs typeface="Verdana" panose="020B0604030504040204" pitchFamily="34" charset="0"/>
              </a:rPr>
              <a:t>Basics</a:t>
            </a: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August, 2018</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INFOSYS LIMITED</a:t>
            </a:r>
            <a:endParaRPr lang="en-US" sz="10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defRPr/>
            </a:pPr>
            <a:r>
              <a:rPr lang="en-US" sz="10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Bangalore</a:t>
            </a:r>
            <a:endParaRPr lang="en-US" sz="10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5367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Web </a:t>
            </a:r>
            <a:r>
              <a:rPr lang="en-US" dirty="0"/>
              <a:t>M</a:t>
            </a:r>
            <a:r>
              <a:rPr lang="en-US" dirty="0" smtClean="0"/>
              <a:t>odule Overview </a:t>
            </a:r>
            <a:endParaRPr lang="en-US" dirty="0"/>
          </a:p>
        </p:txBody>
      </p:sp>
      <p:sp>
        <p:nvSpPr>
          <p:cNvPr id="2" name="TextBox 1"/>
          <p:cNvSpPr txBox="1"/>
          <p:nvPr/>
        </p:nvSpPr>
        <p:spPr>
          <a:xfrm>
            <a:off x="439976" y="1019249"/>
            <a:ext cx="10996463" cy="4278094"/>
          </a:xfrm>
          <a:prstGeom prst="rect">
            <a:avLst/>
          </a:prstGeom>
          <a:noFill/>
        </p:spPr>
        <p:txBody>
          <a:bodyPr wrap="square" rtlCol="0">
            <a:spAutoFit/>
          </a:bodyPr>
          <a:lstStyle/>
          <a:p>
            <a:endParaRPr lang="en-US" sz="2000" u="sng" dirty="0" smtClean="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Web module group provides the support for MVC(Model-View-Controller) implementation</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It also supports the REST Web services implementation using Servlet module.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It provides additional support for web based integration features by initializing IOC container using servlet listeners , also provides remote support.</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Web-socket module provides support for enabling and building two-way communication between client and server</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6"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10</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10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Other Modules</a:t>
            </a:r>
            <a:endParaRPr lang="en-US" dirty="0"/>
          </a:p>
        </p:txBody>
      </p:sp>
      <p:sp>
        <p:nvSpPr>
          <p:cNvPr id="2" name="TextBox 1"/>
          <p:cNvSpPr txBox="1"/>
          <p:nvPr/>
        </p:nvSpPr>
        <p:spPr>
          <a:xfrm>
            <a:off x="495497" y="1109401"/>
            <a:ext cx="10996463" cy="4001095"/>
          </a:xfrm>
          <a:prstGeom prst="rect">
            <a:avLst/>
          </a:prstGeom>
          <a:noFill/>
        </p:spPr>
        <p:txBody>
          <a:bodyPr wrap="square" rtlCol="0">
            <a:spAutoFit/>
          </a:bodyPr>
          <a:lstStyle/>
          <a:p>
            <a:endParaRPr lang="en-US" sz="2000" u="sng" dirty="0" smtClean="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AOP(Aspect Oriented Programming) feature is provided in AOP module.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It ensures separation of cross-cutting concerns from business logic thereby enabling code reusability.</a:t>
            </a:r>
          </a:p>
          <a:p>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It also has instrumentation module which class and it’s loader implementation to be used in application servers	 </a:t>
            </a: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While the messaging module provides features to enable integration of messaging functionality.</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Test module provides support for the testing approaches like unit and integration testing using different components such as JUnit.</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5"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11</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54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Bean Scopes</a:t>
            </a:r>
            <a:endParaRPr lang="en-US" dirty="0"/>
          </a:p>
        </p:txBody>
      </p:sp>
      <p:sp>
        <p:nvSpPr>
          <p:cNvPr id="2" name="TextBox 1"/>
          <p:cNvSpPr txBox="1"/>
          <p:nvPr/>
        </p:nvSpPr>
        <p:spPr>
          <a:xfrm>
            <a:off x="495497" y="1109401"/>
            <a:ext cx="10996463"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There are five bean scopes supported by Spring :</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342900" indent="-342900">
              <a:buFont typeface="+mj-lt"/>
              <a:buAutoNum type="alphaLcParenR"/>
            </a:pPr>
            <a:r>
              <a:rPr lang="en-US" dirty="0">
                <a:solidFill>
                  <a:srgbClr val="6D6E71"/>
                </a:solidFill>
                <a:latin typeface="Arial" pitchFamily="34" charset="0"/>
                <a:cs typeface="Arial" pitchFamily="34" charset="0"/>
              </a:rPr>
              <a:t>s</a:t>
            </a:r>
            <a:r>
              <a:rPr lang="en-US" dirty="0" smtClean="0">
                <a:solidFill>
                  <a:srgbClr val="6D6E71"/>
                </a:solidFill>
                <a:latin typeface="Arial" pitchFamily="34" charset="0"/>
                <a:cs typeface="Arial" pitchFamily="34" charset="0"/>
              </a:rPr>
              <a:t>ingleton – This is the default bean scope. Same instance is reused upon every request</a:t>
            </a:r>
          </a:p>
          <a:p>
            <a:pPr marL="342900" indent="-342900">
              <a:buFont typeface="+mj-lt"/>
              <a:buAutoNum type="alphaLcParenR"/>
            </a:pPr>
            <a:endParaRPr lang="en-US" dirty="0">
              <a:solidFill>
                <a:srgbClr val="6D6E71"/>
              </a:solidFill>
              <a:latin typeface="Arial" pitchFamily="34" charset="0"/>
              <a:cs typeface="Arial" pitchFamily="34" charset="0"/>
            </a:endParaRPr>
          </a:p>
          <a:p>
            <a:pPr marL="342900" indent="-342900">
              <a:buFont typeface="+mj-lt"/>
              <a:buAutoNum type="alphaLcParenR"/>
            </a:pPr>
            <a:r>
              <a:rPr lang="en-US" dirty="0">
                <a:solidFill>
                  <a:srgbClr val="6D6E71"/>
                </a:solidFill>
                <a:latin typeface="Arial" pitchFamily="34" charset="0"/>
                <a:cs typeface="Arial" pitchFamily="34" charset="0"/>
              </a:rPr>
              <a:t>p</a:t>
            </a:r>
            <a:r>
              <a:rPr lang="en-US" dirty="0" smtClean="0">
                <a:solidFill>
                  <a:srgbClr val="6D6E71"/>
                </a:solidFill>
                <a:latin typeface="Arial" pitchFamily="34" charset="0"/>
                <a:cs typeface="Arial" pitchFamily="34" charset="0"/>
              </a:rPr>
              <a:t>rototype – Upon every request, a new instance is created</a:t>
            </a:r>
          </a:p>
          <a:p>
            <a:pPr marL="342900" indent="-342900">
              <a:buFont typeface="+mj-lt"/>
              <a:buAutoNum type="alphaLcParenR"/>
            </a:pPr>
            <a:endParaRPr lang="en-US" dirty="0" smtClean="0">
              <a:solidFill>
                <a:srgbClr val="6D6E71"/>
              </a:solidFill>
              <a:latin typeface="Arial" pitchFamily="34" charset="0"/>
              <a:cs typeface="Arial" pitchFamily="34" charset="0"/>
            </a:endParaRPr>
          </a:p>
          <a:p>
            <a:pPr marL="342900" indent="-342900">
              <a:buFont typeface="+mj-lt"/>
              <a:buAutoNum type="alphaLcParenR"/>
            </a:pPr>
            <a:endParaRPr lang="en-US" dirty="0" smtClean="0">
              <a:solidFill>
                <a:srgbClr val="6D6E71"/>
              </a:solidFill>
              <a:latin typeface="Arial" pitchFamily="34" charset="0"/>
              <a:cs typeface="Arial" pitchFamily="34" charset="0"/>
            </a:endParaRPr>
          </a:p>
          <a:p>
            <a:r>
              <a:rPr lang="en-US" dirty="0" smtClean="0">
                <a:solidFill>
                  <a:srgbClr val="6D6E71"/>
                </a:solidFill>
                <a:latin typeface="Arial" pitchFamily="34" charset="0"/>
                <a:cs typeface="Arial" pitchFamily="34" charset="0"/>
              </a:rPr>
              <a:t>The below three scopes are specific to web-aware Spring </a:t>
            </a:r>
            <a:r>
              <a:rPr lang="en-US" dirty="0" err="1" smtClean="0">
                <a:solidFill>
                  <a:srgbClr val="6D6E71"/>
                </a:solidFill>
                <a:latin typeface="Arial" pitchFamily="34" charset="0"/>
                <a:cs typeface="Arial" pitchFamily="34" charset="0"/>
              </a:rPr>
              <a:t>ApplicationContext</a:t>
            </a:r>
            <a:r>
              <a:rPr lang="en-US" dirty="0" smtClean="0">
                <a:solidFill>
                  <a:srgbClr val="6D6E71"/>
                </a:solidFill>
                <a:latin typeface="Arial" pitchFamily="34" charset="0"/>
                <a:cs typeface="Arial" pitchFamily="34" charset="0"/>
              </a:rPr>
              <a:t> :</a:t>
            </a:r>
          </a:p>
          <a:p>
            <a:endParaRPr lang="en-US" dirty="0">
              <a:solidFill>
                <a:srgbClr val="6D6E71"/>
              </a:solidFill>
              <a:latin typeface="Arial" pitchFamily="34" charset="0"/>
              <a:cs typeface="Arial" pitchFamily="34" charset="0"/>
            </a:endParaRPr>
          </a:p>
          <a:p>
            <a:pPr marL="342900" indent="-342900">
              <a:buFont typeface="+mj-lt"/>
              <a:buAutoNum type="alphaLcParenR"/>
            </a:pPr>
            <a:r>
              <a:rPr lang="en-US" dirty="0">
                <a:solidFill>
                  <a:srgbClr val="6D6E71"/>
                </a:solidFill>
                <a:latin typeface="Arial" pitchFamily="34" charset="0"/>
                <a:cs typeface="Arial" pitchFamily="34" charset="0"/>
              </a:rPr>
              <a:t>r</a:t>
            </a:r>
            <a:r>
              <a:rPr lang="en-US" dirty="0" smtClean="0">
                <a:solidFill>
                  <a:srgbClr val="6D6E71"/>
                </a:solidFill>
                <a:latin typeface="Arial" pitchFamily="34" charset="0"/>
                <a:cs typeface="Arial" pitchFamily="34" charset="0"/>
              </a:rPr>
              <a:t>equest  -- the scope is limited to an HTTP request</a:t>
            </a:r>
          </a:p>
          <a:p>
            <a:pPr marL="342900" indent="-342900">
              <a:buFont typeface="+mj-lt"/>
              <a:buAutoNum type="alphaLcParenR"/>
            </a:pPr>
            <a:endParaRPr lang="en-US" dirty="0">
              <a:solidFill>
                <a:srgbClr val="6D6E71"/>
              </a:solidFill>
              <a:latin typeface="Arial" pitchFamily="34" charset="0"/>
              <a:cs typeface="Arial" pitchFamily="34" charset="0"/>
            </a:endParaRPr>
          </a:p>
          <a:p>
            <a:pPr marL="342900" indent="-342900">
              <a:buFont typeface="+mj-lt"/>
              <a:buAutoNum type="alphaLcParenR"/>
            </a:pPr>
            <a:r>
              <a:rPr lang="en-US" dirty="0">
                <a:solidFill>
                  <a:srgbClr val="6D6E71"/>
                </a:solidFill>
                <a:latin typeface="Arial" pitchFamily="34" charset="0"/>
                <a:cs typeface="Arial" pitchFamily="34" charset="0"/>
              </a:rPr>
              <a:t>s</a:t>
            </a:r>
            <a:r>
              <a:rPr lang="en-US" dirty="0" smtClean="0">
                <a:solidFill>
                  <a:srgbClr val="6D6E71"/>
                </a:solidFill>
                <a:latin typeface="Arial" pitchFamily="34" charset="0"/>
                <a:cs typeface="Arial" pitchFamily="34" charset="0"/>
              </a:rPr>
              <a:t>ession – the scope is limited to an HTTP session</a:t>
            </a:r>
          </a:p>
          <a:p>
            <a:pPr marL="342900" indent="-342900">
              <a:buFont typeface="+mj-lt"/>
              <a:buAutoNum type="alphaLcParenR"/>
            </a:pPr>
            <a:endParaRPr lang="en-US" dirty="0">
              <a:solidFill>
                <a:srgbClr val="6D6E71"/>
              </a:solidFill>
              <a:latin typeface="Arial" pitchFamily="34" charset="0"/>
              <a:cs typeface="Arial" pitchFamily="34" charset="0"/>
            </a:endParaRPr>
          </a:p>
          <a:p>
            <a:pPr marL="342900" indent="-342900">
              <a:buFont typeface="+mj-lt"/>
              <a:buAutoNum type="alphaLcParenR"/>
            </a:pPr>
            <a:r>
              <a:rPr lang="en-US" dirty="0">
                <a:solidFill>
                  <a:srgbClr val="6D6E71"/>
                </a:solidFill>
                <a:latin typeface="Arial" pitchFamily="34" charset="0"/>
                <a:cs typeface="Arial" pitchFamily="34" charset="0"/>
              </a:rPr>
              <a:t>g</a:t>
            </a:r>
            <a:r>
              <a:rPr lang="en-US" dirty="0" smtClean="0">
                <a:solidFill>
                  <a:srgbClr val="6D6E71"/>
                </a:solidFill>
                <a:latin typeface="Arial" pitchFamily="34" charset="0"/>
                <a:cs typeface="Arial" pitchFamily="34" charset="0"/>
              </a:rPr>
              <a:t>lobal-session – the scope is limited to a global HTTP session</a:t>
            </a:r>
          </a:p>
          <a:p>
            <a:pPr marL="342900" indent="-342900">
              <a:buFont typeface="+mj-lt"/>
              <a:buAutoNum type="alphaLcParenR"/>
            </a:pPr>
            <a:endParaRPr lang="en-US" dirty="0">
              <a:solidFill>
                <a:srgbClr val="6D6E71"/>
              </a:solidFill>
              <a:latin typeface="Arial" pitchFamily="34" charset="0"/>
              <a:cs typeface="Arial" pitchFamily="34" charset="0"/>
            </a:endParaRPr>
          </a:p>
          <a:p>
            <a:pPr marL="342900" indent="-342900">
              <a:buFont typeface="+mj-lt"/>
              <a:buAutoNum type="alphaLcParen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5"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11</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91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0" y="360609"/>
            <a:ext cx="9272083" cy="765898"/>
          </a:xfrm>
        </p:spPr>
        <p:txBody>
          <a:bodyPr>
            <a:normAutofit/>
          </a:bodyPr>
          <a:lstStyle/>
          <a:p>
            <a:r>
              <a:rPr lang="en-US" sz="3200" dirty="0"/>
              <a:t>Inversion Of </a:t>
            </a:r>
            <a:r>
              <a:rPr lang="en-US" sz="3200" dirty="0" smtClean="0"/>
              <a:t>Control by Dependency </a:t>
            </a:r>
            <a:r>
              <a:rPr lang="en-US" sz="3200" dirty="0"/>
              <a:t>Injection</a:t>
            </a:r>
          </a:p>
        </p:txBody>
      </p:sp>
      <p:sp>
        <p:nvSpPr>
          <p:cNvPr id="2" name="TextBox 1"/>
          <p:cNvSpPr txBox="1"/>
          <p:nvPr/>
        </p:nvSpPr>
        <p:spPr>
          <a:xfrm>
            <a:off x="309800" y="1430558"/>
            <a:ext cx="10996463" cy="5078313"/>
          </a:xfrm>
          <a:prstGeom prst="rect">
            <a:avLst/>
          </a:prstGeom>
          <a:noFill/>
        </p:spPr>
        <p:txBody>
          <a:bodyPr wrap="square" rtlCol="0">
            <a:spAutoFit/>
          </a:bodyPr>
          <a:lstStyle/>
          <a:p>
            <a:r>
              <a:rPr lang="en-US" dirty="0" smtClean="0">
                <a:solidFill>
                  <a:srgbClr val="6D6E71"/>
                </a:solidFill>
                <a:latin typeface="Arial" pitchFamily="34" charset="0"/>
                <a:cs typeface="Arial" pitchFamily="34" charset="0"/>
              </a:rPr>
              <a:t>	 </a:t>
            </a: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Unlike traditional applications where application developer had to take care of end to end management of the object, in spring based application the entire responsibility is moved to a container.</a:t>
            </a: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In spring, IOC containers like </a:t>
            </a:r>
            <a:r>
              <a:rPr lang="en-US" dirty="0" err="1" smtClean="0">
                <a:solidFill>
                  <a:srgbClr val="6D6E71"/>
                </a:solidFill>
                <a:latin typeface="Arial" pitchFamily="34" charset="0"/>
                <a:cs typeface="Arial" pitchFamily="34" charset="0"/>
              </a:rPr>
              <a:t>BeanFactory</a:t>
            </a:r>
            <a:r>
              <a:rPr lang="en-US" dirty="0" smtClean="0">
                <a:solidFill>
                  <a:srgbClr val="6D6E71"/>
                </a:solidFill>
                <a:latin typeface="Arial" pitchFamily="34" charset="0"/>
                <a:cs typeface="Arial" pitchFamily="34" charset="0"/>
              </a:rPr>
              <a:t> and </a:t>
            </a:r>
            <a:r>
              <a:rPr lang="en-US" dirty="0" err="1" smtClean="0">
                <a:solidFill>
                  <a:srgbClr val="6D6E71"/>
                </a:solidFill>
                <a:latin typeface="Arial" pitchFamily="34" charset="0"/>
                <a:cs typeface="Arial" pitchFamily="34" charset="0"/>
              </a:rPr>
              <a:t>ApplicationContext</a:t>
            </a:r>
            <a:r>
              <a:rPr lang="en-US" dirty="0" smtClean="0">
                <a:solidFill>
                  <a:srgbClr val="6D6E71"/>
                </a:solidFill>
                <a:latin typeface="Arial" pitchFamily="34" charset="0"/>
                <a:cs typeface="Arial" pitchFamily="34" charset="0"/>
              </a:rPr>
              <a:t> are used to define and use the dependencies throughout the application cycle.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Earlier, if there was any requirement to change the dependency, code changes were required along with recompilation, redeployment of code.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Whereas in spring applications, the dependencies are separated from application business logic and defined in a configuration file.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Inversion of control is achieved by dependency injection feature which is provided by the core container module group</a:t>
            </a: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6"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12</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131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QUIZ</a:t>
            </a:r>
            <a:endParaRPr lang="en-US" dirty="0"/>
          </a:p>
        </p:txBody>
      </p:sp>
      <p:sp>
        <p:nvSpPr>
          <p:cNvPr id="2" name="TextBox 1"/>
          <p:cNvSpPr txBox="1"/>
          <p:nvPr/>
        </p:nvSpPr>
        <p:spPr>
          <a:xfrm>
            <a:off x="439976" y="851824"/>
            <a:ext cx="10996463" cy="1508105"/>
          </a:xfrm>
          <a:prstGeom prst="rect">
            <a:avLst/>
          </a:prstGeom>
          <a:noFill/>
        </p:spPr>
        <p:txBody>
          <a:bodyPr wrap="square" rtlCol="0">
            <a:spAutoFit/>
          </a:bodyPr>
          <a:lstStyle/>
          <a:p>
            <a:endParaRPr lang="en-US" sz="2000" u="sng" dirty="0" smtClean="0">
              <a:solidFill>
                <a:srgbClr val="00B0F0"/>
              </a:solidFill>
              <a:latin typeface="Arial" pitchFamily="34" charset="0"/>
              <a:cs typeface="Arial" pitchFamily="34" charset="0"/>
            </a:endParaRPr>
          </a:p>
          <a:p>
            <a:r>
              <a:rPr lang="en-US" dirty="0" smtClean="0">
                <a:solidFill>
                  <a:srgbClr val="6D6E71"/>
                </a:solidFill>
                <a:latin typeface="Arial" pitchFamily="34" charset="0"/>
                <a:cs typeface="Arial" pitchFamily="34" charset="0"/>
              </a:rPr>
              <a:t>	 </a:t>
            </a: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5" name="Rectangle 4"/>
          <p:cNvSpPr/>
          <p:nvPr/>
        </p:nvSpPr>
        <p:spPr>
          <a:xfrm>
            <a:off x="1053151" y="1590933"/>
            <a:ext cx="9780895" cy="3416320"/>
          </a:xfrm>
          <a:prstGeom prst="rect">
            <a:avLst/>
          </a:prstGeom>
        </p:spPr>
        <p:txBody>
          <a:bodyPr wrap="square">
            <a:spAutoFit/>
          </a:bodyPr>
          <a:lstStyle/>
          <a:p>
            <a:pPr marL="342900" indent="-342900">
              <a:buFont typeface="+mj-lt"/>
              <a:buAutoNum type="arabicPeriod"/>
            </a:pPr>
            <a:r>
              <a:rPr lang="en-US" dirty="0" smtClean="0"/>
              <a:t>Which is the default bean scope :</a:t>
            </a:r>
          </a:p>
          <a:p>
            <a:endParaRPr lang="en-US" dirty="0" smtClean="0"/>
          </a:p>
          <a:p>
            <a:pPr marL="800100" lvl="1" indent="-342900">
              <a:buFont typeface="+mj-lt"/>
              <a:buAutoNum type="alphaLcParenR"/>
            </a:pPr>
            <a:r>
              <a:rPr lang="en-US" dirty="0" smtClean="0"/>
              <a:t>Prototype</a:t>
            </a:r>
          </a:p>
          <a:p>
            <a:pPr marL="800100" lvl="1" indent="-342900">
              <a:buFont typeface="+mj-lt"/>
              <a:buAutoNum type="alphaLcParenR"/>
            </a:pPr>
            <a:r>
              <a:rPr lang="en-US" dirty="0" smtClean="0"/>
              <a:t>There is no default bean scope</a:t>
            </a:r>
          </a:p>
          <a:p>
            <a:pPr marL="800100" lvl="1" indent="-342900">
              <a:buFont typeface="+mj-lt"/>
              <a:buAutoNum type="alphaLcParenR"/>
            </a:pPr>
            <a:r>
              <a:rPr lang="en-US" dirty="0" smtClean="0"/>
              <a:t>Singleton</a:t>
            </a:r>
          </a:p>
          <a:p>
            <a:pPr marL="800100" lvl="1" indent="-342900">
              <a:buFont typeface="+mj-lt"/>
              <a:buAutoNum type="alphaLcParenR"/>
            </a:pPr>
            <a:r>
              <a:rPr lang="en-US" dirty="0" smtClean="0"/>
              <a:t>Request</a:t>
            </a:r>
            <a:r>
              <a:rPr lang="en-US" dirty="0"/>
              <a:t>	</a:t>
            </a:r>
            <a:endParaRPr lang="en-US" dirty="0" smtClean="0"/>
          </a:p>
          <a:p>
            <a:pPr marL="285750" indent="-285750">
              <a:buFont typeface="Arial" panose="020B0604020202020204" pitchFamily="34" charset="0"/>
              <a:buChar char="•"/>
            </a:pPr>
            <a:endParaRPr lang="en-US" dirty="0" smtClean="0"/>
          </a:p>
          <a:p>
            <a:endParaRPr lang="en-US" dirty="0" smtClean="0"/>
          </a:p>
          <a:p>
            <a:pPr marL="342900" indent="-342900">
              <a:buAutoNum type="arabicPeriod" startAt="2"/>
            </a:pPr>
            <a:r>
              <a:rPr lang="en-US" dirty="0" smtClean="0"/>
              <a:t>AOP helps in providing the dependency injection feature to IOC container:</a:t>
            </a:r>
          </a:p>
          <a:p>
            <a:endParaRPr lang="en-US" dirty="0"/>
          </a:p>
          <a:p>
            <a:pPr marL="800100" lvl="1" indent="-342900">
              <a:buFont typeface="+mj-lt"/>
              <a:buAutoNum type="alphaLcParenR"/>
            </a:pPr>
            <a:r>
              <a:rPr lang="en-US" dirty="0" smtClean="0"/>
              <a:t>True</a:t>
            </a:r>
          </a:p>
          <a:p>
            <a:pPr marL="800100" lvl="1" indent="-342900">
              <a:buFont typeface="+mj-lt"/>
              <a:buAutoNum type="alphaLcParenR"/>
            </a:pPr>
            <a:r>
              <a:rPr lang="en-US" dirty="0" smtClean="0"/>
              <a:t>False</a:t>
            </a:r>
          </a:p>
        </p:txBody>
      </p:sp>
      <p:sp>
        <p:nvSpPr>
          <p:cNvPr id="6"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13</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5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QUIZ</a:t>
            </a:r>
            <a:endParaRPr lang="en-US" dirty="0"/>
          </a:p>
        </p:txBody>
      </p:sp>
      <p:sp>
        <p:nvSpPr>
          <p:cNvPr id="2" name="TextBox 1"/>
          <p:cNvSpPr txBox="1"/>
          <p:nvPr/>
        </p:nvSpPr>
        <p:spPr>
          <a:xfrm>
            <a:off x="439976" y="851824"/>
            <a:ext cx="10996463" cy="1508105"/>
          </a:xfrm>
          <a:prstGeom prst="rect">
            <a:avLst/>
          </a:prstGeom>
          <a:noFill/>
        </p:spPr>
        <p:txBody>
          <a:bodyPr wrap="square" rtlCol="0">
            <a:spAutoFit/>
          </a:bodyPr>
          <a:lstStyle/>
          <a:p>
            <a:endParaRPr lang="en-US" sz="2000" u="sng" dirty="0" smtClean="0">
              <a:solidFill>
                <a:srgbClr val="00B0F0"/>
              </a:solidFill>
              <a:latin typeface="Arial" pitchFamily="34" charset="0"/>
              <a:cs typeface="Arial" pitchFamily="34" charset="0"/>
            </a:endParaRPr>
          </a:p>
          <a:p>
            <a:r>
              <a:rPr lang="en-US" dirty="0" smtClean="0">
                <a:solidFill>
                  <a:srgbClr val="6D6E71"/>
                </a:solidFill>
                <a:latin typeface="Arial" pitchFamily="34" charset="0"/>
                <a:cs typeface="Arial" pitchFamily="34" charset="0"/>
              </a:rPr>
              <a:t>	 </a:t>
            </a: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6" name="Rectangle 5"/>
          <p:cNvSpPr/>
          <p:nvPr/>
        </p:nvSpPr>
        <p:spPr>
          <a:xfrm>
            <a:off x="847089" y="1605876"/>
            <a:ext cx="9780895" cy="3970318"/>
          </a:xfrm>
          <a:prstGeom prst="rect">
            <a:avLst/>
          </a:prstGeom>
        </p:spPr>
        <p:txBody>
          <a:bodyPr wrap="square">
            <a:spAutoFit/>
          </a:bodyPr>
          <a:lstStyle/>
          <a:p>
            <a:r>
              <a:rPr lang="en-US" dirty="0" smtClean="0"/>
              <a:t>3.    Which of the following concept helps in overcoming Object relational paradigm:</a:t>
            </a:r>
          </a:p>
          <a:p>
            <a:endParaRPr lang="en-US" dirty="0" smtClean="0"/>
          </a:p>
          <a:p>
            <a:pPr marL="800100" lvl="1" indent="-342900">
              <a:buFont typeface="+mj-lt"/>
              <a:buAutoNum type="alphaLcParenR"/>
            </a:pPr>
            <a:r>
              <a:rPr lang="en-US" dirty="0" smtClean="0"/>
              <a:t>JDBC</a:t>
            </a:r>
          </a:p>
          <a:p>
            <a:pPr marL="800100" lvl="1" indent="-342900">
              <a:buFont typeface="+mj-lt"/>
              <a:buAutoNum type="alphaLcParenR"/>
            </a:pPr>
            <a:r>
              <a:rPr lang="en-US" dirty="0" smtClean="0"/>
              <a:t>ORM</a:t>
            </a:r>
          </a:p>
          <a:p>
            <a:pPr marL="800100" lvl="1" indent="-342900">
              <a:buFont typeface="+mj-lt"/>
              <a:buAutoNum type="alphaLcParenR"/>
            </a:pPr>
            <a:r>
              <a:rPr lang="en-US" dirty="0" smtClean="0"/>
              <a:t>RDBMS</a:t>
            </a:r>
          </a:p>
          <a:p>
            <a:pPr marL="800100" lvl="1" indent="-342900">
              <a:buFont typeface="+mj-lt"/>
              <a:buAutoNum type="alphaLcParenR"/>
            </a:pPr>
            <a:r>
              <a:rPr lang="en-US" dirty="0" smtClean="0"/>
              <a:t>None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342900" indent="-342900">
              <a:buAutoNum type="arabicPeriod" startAt="4"/>
            </a:pPr>
            <a:r>
              <a:rPr lang="en-US" dirty="0" smtClean="0"/>
              <a:t>Spring forces the class to extend/implement pre-defined classes due to it’s invasive feature:</a:t>
            </a:r>
          </a:p>
          <a:p>
            <a:pPr marL="342900" indent="-342900">
              <a:buAutoNum type="arabicPeriod" startAt="4"/>
            </a:pPr>
            <a:endParaRPr lang="en-US" dirty="0"/>
          </a:p>
          <a:p>
            <a:pPr marL="800100" lvl="1" indent="-342900">
              <a:buFont typeface="+mj-lt"/>
              <a:buAutoNum type="alphaLcParenR"/>
            </a:pPr>
            <a:r>
              <a:rPr lang="en-US" dirty="0" smtClean="0"/>
              <a:t>True</a:t>
            </a:r>
          </a:p>
          <a:p>
            <a:pPr marL="800100" lvl="1" indent="-342900">
              <a:buFont typeface="+mj-lt"/>
              <a:buAutoNum type="alphaLcParenR"/>
            </a:pPr>
            <a:r>
              <a:rPr lang="en-US" dirty="0" smtClean="0"/>
              <a:t>False</a:t>
            </a:r>
            <a:endParaRPr lang="en-US" dirty="0"/>
          </a:p>
          <a:p>
            <a:pPr marL="342900" indent="-342900">
              <a:buAutoNum type="arabicPeriod" startAt="4"/>
            </a:pPr>
            <a:endParaRPr lang="en-US" dirty="0"/>
          </a:p>
        </p:txBody>
      </p:sp>
      <p:sp>
        <p:nvSpPr>
          <p:cNvPr id="7"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14</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77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QUIZ</a:t>
            </a:r>
            <a:endParaRPr lang="en-US" dirty="0"/>
          </a:p>
        </p:txBody>
      </p:sp>
      <p:sp>
        <p:nvSpPr>
          <p:cNvPr id="2" name="TextBox 1"/>
          <p:cNvSpPr txBox="1"/>
          <p:nvPr/>
        </p:nvSpPr>
        <p:spPr>
          <a:xfrm>
            <a:off x="439976" y="851824"/>
            <a:ext cx="10996463" cy="1508105"/>
          </a:xfrm>
          <a:prstGeom prst="rect">
            <a:avLst/>
          </a:prstGeom>
          <a:noFill/>
        </p:spPr>
        <p:txBody>
          <a:bodyPr wrap="square" rtlCol="0">
            <a:spAutoFit/>
          </a:bodyPr>
          <a:lstStyle/>
          <a:p>
            <a:endParaRPr lang="en-US" sz="2000" u="sng" dirty="0" smtClean="0">
              <a:solidFill>
                <a:srgbClr val="00B0F0"/>
              </a:solidFill>
              <a:latin typeface="Arial" pitchFamily="34" charset="0"/>
              <a:cs typeface="Arial" pitchFamily="34" charset="0"/>
            </a:endParaRPr>
          </a:p>
          <a:p>
            <a:r>
              <a:rPr lang="en-US" dirty="0" smtClean="0">
                <a:solidFill>
                  <a:srgbClr val="6D6E71"/>
                </a:solidFill>
                <a:latin typeface="Arial" pitchFamily="34" charset="0"/>
                <a:cs typeface="Arial" pitchFamily="34" charset="0"/>
              </a:rPr>
              <a:t>	 </a:t>
            </a: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
        <p:nvSpPr>
          <p:cNvPr id="8" name="Rectangle 7"/>
          <p:cNvSpPr/>
          <p:nvPr/>
        </p:nvSpPr>
        <p:spPr>
          <a:xfrm>
            <a:off x="1209110" y="1939239"/>
            <a:ext cx="9780895" cy="2862322"/>
          </a:xfrm>
          <a:prstGeom prst="rect">
            <a:avLst/>
          </a:prstGeom>
        </p:spPr>
        <p:txBody>
          <a:bodyPr wrap="square">
            <a:spAutoFit/>
          </a:bodyPr>
          <a:lstStyle/>
          <a:p>
            <a:r>
              <a:rPr lang="en-US" dirty="0" smtClean="0"/>
              <a:t>5.    MVC stands for :</a:t>
            </a:r>
          </a:p>
          <a:p>
            <a:endParaRPr lang="en-US" dirty="0" smtClean="0"/>
          </a:p>
          <a:p>
            <a:pPr marL="800100" lvl="1" indent="-342900">
              <a:buFont typeface="+mj-lt"/>
              <a:buAutoNum type="alphaLcParenR"/>
            </a:pPr>
            <a:r>
              <a:rPr lang="en-US" dirty="0" smtClean="0"/>
              <a:t>Model View Context</a:t>
            </a:r>
            <a:endParaRPr lang="en-US" dirty="0"/>
          </a:p>
          <a:p>
            <a:pPr marL="800100" lvl="1" indent="-342900">
              <a:buFont typeface="+mj-lt"/>
              <a:buAutoNum type="alphaLcParenR"/>
            </a:pPr>
            <a:r>
              <a:rPr lang="en-US" dirty="0" smtClean="0"/>
              <a:t>Metadata View Component</a:t>
            </a:r>
          </a:p>
          <a:p>
            <a:pPr marL="800100" lvl="1" indent="-342900">
              <a:buFont typeface="+mj-lt"/>
              <a:buAutoNum type="alphaLcParenR"/>
            </a:pPr>
            <a:r>
              <a:rPr lang="en-US" dirty="0" smtClean="0"/>
              <a:t>Model View Controller</a:t>
            </a:r>
            <a:endParaRPr lang="en-US" dirty="0"/>
          </a:p>
          <a:p>
            <a:pPr marL="800100" lvl="1" indent="-342900">
              <a:buFont typeface="+mj-lt"/>
              <a:buAutoNum type="alphaLcParenR"/>
            </a:pPr>
            <a:r>
              <a:rPr lang="en-US" dirty="0" smtClean="0"/>
              <a:t>Model Variable Constant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342900" indent="-342900">
              <a:buAutoNum type="arabicPeriod" startAt="4"/>
            </a:pPr>
            <a:endParaRPr lang="en-US" dirty="0"/>
          </a:p>
        </p:txBody>
      </p:sp>
      <p:sp>
        <p:nvSpPr>
          <p:cNvPr id="6"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15</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306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1973" y="283334"/>
            <a:ext cx="6865400" cy="710835"/>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3333" b="1" dirty="0">
                <a:solidFill>
                  <a:schemeClr val="accent1"/>
                </a:solidFill>
                <a:latin typeface="Arial" pitchFamily="34" charset="0"/>
                <a:cs typeface="Arial" pitchFamily="34" charset="0"/>
              </a:rPr>
              <a:t>QUIZ</a:t>
            </a:r>
          </a:p>
        </p:txBody>
      </p:sp>
      <p:sp>
        <p:nvSpPr>
          <p:cNvPr id="3" name="Rectangle 2"/>
          <p:cNvSpPr/>
          <p:nvPr/>
        </p:nvSpPr>
        <p:spPr>
          <a:xfrm>
            <a:off x="1153299" y="1380536"/>
            <a:ext cx="9780895" cy="3631763"/>
          </a:xfrm>
          <a:prstGeom prst="rect">
            <a:avLst/>
          </a:prstGeom>
        </p:spPr>
        <p:txBody>
          <a:bodyPr wrap="square">
            <a:spAutoFit/>
          </a:bodyPr>
          <a:lstStyle/>
          <a:p>
            <a:r>
              <a:rPr lang="en-US" sz="3200" dirty="0" smtClean="0"/>
              <a:t>Answers</a:t>
            </a:r>
          </a:p>
          <a:p>
            <a:endParaRPr lang="en-US" dirty="0" smtClean="0"/>
          </a:p>
          <a:p>
            <a:pPr marL="342900" indent="-342900">
              <a:buFont typeface="+mj-lt"/>
              <a:buAutoNum type="arabicPeriod"/>
            </a:pPr>
            <a:r>
              <a:rPr lang="en-US" dirty="0"/>
              <a:t> </a:t>
            </a:r>
            <a:r>
              <a:rPr lang="en-US" dirty="0" smtClean="0"/>
              <a:t>c</a:t>
            </a:r>
          </a:p>
          <a:p>
            <a:pPr marL="342900" indent="-342900">
              <a:buFont typeface="+mj-lt"/>
              <a:buAutoNum type="arabicPeriod"/>
            </a:pPr>
            <a:r>
              <a:rPr lang="en-US" dirty="0" smtClean="0"/>
              <a:t> b</a:t>
            </a:r>
          </a:p>
          <a:p>
            <a:pPr marL="342900" indent="-342900">
              <a:buFont typeface="+mj-lt"/>
              <a:buAutoNum type="arabicPeriod"/>
            </a:pPr>
            <a:r>
              <a:rPr lang="en-US" dirty="0" smtClean="0"/>
              <a:t> b</a:t>
            </a:r>
          </a:p>
          <a:p>
            <a:pPr marL="342900" indent="-342900">
              <a:buFont typeface="+mj-lt"/>
              <a:buAutoNum type="arabicPeriod"/>
            </a:pPr>
            <a:r>
              <a:rPr lang="en-US" dirty="0"/>
              <a:t> </a:t>
            </a:r>
            <a:r>
              <a:rPr lang="en-US" dirty="0" smtClean="0"/>
              <a:t>b</a:t>
            </a:r>
          </a:p>
          <a:p>
            <a:pPr marL="342900" indent="-342900">
              <a:buFont typeface="+mj-lt"/>
              <a:buAutoNum type="arabicPeriod"/>
            </a:pPr>
            <a:r>
              <a:rPr lang="en-US" dirty="0"/>
              <a:t> c</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342900" indent="-342900">
              <a:buAutoNum type="arabicPeriod" startAt="4"/>
            </a:pPr>
            <a:endParaRPr lang="en-US" dirty="0"/>
          </a:p>
        </p:txBody>
      </p:sp>
      <p:sp>
        <p:nvSpPr>
          <p:cNvPr id="5" name="Slide Number Placeholder 2"/>
          <p:cNvSpPr txBox="1">
            <a:spLocks/>
          </p:cNvSpPr>
          <p:nvPr/>
        </p:nvSpPr>
        <p:spPr>
          <a:xfrm>
            <a:off x="179625" y="6381487"/>
            <a:ext cx="631744" cy="3026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67" dirty="0" smtClean="0">
                <a:solidFill>
                  <a:prstClr val="white"/>
                </a:solidFill>
                <a:latin typeface="Arial" panose="020B0604020202020204" pitchFamily="34" charset="0"/>
                <a:cs typeface="Arial" panose="020B0604020202020204" pitchFamily="34" charset="0"/>
              </a:rPr>
              <a:t>16</a:t>
            </a:r>
            <a:endParaRPr lang="en-US" sz="1867"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313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99529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12800" y="1193801"/>
            <a:ext cx="10566400" cy="3016210"/>
          </a:xfrm>
          <a:prstGeom prst="rect">
            <a:avLst/>
          </a:prstGeom>
          <a:noFill/>
        </p:spPr>
        <p:txBody>
          <a:bodyPr wrap="square">
            <a:spAutoFit/>
          </a:bodyPr>
          <a:lstStyle/>
          <a:p>
            <a:pPr fontAlgn="base">
              <a:spcBef>
                <a:spcPct val="0"/>
              </a:spcBef>
              <a:spcAft>
                <a:spcPct val="0"/>
              </a:spcAft>
              <a:defRPr/>
            </a:pPr>
            <a:r>
              <a:rPr lang="en-US" sz="1000" b="1" dirty="0">
                <a:solidFill>
                  <a:srgbClr val="002D78"/>
                </a:solidFill>
                <a:latin typeface="Verdana" panose="020B0604030504040204" pitchFamily="34" charset="0"/>
                <a:ea typeface="Verdana" panose="020B0604030504040204" pitchFamily="34" charset="0"/>
                <a:cs typeface="Verdana" panose="020B0604030504040204" pitchFamily="34" charset="0"/>
              </a:rPr>
              <a:t>COPYRIGHT NOTICE </a:t>
            </a:r>
          </a:p>
          <a:p>
            <a:pPr fontAlgn="base">
              <a:spcBef>
                <a:spcPct val="0"/>
              </a:spcBef>
              <a:spcAft>
                <a:spcPct val="0"/>
              </a:spcAft>
              <a:defRPr/>
            </a:pPr>
            <a:r>
              <a:rPr lang="en-US" sz="1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p>
          <a:p>
            <a:pPr algn="just" fontAlgn="base">
              <a:spcBef>
                <a:spcPct val="0"/>
              </a:spcBef>
              <a:spcAft>
                <a:spcPct val="0"/>
              </a:spcAft>
              <a:defRPr/>
            </a:pPr>
            <a:r>
              <a:rPr lang="en-US" sz="1000" b="1" dirty="0">
                <a:solidFill>
                  <a:srgbClr val="002D78"/>
                </a:solidFill>
                <a:latin typeface="Verdana" panose="020B0604030504040204" pitchFamily="34" charset="0"/>
                <a:ea typeface="Verdana" panose="020B0604030504040204" pitchFamily="34" charset="0"/>
                <a:cs typeface="Verdana" panose="020B0604030504040204" pitchFamily="34" charset="0"/>
              </a:rPr>
              <a:t>© </a:t>
            </a:r>
            <a:r>
              <a:rPr lang="en-US" sz="1000" b="1" dirty="0" smtClean="0">
                <a:solidFill>
                  <a:srgbClr val="002D78"/>
                </a:solidFill>
                <a:latin typeface="Verdana" panose="020B0604030504040204" pitchFamily="34" charset="0"/>
                <a:ea typeface="Verdana" panose="020B0604030504040204" pitchFamily="34" charset="0"/>
                <a:cs typeface="Verdana" panose="020B0604030504040204" pitchFamily="34" charset="0"/>
              </a:rPr>
              <a:t>2018 </a:t>
            </a:r>
            <a:r>
              <a:rPr lang="en-US" sz="1000" b="1" dirty="0">
                <a:solidFill>
                  <a:srgbClr val="002D78"/>
                </a:solidFill>
                <a:latin typeface="Verdana" panose="020B0604030504040204" pitchFamily="34" charset="0"/>
                <a:ea typeface="Verdana" panose="020B0604030504040204" pitchFamily="34" charset="0"/>
                <a:cs typeface="Verdana" panose="020B0604030504040204" pitchFamily="34" charset="0"/>
              </a:rPr>
              <a:t>Infosys Limited</a:t>
            </a: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 nor any part of it may be reproduced, stored in a retrieval system, or transmitted in any form or by any means, electronic, mechanical, printing, photocopying, recording or otherwise, without the prior permission of Infosys Limited and/or any named intellectual property rights holders under this document.</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Infosys  Limited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Hosur Road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Electronic City, 3rd Cross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Bangalore 560 100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India.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Telephone: (91) (80)28520 261-270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Fax: (91) (80) 8520 362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Website: </a:t>
            </a:r>
            <a:r>
              <a:rPr lang="en-US" sz="1000" u="sng" dirty="0">
                <a:solidFill>
                  <a:srgbClr val="002D78"/>
                </a:solidFill>
                <a:latin typeface="Verdana" panose="020B0604030504040204" pitchFamily="34" charset="0"/>
                <a:ea typeface="Verdana" panose="020B0604030504040204" pitchFamily="34" charset="0"/>
                <a:cs typeface="Verdana" panose="020B0604030504040204" pitchFamily="34" charset="0"/>
                <a:hlinkClick r:id="rId2"/>
              </a:rPr>
              <a:t>http://www.infosys.com</a:t>
            </a: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a:t>
            </a:r>
          </a:p>
          <a:p>
            <a:pPr fontAlgn="base">
              <a:spcBef>
                <a:spcPct val="0"/>
              </a:spcBef>
              <a:spcAft>
                <a:spcPct val="0"/>
              </a:spcAft>
              <a:defRPr/>
            </a:pPr>
            <a:endPar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50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4D65173-87C9-47C0-A890-7AD8E2754265}" type="slidenum">
              <a:rPr lang="en-US" smtClean="0">
                <a:solidFill>
                  <a:prstClr val="white"/>
                </a:solidFill>
              </a:rPr>
              <a:pPr/>
              <a:t>3</a:t>
            </a:fld>
            <a:endParaRPr lang="en-US">
              <a:solidFill>
                <a:prstClr val="white"/>
              </a:solidFill>
            </a:endParaRPr>
          </a:p>
        </p:txBody>
      </p:sp>
      <p:sp>
        <p:nvSpPr>
          <p:cNvPr id="9" name="TextBox 3"/>
          <p:cNvSpPr txBox="1">
            <a:spLocks noChangeArrowheads="1"/>
          </p:cNvSpPr>
          <p:nvPr/>
        </p:nvSpPr>
        <p:spPr bwMode="auto">
          <a:xfrm>
            <a:off x="568503" y="787400"/>
            <a:ext cx="11176000" cy="1631216"/>
          </a:xfrm>
          <a:prstGeom prst="rect">
            <a:avLst/>
          </a:prstGeom>
          <a:noFill/>
          <a:ln w="9525">
            <a:noFill/>
            <a:miter lim="800000"/>
            <a:headEnd/>
            <a:tailEnd/>
          </a:ln>
        </p:spPr>
        <p:txBody>
          <a:bodyPr wrap="square">
            <a:spAutoFit/>
          </a:bodyPr>
          <a:lstStyle/>
          <a:p>
            <a:pPr fontAlgn="base">
              <a:spcBef>
                <a:spcPct val="0"/>
              </a:spcBef>
              <a:spcAft>
                <a:spcPct val="0"/>
              </a:spcAft>
              <a:defRPr/>
            </a:pPr>
            <a:r>
              <a:rPr lang="en-US" sz="1000" b="1" dirty="0" smtClean="0">
                <a:solidFill>
                  <a:srgbClr val="000066"/>
                </a:solidFill>
                <a:latin typeface="Verdana" panose="020B0604030504040204" pitchFamily="34" charset="0"/>
                <a:ea typeface="Verdana" panose="020B0604030504040204" pitchFamily="34" charset="0"/>
                <a:cs typeface="Verdana" panose="020B0604030504040204" pitchFamily="34" charset="0"/>
              </a:rPr>
              <a:t>Author(s</a:t>
            </a:r>
            <a:r>
              <a:rPr lang="en-US" sz="1000" b="1" dirty="0" smtClean="0">
                <a:solidFill>
                  <a:srgbClr val="000066"/>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66"/>
                </a:solidFill>
                <a:latin typeface="Verdana" panose="020B0604030504040204" pitchFamily="34" charset="0"/>
                <a:ea typeface="Verdana" panose="020B0604030504040204" pitchFamily="34" charset="0"/>
                <a:cs typeface="Verdana" panose="020B0604030504040204" pitchFamily="34" charset="0"/>
              </a:rPr>
              <a:t>Joyeeta </a:t>
            </a:r>
            <a:r>
              <a:rPr lang="en-US" sz="1000" dirty="0" smtClean="0">
                <a:solidFill>
                  <a:srgbClr val="000066"/>
                </a:solidFill>
                <a:latin typeface="Verdana" panose="020B0604030504040204" pitchFamily="34" charset="0"/>
                <a:ea typeface="Verdana" panose="020B0604030504040204" pitchFamily="34" charset="0"/>
                <a:cs typeface="Verdana" panose="020B0604030504040204" pitchFamily="34" charset="0"/>
              </a:rPr>
              <a:t>Pattnaik</a:t>
            </a:r>
            <a:endParaRPr lang="en-US" sz="1000" dirty="0">
              <a:solidFill>
                <a:srgbClr val="000066"/>
              </a:solidFill>
              <a:latin typeface="Verdana" panose="020B0604030504040204" pitchFamily="34" charset="0"/>
              <a:ea typeface="Verdana" panose="020B0604030504040204" pitchFamily="34" charset="0"/>
              <a:cs typeface="Verdana" panose="020B0604030504040204" pitchFamily="34" charset="0"/>
            </a:endParaRPr>
          </a:p>
          <a:p>
            <a:pPr fontAlgn="base">
              <a:spcBef>
                <a:spcPct val="0"/>
              </a:spcBef>
              <a:spcAft>
                <a:spcPct val="0"/>
              </a:spcAft>
              <a:defRPr/>
            </a:pPr>
            <a:endParaRPr lang="en-US" sz="1000" b="1" dirty="0">
              <a:solidFill>
                <a:srgbClr val="002D78"/>
              </a:solidFill>
              <a:latin typeface="Verdana" panose="020B0604030504040204" pitchFamily="34" charset="0"/>
              <a:ea typeface="Verdana" panose="020B0604030504040204" pitchFamily="34" charset="0"/>
              <a:cs typeface="Verdana" panose="020B0604030504040204" pitchFamily="34" charset="0"/>
            </a:endParaRPr>
          </a:p>
          <a:p>
            <a:pPr fontAlgn="base">
              <a:spcBef>
                <a:spcPct val="0"/>
              </a:spcBef>
              <a:spcAft>
                <a:spcPct val="0"/>
              </a:spcAft>
              <a:defRPr/>
            </a:pPr>
            <a:r>
              <a:rPr lang="en-US" sz="1000" b="1" dirty="0">
                <a:solidFill>
                  <a:srgbClr val="000066"/>
                </a:solidFill>
                <a:latin typeface="Verdana" panose="020B0604030504040204" pitchFamily="34" charset="0"/>
                <a:ea typeface="Verdana" panose="020B0604030504040204" pitchFamily="34" charset="0"/>
                <a:cs typeface="Verdana" panose="020B0604030504040204" pitchFamily="34" charset="0"/>
              </a:rPr>
              <a:t>Date written (MM/DD/YY</a:t>
            </a:r>
            <a:r>
              <a:rPr lang="en-US" sz="1000" b="1" dirty="0" smtClean="0">
                <a:solidFill>
                  <a:srgbClr val="000066"/>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66"/>
                </a:solidFill>
                <a:latin typeface="Verdana" panose="020B0604030504040204" pitchFamily="34" charset="0"/>
                <a:ea typeface="Verdana" panose="020B0604030504040204" pitchFamily="34" charset="0"/>
                <a:cs typeface="Verdana" panose="020B0604030504040204" pitchFamily="34" charset="0"/>
              </a:rPr>
              <a:t>08/03/2018</a:t>
            </a:r>
            <a:endParaRPr lang="en-US" sz="1000" dirty="0">
              <a:solidFill>
                <a:srgbClr val="000066"/>
              </a:solidFill>
              <a:latin typeface="Verdana" panose="020B0604030504040204" pitchFamily="34" charset="0"/>
              <a:ea typeface="Verdana" panose="020B0604030504040204" pitchFamily="34" charset="0"/>
              <a:cs typeface="Verdana" panose="020B0604030504040204" pitchFamily="34" charset="0"/>
            </a:endParaRPr>
          </a:p>
          <a:p>
            <a:pPr fontAlgn="base">
              <a:spcBef>
                <a:spcPct val="0"/>
              </a:spcBef>
              <a:spcAft>
                <a:spcPct val="0"/>
              </a:spcAft>
              <a:defRPr/>
            </a:pPr>
            <a:endParaRPr lang="en-US" sz="1000" b="1" strike="sngStrike" dirty="0">
              <a:solidFill>
                <a:srgbClr val="000066"/>
              </a:solidFill>
              <a:latin typeface="Verdana" panose="020B0604030504040204" pitchFamily="34" charset="0"/>
              <a:ea typeface="Verdana" panose="020B0604030504040204" pitchFamily="34" charset="0"/>
              <a:cs typeface="Verdana" panose="020B0604030504040204" pitchFamily="34" charset="0"/>
            </a:endParaRPr>
          </a:p>
          <a:p>
            <a:pPr fontAlgn="base">
              <a:spcBef>
                <a:spcPct val="0"/>
              </a:spcBef>
              <a:spcAft>
                <a:spcPct val="0"/>
              </a:spcAft>
              <a:defRPr/>
            </a:pPr>
            <a:r>
              <a:rPr lang="en-US" sz="1000" b="1" dirty="0">
                <a:solidFill>
                  <a:srgbClr val="000066"/>
                </a:solidFill>
                <a:latin typeface="Verdana" panose="020B0604030504040204" pitchFamily="34" charset="0"/>
                <a:ea typeface="Verdana" panose="020B0604030504040204" pitchFamily="34" charset="0"/>
                <a:cs typeface="Verdana" panose="020B0604030504040204" pitchFamily="34" charset="0"/>
              </a:rPr>
              <a:t>Project Details </a:t>
            </a:r>
            <a:endParaRPr lang="en-US" sz="1000" dirty="0">
              <a:solidFill>
                <a:srgbClr val="000066"/>
              </a:solidFill>
              <a:latin typeface="Verdana" panose="020B0604030504040204" pitchFamily="34" charset="0"/>
              <a:ea typeface="Verdana" panose="020B0604030504040204" pitchFamily="34" charset="0"/>
              <a:cs typeface="Verdana" panose="020B0604030504040204" pitchFamily="34" charset="0"/>
            </a:endParaRP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Project(s) involved: </a:t>
            </a:r>
            <a:r>
              <a:rPr lang="en-US" sz="1000" dirty="0" smtClean="0">
                <a:solidFill>
                  <a:srgbClr val="002D78"/>
                </a:solidFill>
                <a:latin typeface="Verdana" panose="020B0604030504040204" pitchFamily="34" charset="0"/>
                <a:ea typeface="Verdana" panose="020B0604030504040204" pitchFamily="34" charset="0"/>
                <a:cs typeface="Verdana" panose="020B0604030504040204" pitchFamily="34" charset="0"/>
              </a:rPr>
              <a:t>AE59ADSB</a:t>
            </a:r>
          </a:p>
          <a:p>
            <a:pPr fontAlgn="base">
              <a:spcBef>
                <a:spcPct val="0"/>
              </a:spcBef>
              <a:spcAft>
                <a:spcPct val="0"/>
              </a:spcAft>
              <a:defRPr/>
            </a:pPr>
            <a:r>
              <a:rPr lang="en-US" sz="1000" dirty="0" smtClean="0">
                <a:solidFill>
                  <a:srgbClr val="002D78"/>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H/W Platform: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S/W Environment: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Application Type: </a:t>
            </a:r>
          </a:p>
          <a:p>
            <a:pPr fontAlgn="base">
              <a:spcBef>
                <a:spcPct val="0"/>
              </a:spcBef>
              <a:spcAft>
                <a:spcPct val="0"/>
              </a:spcAft>
              <a:defRPr/>
            </a:pPr>
            <a:r>
              <a:rPr lang="en-US" sz="1000" dirty="0">
                <a:solidFill>
                  <a:srgbClr val="002D78"/>
                </a:solidFill>
                <a:latin typeface="Verdana" panose="020B0604030504040204" pitchFamily="34" charset="0"/>
                <a:ea typeface="Verdana" panose="020B0604030504040204" pitchFamily="34" charset="0"/>
                <a:cs typeface="Verdana" panose="020B0604030504040204" pitchFamily="34" charset="0"/>
              </a:rPr>
              <a:t>·         Project Type:</a:t>
            </a:r>
            <a:endParaRPr lang="en-US" sz="1000" strike="sngStrike" dirty="0">
              <a:solidFill>
                <a:srgbClr val="002D78"/>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888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D65173-87C9-47C0-A890-7AD8E2754265}" type="slidenum">
              <a:rPr lang="en-US" smtClean="0">
                <a:solidFill>
                  <a:prstClr val="white"/>
                </a:solidFill>
              </a:rPr>
              <a:pPr/>
              <a:t>4</a:t>
            </a:fld>
            <a:endParaRPr lang="en-US">
              <a:solidFill>
                <a:prstClr val="white"/>
              </a:solidFill>
            </a:endParaRPr>
          </a:p>
        </p:txBody>
      </p:sp>
      <p:sp>
        <p:nvSpPr>
          <p:cNvPr id="5" name="TextBox 2"/>
          <p:cNvSpPr txBox="1">
            <a:spLocks noChangeArrowheads="1"/>
          </p:cNvSpPr>
          <p:nvPr/>
        </p:nvSpPr>
        <p:spPr bwMode="auto">
          <a:xfrm>
            <a:off x="568503" y="990601"/>
            <a:ext cx="11176000" cy="3754874"/>
          </a:xfrm>
          <a:prstGeom prst="rect">
            <a:avLst/>
          </a:prstGeom>
          <a:noFill/>
          <a:ln w="9525">
            <a:noFill/>
            <a:miter lim="800000"/>
            <a:headEnd/>
            <a:tailEnd/>
          </a:ln>
        </p:spPr>
        <p:txBody>
          <a:bodyPr wrap="square">
            <a:spAutoFit/>
          </a:bodyPr>
          <a:lstStyle/>
          <a:p>
            <a:pPr fontAlgn="base">
              <a:spcBef>
                <a:spcPct val="0"/>
              </a:spcBef>
              <a:spcAft>
                <a:spcPct val="0"/>
              </a:spcAft>
            </a:pPr>
            <a:r>
              <a:rPr lang="en-US" sz="1600" b="1" dirty="0">
                <a:solidFill>
                  <a:srgbClr val="000066"/>
                </a:solidFill>
                <a:latin typeface="Arial" pitchFamily="34" charset="0"/>
                <a:cs typeface="Arial" pitchFamily="34" charset="0"/>
              </a:rPr>
              <a:t>Target readers </a:t>
            </a:r>
            <a:endParaRPr lang="en-US" sz="1600" dirty="0">
              <a:solidFill>
                <a:srgbClr val="000066"/>
              </a:solidFill>
              <a:latin typeface="Arial" pitchFamily="34" charset="0"/>
              <a:cs typeface="Arial" pitchFamily="34" charset="0"/>
            </a:endParaRPr>
          </a:p>
          <a:p>
            <a:pPr fontAlgn="base">
              <a:spcBef>
                <a:spcPct val="0"/>
              </a:spcBef>
              <a:spcAft>
                <a:spcPct val="0"/>
              </a:spcAft>
            </a:pPr>
            <a:endParaRPr lang="en-US" sz="1600" b="1" dirty="0">
              <a:solidFill>
                <a:srgbClr val="002D78"/>
              </a:solidFill>
              <a:latin typeface="Arial" pitchFamily="34" charset="0"/>
              <a:cs typeface="Arial" pitchFamily="34" charset="0"/>
            </a:endParaRPr>
          </a:p>
          <a:p>
            <a:pPr fontAlgn="base">
              <a:spcBef>
                <a:spcPct val="0"/>
              </a:spcBef>
              <a:spcAft>
                <a:spcPct val="0"/>
              </a:spcAft>
            </a:pPr>
            <a:r>
              <a:rPr lang="en-US" sz="1600" b="1" dirty="0">
                <a:solidFill>
                  <a:srgbClr val="000066"/>
                </a:solidFill>
                <a:latin typeface="Arial" pitchFamily="34" charset="0"/>
                <a:cs typeface="Arial" pitchFamily="34" charset="0"/>
              </a:rPr>
              <a:t>Keywords </a:t>
            </a:r>
            <a:endParaRPr lang="en-US" sz="1600" dirty="0">
              <a:solidFill>
                <a:srgbClr val="000066"/>
              </a:solidFill>
              <a:latin typeface="Arial" pitchFamily="34" charset="0"/>
              <a:cs typeface="Arial" pitchFamily="34" charset="0"/>
            </a:endParaRPr>
          </a:p>
          <a:p>
            <a:pPr fontAlgn="base">
              <a:spcBef>
                <a:spcPct val="0"/>
              </a:spcBef>
              <a:spcAft>
                <a:spcPct val="0"/>
              </a:spcAft>
            </a:pPr>
            <a:r>
              <a:rPr lang="en-US" sz="1600" dirty="0" smtClean="0">
                <a:solidFill>
                  <a:srgbClr val="0000FF"/>
                </a:solidFill>
                <a:latin typeface="Arial" pitchFamily="34" charset="0"/>
                <a:cs typeface="Arial" pitchFamily="34" charset="0"/>
              </a:rPr>
              <a:t>SPRING, MVC, Bean scope, Modules, Dependency Injection, Inversion Of Control, AOP</a:t>
            </a:r>
            <a:endParaRPr lang="en-US" sz="1600" dirty="0">
              <a:solidFill>
                <a:srgbClr val="0000FF"/>
              </a:solidFill>
              <a:latin typeface="Arial" pitchFamily="34" charset="0"/>
              <a:cs typeface="Arial" pitchFamily="34" charset="0"/>
            </a:endParaRPr>
          </a:p>
          <a:p>
            <a:pPr fontAlgn="base">
              <a:spcBef>
                <a:spcPct val="0"/>
              </a:spcBef>
              <a:spcAft>
                <a:spcPct val="0"/>
              </a:spcAft>
            </a:pPr>
            <a:endParaRPr lang="en-US" sz="1600" dirty="0">
              <a:solidFill>
                <a:srgbClr val="002D78"/>
              </a:solidFill>
              <a:latin typeface="Arial" pitchFamily="34" charset="0"/>
              <a:cs typeface="Arial" pitchFamily="34" charset="0"/>
            </a:endParaRPr>
          </a:p>
          <a:p>
            <a:pPr fontAlgn="base">
              <a:spcBef>
                <a:spcPct val="0"/>
              </a:spcBef>
              <a:spcAft>
                <a:spcPct val="0"/>
              </a:spcAft>
            </a:pPr>
            <a:r>
              <a:rPr lang="en-US" sz="1600" b="1" dirty="0">
                <a:solidFill>
                  <a:srgbClr val="000066"/>
                </a:solidFill>
                <a:latin typeface="Arial" pitchFamily="34" charset="0"/>
                <a:cs typeface="Arial" pitchFamily="34" charset="0"/>
              </a:rPr>
              <a:t>Introduction</a:t>
            </a:r>
          </a:p>
          <a:p>
            <a:pPr fontAlgn="base">
              <a:spcBef>
                <a:spcPct val="0"/>
              </a:spcBef>
              <a:spcAft>
                <a:spcPct val="0"/>
              </a:spcAft>
            </a:pPr>
            <a:r>
              <a:rPr lang="en-US" sz="1600" dirty="0">
                <a:solidFill>
                  <a:srgbClr val="002D78"/>
                </a:solidFill>
                <a:latin typeface="Arial" pitchFamily="34" charset="0"/>
                <a:cs typeface="Arial" pitchFamily="34" charset="0"/>
              </a:rPr>
              <a:t>This KM PowerPoint internal tutorial will give readers an insight on the basic overview and </a:t>
            </a:r>
            <a:r>
              <a:rPr lang="en-US" sz="1600" dirty="0" smtClean="0">
                <a:solidFill>
                  <a:srgbClr val="002D78"/>
                </a:solidFill>
                <a:latin typeface="Arial" pitchFamily="34" charset="0"/>
                <a:cs typeface="Arial" pitchFamily="34" charset="0"/>
              </a:rPr>
              <a:t>understanding of Spring framework concepts. Also, will gain knowledge on the different features available from the modules in brief conceptually.</a:t>
            </a:r>
            <a:endParaRPr lang="en-US" sz="1600" dirty="0">
              <a:solidFill>
                <a:srgbClr val="002D78"/>
              </a:solidFill>
              <a:latin typeface="Arial" pitchFamily="34" charset="0"/>
              <a:cs typeface="Arial" pitchFamily="34" charset="0"/>
            </a:endParaRPr>
          </a:p>
          <a:p>
            <a:pPr fontAlgn="base">
              <a:spcBef>
                <a:spcPct val="0"/>
              </a:spcBef>
              <a:spcAft>
                <a:spcPct val="0"/>
              </a:spcAft>
            </a:pPr>
            <a:endParaRPr lang="en-US" sz="1600" dirty="0">
              <a:solidFill>
                <a:srgbClr val="002D78"/>
              </a:solidFill>
              <a:latin typeface="Arial" pitchFamily="34" charset="0"/>
              <a:cs typeface="Arial" pitchFamily="34" charset="0"/>
            </a:endParaRPr>
          </a:p>
          <a:p>
            <a:pPr fontAlgn="base">
              <a:spcBef>
                <a:spcPct val="0"/>
              </a:spcBef>
              <a:spcAft>
                <a:spcPct val="0"/>
              </a:spcAft>
            </a:pPr>
            <a:endParaRPr lang="en-US" sz="1600" dirty="0">
              <a:solidFill>
                <a:srgbClr val="002D78"/>
              </a:solidFill>
              <a:latin typeface="Arial" pitchFamily="34" charset="0"/>
              <a:cs typeface="Arial" pitchFamily="34" charset="0"/>
            </a:endParaRPr>
          </a:p>
          <a:p>
            <a:pPr fontAlgn="base">
              <a:spcBef>
                <a:spcPct val="0"/>
              </a:spcBef>
              <a:spcAft>
                <a:spcPct val="0"/>
              </a:spcAft>
            </a:pPr>
            <a:r>
              <a:rPr lang="en-US" sz="1600" b="1" dirty="0">
                <a:solidFill>
                  <a:srgbClr val="000066"/>
                </a:solidFill>
                <a:latin typeface="Arial" pitchFamily="34" charset="0"/>
                <a:cs typeface="Arial" pitchFamily="34" charset="0"/>
              </a:rPr>
              <a:t>Reference(s):</a:t>
            </a:r>
          </a:p>
          <a:p>
            <a:pPr fontAlgn="base">
              <a:spcBef>
                <a:spcPct val="0"/>
              </a:spcBef>
              <a:spcAft>
                <a:spcPct val="0"/>
              </a:spcAft>
            </a:pPr>
            <a:endParaRPr lang="en-US" sz="1600" dirty="0">
              <a:solidFill>
                <a:srgbClr val="000066"/>
              </a:solidFill>
              <a:latin typeface="Arial" pitchFamily="34" charset="0"/>
              <a:cs typeface="Arial" pitchFamily="34" charset="0"/>
            </a:endParaRPr>
          </a:p>
          <a:p>
            <a:pPr fontAlgn="base">
              <a:spcBef>
                <a:spcPct val="0"/>
              </a:spcBef>
              <a:spcAft>
                <a:spcPct val="0"/>
              </a:spcAft>
            </a:pPr>
            <a:r>
              <a:rPr lang="en-US" sz="1400" dirty="0">
                <a:solidFill>
                  <a:srgbClr val="002D78"/>
                </a:solidFill>
                <a:latin typeface="Arial" pitchFamily="34" charset="0"/>
                <a:cs typeface="Arial" pitchFamily="34" charset="0"/>
                <a:hlinkClick r:id="rId2"/>
              </a:rPr>
              <a:t>https://</a:t>
            </a:r>
            <a:r>
              <a:rPr lang="en-US" sz="1400" dirty="0" smtClean="0">
                <a:solidFill>
                  <a:srgbClr val="002D78"/>
                </a:solidFill>
                <a:latin typeface="Arial" pitchFamily="34" charset="0"/>
                <a:cs typeface="Arial" pitchFamily="34" charset="0"/>
                <a:hlinkClick r:id="rId2"/>
              </a:rPr>
              <a:t>www.tutorialspoint.com/</a:t>
            </a:r>
            <a:endParaRPr lang="en-US" sz="1400" dirty="0" smtClean="0">
              <a:solidFill>
                <a:srgbClr val="002D78"/>
              </a:solidFill>
              <a:latin typeface="Arial" pitchFamily="34" charset="0"/>
              <a:cs typeface="Arial" pitchFamily="34" charset="0"/>
            </a:endParaRPr>
          </a:p>
          <a:p>
            <a:pPr fontAlgn="base">
              <a:spcBef>
                <a:spcPct val="0"/>
              </a:spcBef>
              <a:spcAft>
                <a:spcPct val="0"/>
              </a:spcAft>
            </a:pPr>
            <a:endParaRPr lang="en-US" sz="1600" dirty="0">
              <a:solidFill>
                <a:srgbClr val="002D78"/>
              </a:solidFill>
              <a:latin typeface="Arial" pitchFamily="34" charset="0"/>
              <a:cs typeface="Arial" pitchFamily="34" charset="0"/>
            </a:endParaRPr>
          </a:p>
          <a:p>
            <a:pPr fontAlgn="base">
              <a:spcBef>
                <a:spcPct val="0"/>
              </a:spcBef>
              <a:spcAft>
                <a:spcPct val="0"/>
              </a:spcAft>
            </a:pPr>
            <a:endParaRPr lang="en-US" sz="1600" dirty="0">
              <a:solidFill>
                <a:srgbClr val="002D78"/>
              </a:solidFill>
              <a:latin typeface="Arial" pitchFamily="34" charset="0"/>
              <a:cs typeface="Arial" pitchFamily="34" charset="0"/>
            </a:endParaRPr>
          </a:p>
        </p:txBody>
      </p:sp>
      <p:sp>
        <p:nvSpPr>
          <p:cNvPr id="4" name="TextBox 3"/>
          <p:cNvSpPr txBox="1"/>
          <p:nvPr/>
        </p:nvSpPr>
        <p:spPr>
          <a:xfrm>
            <a:off x="115231" y="4329976"/>
            <a:ext cx="8397705" cy="830997"/>
          </a:xfrm>
          <a:prstGeom prst="rect">
            <a:avLst/>
          </a:prstGeom>
          <a:noFill/>
        </p:spPr>
        <p:txBody>
          <a:bodyPr wrap="square" rtlCol="0">
            <a:spAutoFit/>
          </a:bodyPr>
          <a:lstStyle/>
          <a:p>
            <a:pPr lvl="1"/>
            <a:r>
              <a:rPr lang="en-US" sz="1600" b="1" dirty="0">
                <a:solidFill>
                  <a:srgbClr val="000066"/>
                </a:solidFill>
                <a:latin typeface="Arial" pitchFamily="34" charset="0"/>
                <a:cs typeface="Arial" pitchFamily="34" charset="0"/>
              </a:rPr>
              <a:t>Source of the </a:t>
            </a:r>
            <a:r>
              <a:rPr lang="en-US" sz="1600" b="1" dirty="0" smtClean="0">
                <a:solidFill>
                  <a:srgbClr val="000066"/>
                </a:solidFill>
                <a:latin typeface="Arial" pitchFamily="34" charset="0"/>
                <a:cs typeface="Arial" pitchFamily="34" charset="0"/>
              </a:rPr>
              <a:t>figures used: </a:t>
            </a:r>
            <a:r>
              <a:rPr lang="en-US" sz="1600" dirty="0">
                <a:solidFill>
                  <a:srgbClr val="002D78"/>
                </a:solidFill>
                <a:latin typeface="Arial" pitchFamily="34" charset="0"/>
                <a:cs typeface="Arial" pitchFamily="34" charset="0"/>
              </a:rPr>
              <a:t>Created by me as per my understanding of the topic</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50060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4294967295"/>
          </p:nvPr>
        </p:nvSpPr>
        <p:spPr>
          <a:xfrm>
            <a:off x="179625" y="6381488"/>
            <a:ext cx="260351" cy="254000"/>
          </a:xfrm>
          <a:prstGeom prst="rect">
            <a:avLst/>
          </a:prstGeom>
        </p:spPr>
        <p:txBody>
          <a:bodyPr/>
          <a:lstStyle/>
          <a:p>
            <a:fld id="{14D65173-87C9-47C0-A890-7AD8E2754265}" type="slidenum">
              <a:rPr lang="en-US" sz="1867">
                <a:solidFill>
                  <a:prstClr val="white"/>
                </a:solidFill>
                <a:latin typeface="Arial" panose="020B0604020202020204" pitchFamily="34" charset="0"/>
                <a:cs typeface="Arial" panose="020B0604020202020204" pitchFamily="34" charset="0"/>
              </a:rPr>
              <a:pPr/>
              <a:t>5</a:t>
            </a:fld>
            <a:endParaRPr lang="en-US" sz="1867" dirty="0">
              <a:solidFill>
                <a:prstClr val="white"/>
              </a:solidFill>
              <a:latin typeface="Arial" panose="020B0604020202020204" pitchFamily="34" charset="0"/>
              <a:cs typeface="Arial" panose="020B0604020202020204" pitchFamily="34" charset="0"/>
            </a:endParaRPr>
          </a:p>
        </p:txBody>
      </p:sp>
      <p:sp>
        <p:nvSpPr>
          <p:cNvPr id="2" name="TextBox 1"/>
          <p:cNvSpPr txBox="1"/>
          <p:nvPr/>
        </p:nvSpPr>
        <p:spPr>
          <a:xfrm>
            <a:off x="439976" y="939000"/>
            <a:ext cx="11202526"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Arial" pitchFamily="34" charset="0"/>
                <a:cs typeface="Arial" pitchFamily="34" charset="0"/>
              </a:rPr>
              <a:t>Spring</a:t>
            </a:r>
            <a:r>
              <a:rPr lang="en-US" dirty="0" smtClean="0">
                <a:latin typeface="Arial" pitchFamily="34" charset="0"/>
                <a:cs typeface="Arial" pitchFamily="34" charset="0"/>
              </a:rPr>
              <a:t> is a framework whereas </a:t>
            </a:r>
            <a:r>
              <a:rPr lang="en-US" b="1" dirty="0" smtClean="0">
                <a:latin typeface="Arial" pitchFamily="34" charset="0"/>
                <a:cs typeface="Arial" pitchFamily="34" charset="0"/>
              </a:rPr>
              <a:t>MVC</a:t>
            </a:r>
            <a:r>
              <a:rPr lang="en-US" dirty="0" smtClean="0">
                <a:latin typeface="Arial" pitchFamily="34" charset="0"/>
                <a:cs typeface="Arial" pitchFamily="34" charset="0"/>
              </a:rPr>
              <a:t> is a design pattern and together they provide a medium to develop different types of application such as web application, batch application , mobile application and many more.</a:t>
            </a: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It provides various modules which can be used for end to end development of a loosely coupled application.</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Before moving to Spring framework, let’s understand briefly what MVC is.</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It is a design pattern which comprises of below 3 components :</a:t>
            </a:r>
          </a:p>
          <a:p>
            <a:pPr marL="285750" indent="-285750">
              <a:buFont typeface="Arial" panose="020B0604020202020204" pitchFamily="34" charset="0"/>
              <a:buChar char="•"/>
            </a:pPr>
            <a:endParaRPr lang="en-US" dirty="0" smtClean="0">
              <a:latin typeface="Arial" pitchFamily="34" charset="0"/>
              <a:cs typeface="Arial" pitchFamily="34" charset="0"/>
            </a:endParaRPr>
          </a:p>
          <a:p>
            <a:pPr marL="742950" lvl="1" indent="-285750">
              <a:buFont typeface="Wingdings" panose="05000000000000000000" pitchFamily="2" charset="2"/>
              <a:buChar char="Ø"/>
            </a:pPr>
            <a:r>
              <a:rPr lang="en-US" dirty="0" smtClean="0">
                <a:latin typeface="Arial" pitchFamily="34" charset="0"/>
                <a:cs typeface="Arial" pitchFamily="34" charset="0"/>
              </a:rPr>
              <a:t>M </a:t>
            </a:r>
            <a:r>
              <a:rPr lang="en-US" dirty="0" smtClean="0">
                <a:latin typeface="Arial" pitchFamily="34" charset="0"/>
                <a:cs typeface="Arial" pitchFamily="34" charset="0"/>
                <a:sym typeface="Wingdings" panose="05000000000000000000" pitchFamily="2" charset="2"/>
              </a:rPr>
              <a:t> Model</a:t>
            </a:r>
          </a:p>
          <a:p>
            <a:pPr marL="742950" lvl="1" indent="-285750">
              <a:buFont typeface="Wingdings" panose="05000000000000000000" pitchFamily="2" charset="2"/>
              <a:buChar char="Ø"/>
            </a:pPr>
            <a:r>
              <a:rPr lang="en-US" dirty="0" smtClean="0">
                <a:latin typeface="Arial" pitchFamily="34" charset="0"/>
                <a:cs typeface="Arial" pitchFamily="34" charset="0"/>
                <a:sym typeface="Wingdings" panose="05000000000000000000" pitchFamily="2" charset="2"/>
              </a:rPr>
              <a:t>V  View</a:t>
            </a:r>
          </a:p>
          <a:p>
            <a:pPr marL="742950" lvl="1" indent="-285750">
              <a:buFont typeface="Wingdings" panose="05000000000000000000" pitchFamily="2" charset="2"/>
              <a:buChar char="Ø"/>
            </a:pPr>
            <a:r>
              <a:rPr lang="en-US" dirty="0" smtClean="0">
                <a:latin typeface="Arial" pitchFamily="34" charset="0"/>
                <a:cs typeface="Arial" pitchFamily="34" charset="0"/>
                <a:sym typeface="Wingdings" panose="05000000000000000000" pitchFamily="2" charset="2"/>
              </a:rPr>
              <a:t>C  Controller</a:t>
            </a:r>
            <a:endParaRPr lang="en-US" dirty="0" smtClean="0">
              <a:latin typeface="Arial" pitchFamily="34" charset="0"/>
              <a:cs typeface="Arial" pitchFamily="34" charset="0"/>
            </a:endParaRPr>
          </a:p>
          <a:p>
            <a:endParaRPr lang="en-US" dirty="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In simple terms, </a:t>
            </a:r>
            <a:r>
              <a:rPr lang="en-US" b="1" dirty="0" smtClean="0">
                <a:latin typeface="Arial" pitchFamily="34" charset="0"/>
                <a:cs typeface="Arial" pitchFamily="34" charset="0"/>
              </a:rPr>
              <a:t>Model</a:t>
            </a:r>
            <a:r>
              <a:rPr lang="en-US" dirty="0" smtClean="0">
                <a:latin typeface="Arial" pitchFamily="34" charset="0"/>
                <a:cs typeface="Arial" pitchFamily="34" charset="0"/>
              </a:rPr>
              <a:t> represents the data or object that is carried throughout the flow while </a:t>
            </a:r>
            <a:r>
              <a:rPr lang="en-US" b="1" dirty="0" smtClean="0">
                <a:latin typeface="Arial" pitchFamily="34" charset="0"/>
                <a:cs typeface="Arial" pitchFamily="34" charset="0"/>
              </a:rPr>
              <a:t>View</a:t>
            </a:r>
            <a:r>
              <a:rPr lang="en-US" dirty="0" smtClean="0">
                <a:latin typeface="Arial" pitchFamily="34" charset="0"/>
                <a:cs typeface="Arial" pitchFamily="34" charset="0"/>
              </a:rPr>
              <a:t> is the </a:t>
            </a:r>
            <a:r>
              <a:rPr lang="en-US" dirty="0">
                <a:latin typeface="Arial" pitchFamily="34" charset="0"/>
                <a:cs typeface="Arial" pitchFamily="34" charset="0"/>
              </a:rPr>
              <a:t>representation of </a:t>
            </a:r>
            <a:r>
              <a:rPr lang="en-US" dirty="0" smtClean="0">
                <a:latin typeface="Arial" pitchFamily="34" charset="0"/>
                <a:cs typeface="Arial" pitchFamily="34" charset="0"/>
              </a:rPr>
              <a:t>that data on UI for different instances.</a:t>
            </a:r>
          </a:p>
          <a:p>
            <a:pPr marL="285750" indent="-285750">
              <a:buFont typeface="Arial" panose="020B0604020202020204" pitchFamily="34" charset="0"/>
              <a:buChar char="•"/>
            </a:pP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And </a:t>
            </a:r>
            <a:r>
              <a:rPr lang="en-US" b="1" dirty="0" smtClean="0">
                <a:latin typeface="Arial" pitchFamily="34" charset="0"/>
                <a:cs typeface="Arial" pitchFamily="34" charset="0"/>
              </a:rPr>
              <a:t>Controller</a:t>
            </a:r>
            <a:r>
              <a:rPr lang="en-US" dirty="0" smtClean="0">
                <a:latin typeface="Arial" pitchFamily="34" charset="0"/>
                <a:cs typeface="Arial" pitchFamily="34" charset="0"/>
              </a:rPr>
              <a:t> acts as an medium between these two where it controls the flow/action on the data.</a:t>
            </a:r>
            <a:endParaRPr lang="en-US" dirty="0">
              <a:latin typeface="Arial" pitchFamily="34" charset="0"/>
              <a:cs typeface="Arial" pitchFamily="34" charset="0"/>
            </a:endParaRPr>
          </a:p>
          <a:p>
            <a:pPr marL="285750" indent="-285750">
              <a:buFont typeface="Arial" panose="020B0604020202020204" pitchFamily="34" charset="0"/>
              <a:buChar char="•"/>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88943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FEATURES OF Spring Framework</a:t>
            </a:r>
            <a:endParaRPr lang="en-US" dirty="0"/>
          </a:p>
        </p:txBody>
      </p:sp>
      <p:sp>
        <p:nvSpPr>
          <p:cNvPr id="3" name="Slide Number Placeholder 2"/>
          <p:cNvSpPr>
            <a:spLocks noGrp="1"/>
          </p:cNvSpPr>
          <p:nvPr>
            <p:ph type="sldNum" sz="quarter" idx="4294967295"/>
          </p:nvPr>
        </p:nvSpPr>
        <p:spPr>
          <a:xfrm>
            <a:off x="179625" y="6381488"/>
            <a:ext cx="260351" cy="254000"/>
          </a:xfrm>
          <a:prstGeom prst="rect">
            <a:avLst/>
          </a:prstGeom>
        </p:spPr>
        <p:txBody>
          <a:bodyPr/>
          <a:lstStyle/>
          <a:p>
            <a:fld id="{14D65173-87C9-47C0-A890-7AD8E2754265}" type="slidenum">
              <a:rPr lang="en-US" sz="1867">
                <a:solidFill>
                  <a:prstClr val="white"/>
                </a:solidFill>
                <a:latin typeface="Arial" panose="020B0604020202020204" pitchFamily="34" charset="0"/>
                <a:cs typeface="Arial" panose="020B0604020202020204" pitchFamily="34" charset="0"/>
              </a:rPr>
              <a:pPr/>
              <a:t>6</a:t>
            </a:fld>
            <a:endParaRPr lang="en-US" sz="1867" dirty="0">
              <a:solidFill>
                <a:prstClr val="white"/>
              </a:solidFill>
              <a:latin typeface="Arial" panose="020B0604020202020204" pitchFamily="34" charset="0"/>
              <a:cs typeface="Arial" panose="020B0604020202020204" pitchFamily="34" charset="0"/>
            </a:endParaRPr>
          </a:p>
        </p:txBody>
      </p:sp>
      <p:sp>
        <p:nvSpPr>
          <p:cNvPr id="2" name="TextBox 1"/>
          <p:cNvSpPr txBox="1"/>
          <p:nvPr/>
        </p:nvSpPr>
        <p:spPr>
          <a:xfrm>
            <a:off x="309800" y="999287"/>
            <a:ext cx="11126639" cy="5016758"/>
          </a:xfrm>
          <a:prstGeom prst="rect">
            <a:avLst/>
          </a:prstGeom>
          <a:noFill/>
        </p:spPr>
        <p:txBody>
          <a:bodyPr wrap="square" rtlCol="0">
            <a:spAutoFit/>
          </a:bodyPr>
          <a:lstStyle/>
          <a:p>
            <a:r>
              <a:rPr lang="en-US" sz="1600" dirty="0" smtClean="0">
                <a:solidFill>
                  <a:srgbClr val="00B0F0"/>
                </a:solidFill>
                <a:latin typeface="Arial" pitchFamily="34" charset="0"/>
                <a:cs typeface="Arial" pitchFamily="34" charset="0"/>
              </a:rPr>
              <a:t>LIGHT WEIGHT</a:t>
            </a:r>
          </a:p>
          <a:p>
            <a:pPr marL="285750" indent="-285750">
              <a:buFont typeface="Arial" panose="020B0604020202020204" pitchFamily="34" charset="0"/>
              <a:buChar char="•"/>
            </a:pPr>
            <a:r>
              <a:rPr lang="en-US" sz="1600" dirty="0" smtClean="0">
                <a:latin typeface="Arial" pitchFamily="34" charset="0"/>
                <a:cs typeface="Arial" pitchFamily="34" charset="0"/>
              </a:rPr>
              <a:t>It is said to be light weight because the jars it uses are relatively small in size</a:t>
            </a:r>
          </a:p>
          <a:p>
            <a:pPr marL="285750" indent="-285750">
              <a:buFont typeface="Arial" panose="020B0604020202020204" pitchFamily="34" charset="0"/>
              <a:buChar char="•"/>
            </a:pPr>
            <a:endParaRPr lang="en-US" sz="1600" dirty="0">
              <a:latin typeface="Arial" pitchFamily="34" charset="0"/>
              <a:cs typeface="Arial" pitchFamily="34" charset="0"/>
            </a:endParaRPr>
          </a:p>
          <a:p>
            <a:r>
              <a:rPr lang="en-US" sz="1600" dirty="0" smtClean="0">
                <a:solidFill>
                  <a:srgbClr val="00B0F0"/>
                </a:solidFill>
                <a:latin typeface="Arial" pitchFamily="34" charset="0"/>
                <a:cs typeface="Arial" pitchFamily="34" charset="0"/>
              </a:rPr>
              <a:t>LOOSELY COUPLED</a:t>
            </a:r>
            <a:endParaRPr lang="en-US" sz="1600" dirty="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sz="1600" dirty="0" smtClean="0">
                <a:latin typeface="Arial" pitchFamily="34" charset="0"/>
                <a:cs typeface="Arial" pitchFamily="34" charset="0"/>
              </a:rPr>
              <a:t>Inversion of Control, Dependency Injection and Aspect Oriented Programming features makes the application independent from the dependencies and thereby making it a loosely coupled application.</a:t>
            </a:r>
          </a:p>
          <a:p>
            <a:pPr marL="285750" indent="-285750">
              <a:buFont typeface="Arial" panose="020B0604020202020204" pitchFamily="34" charset="0"/>
              <a:buChar char="•"/>
            </a:pPr>
            <a:endParaRPr lang="en-US" sz="1600" dirty="0">
              <a:latin typeface="Arial" pitchFamily="34" charset="0"/>
              <a:cs typeface="Arial" pitchFamily="34" charset="0"/>
            </a:endParaRPr>
          </a:p>
          <a:p>
            <a:r>
              <a:rPr lang="en-US" sz="1600" dirty="0" smtClean="0">
                <a:solidFill>
                  <a:srgbClr val="00B0F0"/>
                </a:solidFill>
                <a:latin typeface="Arial" pitchFamily="34" charset="0"/>
                <a:cs typeface="Arial" pitchFamily="34" charset="0"/>
              </a:rPr>
              <a:t>IOC(Inversion Of Control)</a:t>
            </a:r>
            <a:endParaRPr lang="en-US" sz="1600" dirty="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sz="1600" dirty="0" smtClean="0">
                <a:latin typeface="Arial" pitchFamily="34" charset="0"/>
                <a:cs typeface="Arial" pitchFamily="34" charset="0"/>
              </a:rPr>
              <a:t>Unlike traditional applications, spring based applications provides the container the control for the end to end management of a bean/object and their dependencies.</a:t>
            </a:r>
          </a:p>
          <a:p>
            <a:pPr marL="285750" indent="-285750">
              <a:buFont typeface="Arial" panose="020B0604020202020204" pitchFamily="34" charset="0"/>
              <a:buChar char="•"/>
            </a:pPr>
            <a:endParaRPr lang="en-US" sz="1600" dirty="0">
              <a:latin typeface="Arial" pitchFamily="34" charset="0"/>
              <a:cs typeface="Arial" pitchFamily="34" charset="0"/>
            </a:endParaRPr>
          </a:p>
          <a:p>
            <a:r>
              <a:rPr lang="en-US" sz="1600" dirty="0" smtClean="0">
                <a:solidFill>
                  <a:srgbClr val="00B0F0"/>
                </a:solidFill>
                <a:latin typeface="Arial" pitchFamily="34" charset="0"/>
                <a:cs typeface="Arial" pitchFamily="34" charset="0"/>
              </a:rPr>
              <a:t>DI (Dependency Injection)</a:t>
            </a:r>
            <a:endParaRPr lang="en-US" sz="1600" dirty="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sz="1600" dirty="0" smtClean="0">
                <a:latin typeface="Arial" pitchFamily="34" charset="0"/>
                <a:cs typeface="Arial" pitchFamily="34" charset="0"/>
              </a:rPr>
              <a:t>The dependencies of object creation till destruction is provided to the IOC container thus making it loosely coupled </a:t>
            </a:r>
          </a:p>
          <a:p>
            <a:endParaRPr lang="en-US" sz="1600" dirty="0">
              <a:latin typeface="Arial" pitchFamily="34" charset="0"/>
              <a:cs typeface="Arial" pitchFamily="34" charset="0"/>
            </a:endParaRPr>
          </a:p>
          <a:p>
            <a:r>
              <a:rPr lang="en-US" sz="1600" dirty="0" smtClean="0">
                <a:solidFill>
                  <a:srgbClr val="00B0F0"/>
                </a:solidFill>
                <a:latin typeface="Arial" pitchFamily="34" charset="0"/>
                <a:cs typeface="Arial" pitchFamily="34" charset="0"/>
              </a:rPr>
              <a:t>AOP (Aspect Oriented Programming)</a:t>
            </a:r>
          </a:p>
          <a:p>
            <a:pPr marL="285750" indent="-285750">
              <a:buFont typeface="Arial" panose="020B0604020202020204" pitchFamily="34" charset="0"/>
              <a:buChar char="•"/>
            </a:pPr>
            <a:r>
              <a:rPr lang="en-US" sz="1600" dirty="0" smtClean="0">
                <a:latin typeface="Arial" pitchFamily="34" charset="0"/>
                <a:cs typeface="Arial" pitchFamily="34" charset="0"/>
              </a:rPr>
              <a:t>The cross-cutting concerns are separated and code reusability is promoted</a:t>
            </a:r>
          </a:p>
          <a:p>
            <a:endParaRPr lang="en-US" sz="1600" dirty="0">
              <a:latin typeface="Arial" pitchFamily="34" charset="0"/>
              <a:cs typeface="Arial" pitchFamily="34" charset="0"/>
            </a:endParaRPr>
          </a:p>
          <a:p>
            <a:r>
              <a:rPr lang="en-US" sz="1600" dirty="0" smtClean="0">
                <a:solidFill>
                  <a:srgbClr val="00B0F0"/>
                </a:solidFill>
                <a:latin typeface="Arial" pitchFamily="34" charset="0"/>
                <a:cs typeface="Arial" pitchFamily="34" charset="0"/>
              </a:rPr>
              <a:t>NON-INVASIVE</a:t>
            </a:r>
          </a:p>
          <a:p>
            <a:pPr marL="285750" indent="-285750">
              <a:buFont typeface="Arial" panose="020B0604020202020204" pitchFamily="34" charset="0"/>
              <a:buChar char="•"/>
            </a:pPr>
            <a:r>
              <a:rPr lang="en-US" sz="1600" dirty="0" smtClean="0">
                <a:latin typeface="Arial" pitchFamily="34" charset="0"/>
                <a:cs typeface="Arial" pitchFamily="34" charset="0"/>
              </a:rPr>
              <a:t>Unlike traditional applications, we don't have to implement /extend any pre-defined classes and they use POJOs in the application development.</a:t>
            </a:r>
            <a:endParaRPr lang="en-US" sz="1600"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125875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Groups</a:t>
            </a:r>
            <a:endParaRPr lang="en-US" dirty="0"/>
          </a:p>
        </p:txBody>
      </p:sp>
      <p:sp>
        <p:nvSpPr>
          <p:cNvPr id="3" name="Slide Number Placeholder 2"/>
          <p:cNvSpPr>
            <a:spLocks noGrp="1"/>
          </p:cNvSpPr>
          <p:nvPr>
            <p:ph type="sldNum" sz="quarter" idx="4294967295"/>
          </p:nvPr>
        </p:nvSpPr>
        <p:spPr>
          <a:xfrm>
            <a:off x="179625" y="6381488"/>
            <a:ext cx="260351" cy="254000"/>
          </a:xfrm>
          <a:prstGeom prst="rect">
            <a:avLst/>
          </a:prstGeom>
        </p:spPr>
        <p:txBody>
          <a:bodyPr/>
          <a:lstStyle/>
          <a:p>
            <a:fld id="{14D65173-87C9-47C0-A890-7AD8E2754265}" type="slidenum">
              <a:rPr lang="en-US" sz="1867">
                <a:solidFill>
                  <a:prstClr val="white"/>
                </a:solidFill>
                <a:latin typeface="Arial" panose="020B0604020202020204" pitchFamily="34" charset="0"/>
                <a:cs typeface="Arial" panose="020B0604020202020204" pitchFamily="34" charset="0"/>
              </a:rPr>
              <a:pPr/>
              <a:t>7</a:t>
            </a:fld>
            <a:endParaRPr lang="en-US" sz="1867" dirty="0">
              <a:solidFill>
                <a:prstClr val="white"/>
              </a:solidFill>
              <a:latin typeface="Arial" panose="020B0604020202020204" pitchFamily="34" charset="0"/>
              <a:cs typeface="Arial" panose="020B0604020202020204" pitchFamily="34" charset="0"/>
            </a:endParaRPr>
          </a:p>
        </p:txBody>
      </p:sp>
      <p:graphicFrame>
        <p:nvGraphicFramePr>
          <p:cNvPr id="9" name="Diagram 8"/>
          <p:cNvGraphicFramePr/>
          <p:nvPr>
            <p:extLst>
              <p:ext uri="{D42A27DB-BD31-4B8C-83A1-F6EECF244321}">
                <p14:modId xmlns:p14="http://schemas.microsoft.com/office/powerpoint/2010/main" val="92970439"/>
              </p:ext>
            </p:extLst>
          </p:nvPr>
        </p:nvGraphicFramePr>
        <p:xfrm>
          <a:off x="1571918" y="851824"/>
          <a:ext cx="9426639" cy="5325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59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a:t>
            </a:r>
            <a:r>
              <a:rPr lang="en-US" dirty="0" smtClean="0"/>
              <a:t>ore Container Overview</a:t>
            </a:r>
            <a:endParaRPr lang="en-US" dirty="0"/>
          </a:p>
        </p:txBody>
      </p:sp>
      <p:sp>
        <p:nvSpPr>
          <p:cNvPr id="3" name="Slide Number Placeholder 2"/>
          <p:cNvSpPr>
            <a:spLocks noGrp="1"/>
          </p:cNvSpPr>
          <p:nvPr>
            <p:ph type="sldNum" sz="quarter" idx="4294967295"/>
          </p:nvPr>
        </p:nvSpPr>
        <p:spPr>
          <a:xfrm>
            <a:off x="179625" y="6381488"/>
            <a:ext cx="260351" cy="254000"/>
          </a:xfrm>
          <a:prstGeom prst="rect">
            <a:avLst/>
          </a:prstGeom>
        </p:spPr>
        <p:txBody>
          <a:bodyPr/>
          <a:lstStyle/>
          <a:p>
            <a:fld id="{14D65173-87C9-47C0-A890-7AD8E2754265}" type="slidenum">
              <a:rPr lang="en-US" sz="1867">
                <a:solidFill>
                  <a:prstClr val="white"/>
                </a:solidFill>
                <a:latin typeface="Arial" panose="020B0604020202020204" pitchFamily="34" charset="0"/>
                <a:cs typeface="Arial" panose="020B0604020202020204" pitchFamily="34" charset="0"/>
              </a:rPr>
              <a:pPr/>
              <a:t>8</a:t>
            </a:fld>
            <a:endParaRPr lang="en-US" sz="1867" dirty="0">
              <a:solidFill>
                <a:prstClr val="white"/>
              </a:solidFill>
              <a:latin typeface="Arial" panose="020B0604020202020204" pitchFamily="34" charset="0"/>
              <a:cs typeface="Arial" panose="020B0604020202020204" pitchFamily="34" charset="0"/>
            </a:endParaRPr>
          </a:p>
        </p:txBody>
      </p:sp>
      <p:sp>
        <p:nvSpPr>
          <p:cNvPr id="2" name="TextBox 1"/>
          <p:cNvSpPr txBox="1"/>
          <p:nvPr/>
        </p:nvSpPr>
        <p:spPr>
          <a:xfrm>
            <a:off x="439976" y="851824"/>
            <a:ext cx="10996463" cy="4832092"/>
          </a:xfrm>
          <a:prstGeom prst="rect">
            <a:avLst/>
          </a:prstGeom>
          <a:noFill/>
        </p:spPr>
        <p:txBody>
          <a:bodyPr wrap="square" rtlCol="0">
            <a:spAutoFit/>
          </a:bodyPr>
          <a:lstStyle/>
          <a:p>
            <a:endParaRPr lang="en-US" sz="2000" u="sng" dirty="0" smtClean="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It provides the most important features which other modules use.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Dependency Injection and Inversion of control are the basic features which are provided by the core module.</a:t>
            </a: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While bean module provides the implementation of the Spring IOC container through </a:t>
            </a:r>
            <a:r>
              <a:rPr lang="en-US" b="1" dirty="0" err="1" smtClean="0">
                <a:solidFill>
                  <a:srgbClr val="6D6E71"/>
                </a:solidFill>
                <a:latin typeface="Arial" pitchFamily="34" charset="0"/>
                <a:cs typeface="Arial" pitchFamily="34" charset="0"/>
              </a:rPr>
              <a:t>BeanFactory</a:t>
            </a:r>
            <a:r>
              <a:rPr lang="en-US" dirty="0" smtClean="0">
                <a:solidFill>
                  <a:srgbClr val="6D6E71"/>
                </a:solidFill>
                <a:latin typeface="Arial" pitchFamily="34" charset="0"/>
                <a:cs typeface="Arial" pitchFamily="34" charset="0"/>
              </a:rPr>
              <a:t> interface.</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Context module provides the </a:t>
            </a:r>
            <a:r>
              <a:rPr lang="en-US" b="1" dirty="0" err="1" smtClean="0">
                <a:solidFill>
                  <a:srgbClr val="6D6E71"/>
                </a:solidFill>
                <a:latin typeface="Arial" pitchFamily="34" charset="0"/>
                <a:cs typeface="Arial" pitchFamily="34" charset="0"/>
              </a:rPr>
              <a:t>ApplicationContext</a:t>
            </a:r>
            <a:r>
              <a:rPr lang="en-US" dirty="0" smtClean="0">
                <a:solidFill>
                  <a:srgbClr val="6D6E71"/>
                </a:solidFill>
                <a:latin typeface="Arial" pitchFamily="34" charset="0"/>
                <a:cs typeface="Arial" pitchFamily="34" charset="0"/>
              </a:rPr>
              <a:t> interface which inherits functionalities from </a:t>
            </a:r>
            <a:r>
              <a:rPr lang="en-US" b="1" dirty="0" err="1" smtClean="0">
                <a:solidFill>
                  <a:srgbClr val="6D6E71"/>
                </a:solidFill>
                <a:latin typeface="Arial" pitchFamily="34" charset="0"/>
                <a:cs typeface="Arial" pitchFamily="34" charset="0"/>
              </a:rPr>
              <a:t>BeanFactory</a:t>
            </a:r>
            <a:r>
              <a:rPr lang="en-US" dirty="0" smtClean="0">
                <a:solidFill>
                  <a:srgbClr val="6D6E71"/>
                </a:solidFill>
                <a:latin typeface="Arial" pitchFamily="34" charset="0"/>
                <a:cs typeface="Arial" pitchFamily="34" charset="0"/>
              </a:rPr>
              <a:t> along with its own features to develop enterprise application.</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b="1" dirty="0" err="1" smtClean="0">
                <a:solidFill>
                  <a:srgbClr val="6D6E71"/>
                </a:solidFill>
                <a:latin typeface="Arial" pitchFamily="34" charset="0"/>
                <a:cs typeface="Arial" pitchFamily="34" charset="0"/>
              </a:rPr>
              <a:t>SpEL</a:t>
            </a:r>
            <a:r>
              <a:rPr lang="en-US" b="1" dirty="0" smtClean="0">
                <a:solidFill>
                  <a:srgbClr val="6D6E71"/>
                </a:solidFill>
                <a:latin typeface="Arial" pitchFamily="34" charset="0"/>
                <a:cs typeface="Arial" pitchFamily="34" charset="0"/>
              </a:rPr>
              <a:t>(</a:t>
            </a:r>
            <a:r>
              <a:rPr lang="en-US" dirty="0" smtClean="0">
                <a:solidFill>
                  <a:srgbClr val="6D6E71"/>
                </a:solidFill>
                <a:latin typeface="Arial" pitchFamily="34" charset="0"/>
                <a:cs typeface="Arial" pitchFamily="34" charset="0"/>
              </a:rPr>
              <a:t>Spring</a:t>
            </a:r>
            <a:r>
              <a:rPr lang="en-US" b="1" dirty="0" smtClean="0">
                <a:solidFill>
                  <a:srgbClr val="6D6E71"/>
                </a:solidFill>
                <a:latin typeface="Arial" pitchFamily="34" charset="0"/>
                <a:cs typeface="Arial" pitchFamily="34" charset="0"/>
              </a:rPr>
              <a:t> </a:t>
            </a:r>
            <a:r>
              <a:rPr lang="en-US" dirty="0" smtClean="0">
                <a:solidFill>
                  <a:srgbClr val="6D6E71"/>
                </a:solidFill>
                <a:latin typeface="Arial" pitchFamily="34" charset="0"/>
                <a:cs typeface="Arial" pitchFamily="34" charset="0"/>
              </a:rPr>
              <a:t>Expression Language</a:t>
            </a:r>
            <a:r>
              <a:rPr lang="en-US" b="1" dirty="0" smtClean="0">
                <a:solidFill>
                  <a:srgbClr val="6D6E71"/>
                </a:solidFill>
                <a:latin typeface="Arial" pitchFamily="34" charset="0"/>
                <a:cs typeface="Arial" pitchFamily="34" charset="0"/>
              </a:rPr>
              <a:t>)</a:t>
            </a:r>
            <a:r>
              <a:rPr lang="en-US" dirty="0" smtClean="0">
                <a:solidFill>
                  <a:srgbClr val="6D6E71"/>
                </a:solidFill>
                <a:latin typeface="Arial" pitchFamily="34" charset="0"/>
                <a:cs typeface="Arial" pitchFamily="34" charset="0"/>
              </a:rPr>
              <a:t> module provides the feature of using expression language for managing objects and in querying.</a:t>
            </a:r>
          </a:p>
          <a:p>
            <a:pPr marL="285750" indent="-285750">
              <a:buFont typeface="Arial" panose="020B0604020202020204" pitchFamily="34" charset="0"/>
              <a:buChar char="•"/>
            </a:pP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dirty="0" smtClean="0">
                <a:solidFill>
                  <a:srgbClr val="6D6E71"/>
                </a:solidFill>
                <a:latin typeface="Arial" pitchFamily="34" charset="0"/>
                <a:cs typeface="Arial" pitchFamily="34" charset="0"/>
              </a:rPr>
              <a:t>The four modules of the core container plays a fundamental role in developing the application.</a:t>
            </a:r>
            <a:endParaRPr lang="en-US"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dirty="0" smtClean="0">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399635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Data Access/Integration Overview</a:t>
            </a:r>
            <a:endParaRPr lang="en-US" dirty="0"/>
          </a:p>
        </p:txBody>
      </p:sp>
      <p:sp>
        <p:nvSpPr>
          <p:cNvPr id="3" name="Slide Number Placeholder 2"/>
          <p:cNvSpPr>
            <a:spLocks noGrp="1"/>
          </p:cNvSpPr>
          <p:nvPr>
            <p:ph type="sldNum" sz="quarter" idx="4294967295"/>
          </p:nvPr>
        </p:nvSpPr>
        <p:spPr>
          <a:xfrm>
            <a:off x="179625" y="6381488"/>
            <a:ext cx="260351" cy="254000"/>
          </a:xfrm>
          <a:prstGeom prst="rect">
            <a:avLst/>
          </a:prstGeom>
        </p:spPr>
        <p:txBody>
          <a:bodyPr/>
          <a:lstStyle/>
          <a:p>
            <a:fld id="{14D65173-87C9-47C0-A890-7AD8E2754265}" type="slidenum">
              <a:rPr lang="en-US" sz="1867">
                <a:solidFill>
                  <a:prstClr val="white"/>
                </a:solidFill>
                <a:latin typeface="Arial" panose="020B0604020202020204" pitchFamily="34" charset="0"/>
                <a:cs typeface="Arial" panose="020B0604020202020204" pitchFamily="34" charset="0"/>
              </a:rPr>
              <a:pPr/>
              <a:t>9</a:t>
            </a:fld>
            <a:endParaRPr lang="en-US" sz="1867" dirty="0">
              <a:solidFill>
                <a:prstClr val="white"/>
              </a:solidFill>
              <a:latin typeface="Arial" panose="020B0604020202020204" pitchFamily="34" charset="0"/>
              <a:cs typeface="Arial" panose="020B0604020202020204" pitchFamily="34" charset="0"/>
            </a:endParaRPr>
          </a:p>
        </p:txBody>
      </p:sp>
      <p:sp>
        <p:nvSpPr>
          <p:cNvPr id="2" name="TextBox 1"/>
          <p:cNvSpPr txBox="1"/>
          <p:nvPr/>
        </p:nvSpPr>
        <p:spPr>
          <a:xfrm>
            <a:off x="439976" y="851824"/>
            <a:ext cx="10996463" cy="3570208"/>
          </a:xfrm>
          <a:prstGeom prst="rect">
            <a:avLst/>
          </a:prstGeom>
          <a:noFill/>
        </p:spPr>
        <p:txBody>
          <a:bodyPr wrap="square" rtlCol="0">
            <a:spAutoFit/>
          </a:bodyPr>
          <a:lstStyle/>
          <a:p>
            <a:endParaRPr lang="en-US" u="sng" dirty="0" smtClean="0">
              <a:solidFill>
                <a:srgbClr val="00B0F0"/>
              </a:solidFill>
              <a:latin typeface="Arial" pitchFamily="34" charset="0"/>
              <a:cs typeface="Arial" pitchFamily="34" charset="0"/>
            </a:endParaRPr>
          </a:p>
          <a:p>
            <a:pPr marL="285750" indent="-285750">
              <a:buFont typeface="Arial" panose="020B0604020202020204" pitchFamily="34" charset="0"/>
              <a:buChar char="•"/>
            </a:pPr>
            <a:r>
              <a:rPr lang="en-US" sz="1600" dirty="0" smtClean="0">
                <a:solidFill>
                  <a:srgbClr val="6D6E71"/>
                </a:solidFill>
                <a:latin typeface="Arial" pitchFamily="34" charset="0"/>
                <a:cs typeface="Arial" pitchFamily="34" charset="0"/>
              </a:rPr>
              <a:t>JDBC module provides access for the JDBC connection to RDBMS(Relational Database Management)</a:t>
            </a:r>
          </a:p>
          <a:p>
            <a:pPr marL="285750" indent="-285750">
              <a:buFont typeface="Arial" panose="020B0604020202020204" pitchFamily="34" charset="0"/>
              <a:buChar char="•"/>
            </a:pPr>
            <a:endParaRPr lang="en-US" sz="1600"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sz="1600" dirty="0" smtClean="0">
                <a:solidFill>
                  <a:srgbClr val="6D6E71"/>
                </a:solidFill>
                <a:latin typeface="Arial" pitchFamily="34" charset="0"/>
                <a:cs typeface="Arial" pitchFamily="34" charset="0"/>
              </a:rPr>
              <a:t>ORM provides the support for Object-Relational mapping APIs such as Hibernate(implementation), JPA(specification).</a:t>
            </a:r>
          </a:p>
          <a:p>
            <a:pPr marL="285750" indent="-285750">
              <a:buFont typeface="Arial" panose="020B0604020202020204" pitchFamily="34" charset="0"/>
              <a:buChar char="•"/>
            </a:pPr>
            <a:endParaRPr lang="en-US" sz="1600"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sz="1600" dirty="0" smtClean="0">
                <a:solidFill>
                  <a:srgbClr val="6D6E71"/>
                </a:solidFill>
                <a:latin typeface="Arial" pitchFamily="34" charset="0"/>
                <a:cs typeface="Arial" pitchFamily="34" charset="0"/>
              </a:rPr>
              <a:t>While OXM provides the support for Object-Xml mapping.</a:t>
            </a:r>
          </a:p>
          <a:p>
            <a:pPr marL="285750" indent="-285750">
              <a:buFont typeface="Arial" panose="020B0604020202020204" pitchFamily="34" charset="0"/>
              <a:buChar char="•"/>
            </a:pPr>
            <a:endParaRPr lang="en-US" sz="1600"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sz="1600" dirty="0" smtClean="0">
                <a:solidFill>
                  <a:srgbClr val="6D6E71"/>
                </a:solidFill>
                <a:latin typeface="Arial" pitchFamily="34" charset="0"/>
                <a:cs typeface="Arial" pitchFamily="34" charset="0"/>
              </a:rPr>
              <a:t>JMS is the Java Message Service which provides the mean to send and receive messages.</a:t>
            </a:r>
          </a:p>
          <a:p>
            <a:pPr marL="285750" indent="-285750">
              <a:buFont typeface="Arial" panose="020B0604020202020204" pitchFamily="34" charset="0"/>
              <a:buChar char="•"/>
            </a:pPr>
            <a:endParaRPr lang="en-US" sz="1600" dirty="0">
              <a:solidFill>
                <a:srgbClr val="6D6E71"/>
              </a:solidFill>
              <a:latin typeface="Arial" pitchFamily="34" charset="0"/>
              <a:cs typeface="Arial" pitchFamily="34" charset="0"/>
            </a:endParaRPr>
          </a:p>
          <a:p>
            <a:pPr marL="285750" indent="-285750">
              <a:buFont typeface="Arial" panose="020B0604020202020204" pitchFamily="34" charset="0"/>
              <a:buChar char="•"/>
            </a:pPr>
            <a:r>
              <a:rPr lang="en-US" sz="1600" dirty="0" smtClean="0">
                <a:solidFill>
                  <a:srgbClr val="6D6E71"/>
                </a:solidFill>
                <a:latin typeface="Arial" pitchFamily="34" charset="0"/>
                <a:cs typeface="Arial" pitchFamily="34" charset="0"/>
              </a:rPr>
              <a:t>And finally, the Transactions module which supports two types : programmatic and declarative </a:t>
            </a:r>
          </a:p>
          <a:p>
            <a:pPr marL="285750" indent="-285750">
              <a:buFont typeface="Arial" panose="020B0604020202020204" pitchFamily="34" charset="0"/>
              <a:buChar char="•"/>
            </a:pPr>
            <a:endParaRPr lang="en-US" sz="1600" dirty="0" smtClean="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sz="1600" dirty="0">
              <a:solidFill>
                <a:srgbClr val="6D6E71"/>
              </a:solidFill>
              <a:latin typeface="Arial" pitchFamily="34" charset="0"/>
              <a:cs typeface="Arial" pitchFamily="34" charset="0"/>
            </a:endParaRPr>
          </a:p>
          <a:p>
            <a:pPr marL="285750" indent="-285750">
              <a:buFont typeface="Arial" panose="020B0604020202020204" pitchFamily="34" charset="0"/>
              <a:buChar char="•"/>
            </a:pPr>
            <a:endParaRPr lang="en-US" sz="1600" dirty="0" smtClean="0">
              <a:solidFill>
                <a:srgbClr val="6D6E71"/>
              </a:solidFill>
              <a:latin typeface="Arial" pitchFamily="34" charset="0"/>
              <a:cs typeface="Arial" pitchFamily="34" charset="0"/>
            </a:endParaRPr>
          </a:p>
        </p:txBody>
      </p:sp>
      <p:grpSp>
        <p:nvGrpSpPr>
          <p:cNvPr id="17" name="Group 16"/>
          <p:cNvGrpSpPr/>
          <p:nvPr/>
        </p:nvGrpSpPr>
        <p:grpSpPr>
          <a:xfrm>
            <a:off x="1299715" y="4150761"/>
            <a:ext cx="9801342" cy="1676898"/>
            <a:chOff x="-54729" y="2221867"/>
            <a:chExt cx="10427815" cy="3271754"/>
          </a:xfrm>
        </p:grpSpPr>
        <p:sp>
          <p:nvSpPr>
            <p:cNvPr id="21" name="Frame 20"/>
            <p:cNvSpPr/>
            <p:nvPr/>
          </p:nvSpPr>
          <p:spPr>
            <a:xfrm>
              <a:off x="2407384" y="2506995"/>
              <a:ext cx="4509742" cy="2986626"/>
            </a:xfrm>
            <a:prstGeom prst="fram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25" name="Flowchart: Magnetic Disk 24"/>
            <p:cNvSpPr/>
            <p:nvPr/>
          </p:nvSpPr>
          <p:spPr>
            <a:xfrm>
              <a:off x="7430633" y="2452851"/>
              <a:ext cx="1855851" cy="3016300"/>
            </a:xfrm>
            <a:prstGeom prst="flowChartMagneticDisk">
              <a:avLst/>
            </a:prstGeom>
            <a:solidFill>
              <a:srgbClr val="F4687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itchFamily="34" charset="0"/>
                  <a:cs typeface="Arial" pitchFamily="34" charset="0"/>
                </a:rPr>
                <a:t>DATABASE</a:t>
              </a:r>
            </a:p>
          </p:txBody>
        </p:sp>
        <p:sp>
          <p:nvSpPr>
            <p:cNvPr id="26" name="TextBox 25"/>
            <p:cNvSpPr txBox="1"/>
            <p:nvPr/>
          </p:nvSpPr>
          <p:spPr>
            <a:xfrm>
              <a:off x="1931895" y="2267083"/>
              <a:ext cx="2599163" cy="720595"/>
            </a:xfrm>
            <a:prstGeom prst="rect">
              <a:avLst/>
            </a:prstGeom>
            <a:noFill/>
          </p:spPr>
          <p:txBody>
            <a:bodyPr wrap="square" rtlCol="0">
              <a:spAutoFit/>
            </a:bodyPr>
            <a:lstStyle/>
            <a:p>
              <a:endParaRPr lang="en-US" dirty="0" smtClean="0">
                <a:solidFill>
                  <a:srgbClr val="002060"/>
                </a:solidFill>
                <a:latin typeface="Arial" pitchFamily="34" charset="0"/>
                <a:cs typeface="Arial" pitchFamily="34" charset="0"/>
              </a:endParaRPr>
            </a:p>
          </p:txBody>
        </p:sp>
        <p:sp>
          <p:nvSpPr>
            <p:cNvPr id="27" name="TextBox 26"/>
            <p:cNvSpPr txBox="1"/>
            <p:nvPr/>
          </p:nvSpPr>
          <p:spPr>
            <a:xfrm>
              <a:off x="6917125" y="2221867"/>
              <a:ext cx="3455961" cy="720595"/>
            </a:xfrm>
            <a:prstGeom prst="rect">
              <a:avLst/>
            </a:prstGeom>
            <a:noFill/>
          </p:spPr>
          <p:txBody>
            <a:bodyPr wrap="square" rtlCol="0">
              <a:spAutoFit/>
            </a:bodyPr>
            <a:lstStyle/>
            <a:p>
              <a:endParaRPr lang="en-US" dirty="0" smtClean="0">
                <a:solidFill>
                  <a:srgbClr val="002060"/>
                </a:solidFill>
                <a:latin typeface="Arial" pitchFamily="34" charset="0"/>
                <a:cs typeface="Arial" pitchFamily="34" charset="0"/>
              </a:endParaRPr>
            </a:p>
          </p:txBody>
        </p:sp>
        <p:sp>
          <p:nvSpPr>
            <p:cNvPr id="28" name="Rectangle 27"/>
            <p:cNvSpPr/>
            <p:nvPr/>
          </p:nvSpPr>
          <p:spPr>
            <a:xfrm>
              <a:off x="-54729" y="2766026"/>
              <a:ext cx="1917375" cy="2647666"/>
            </a:xfrm>
            <a:prstGeom prst="rect">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rial" pitchFamily="34" charset="0"/>
                  <a:cs typeface="Arial" pitchFamily="34" charset="0"/>
                </a:rPr>
                <a:t>APPLICATION</a:t>
              </a:r>
            </a:p>
          </p:txBody>
        </p:sp>
        <p:sp>
          <p:nvSpPr>
            <p:cNvPr id="30" name="Left Arrow 29"/>
            <p:cNvSpPr/>
            <p:nvPr/>
          </p:nvSpPr>
          <p:spPr>
            <a:xfrm>
              <a:off x="1842991" y="3867242"/>
              <a:ext cx="486019" cy="295806"/>
            </a:xfrm>
            <a:prstGeom prst="lef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p:cNvSpPr/>
            <p:nvPr/>
          </p:nvSpPr>
          <p:spPr>
            <a:xfrm rot="10800000">
              <a:off x="6930870" y="3813098"/>
              <a:ext cx="486019" cy="295806"/>
            </a:xfrm>
            <a:prstGeom prst="lef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5083769" y="3923412"/>
            <a:ext cx="1461875" cy="369332"/>
          </a:xfrm>
          <a:prstGeom prst="rect">
            <a:avLst/>
          </a:prstGeom>
        </p:spPr>
        <p:txBody>
          <a:bodyPr wrap="none">
            <a:spAutoFit/>
          </a:bodyPr>
          <a:lstStyle/>
          <a:p>
            <a:pPr algn="ctr"/>
            <a:r>
              <a:rPr lang="en-US" dirty="0" smtClean="0">
                <a:solidFill>
                  <a:srgbClr val="002060"/>
                </a:solidFill>
              </a:rPr>
              <a:t>CONNECTION</a:t>
            </a:r>
            <a:endParaRPr lang="en-US" dirty="0">
              <a:solidFill>
                <a:srgbClr val="002060"/>
              </a:solidFill>
            </a:endParaRPr>
          </a:p>
        </p:txBody>
      </p:sp>
      <p:sp>
        <p:nvSpPr>
          <p:cNvPr id="36" name="Freeform 35"/>
          <p:cNvSpPr/>
          <p:nvPr/>
        </p:nvSpPr>
        <p:spPr>
          <a:xfrm>
            <a:off x="3822760" y="4464275"/>
            <a:ext cx="3821111" cy="1196007"/>
          </a:xfrm>
          <a:custGeom>
            <a:avLst/>
            <a:gdLst/>
            <a:ahLst/>
            <a:cxnLst/>
            <a:rect l="l" t="t" r="r" b="b"/>
            <a:pathLst>
              <a:path w="3821111" h="1196007">
                <a:moveTo>
                  <a:pt x="2800020" y="773139"/>
                </a:moveTo>
                <a:cubicBezTo>
                  <a:pt x="2800537" y="773282"/>
                  <a:pt x="2800991" y="773578"/>
                  <a:pt x="2801381" y="774028"/>
                </a:cubicBezTo>
                <a:lnTo>
                  <a:pt x="2892168" y="878799"/>
                </a:lnTo>
                <a:cubicBezTo>
                  <a:pt x="2892557" y="879249"/>
                  <a:pt x="2892786" y="879740"/>
                  <a:pt x="2892854" y="880272"/>
                </a:cubicBezTo>
                <a:cubicBezTo>
                  <a:pt x="2892921" y="880805"/>
                  <a:pt x="2892759" y="881413"/>
                  <a:pt x="2892367" y="882097"/>
                </a:cubicBezTo>
                <a:cubicBezTo>
                  <a:pt x="2891975" y="882781"/>
                  <a:pt x="2891376" y="883596"/>
                  <a:pt x="2890570" y="884540"/>
                </a:cubicBezTo>
                <a:cubicBezTo>
                  <a:pt x="2889764" y="885485"/>
                  <a:pt x="2888686" y="886542"/>
                  <a:pt x="2887336" y="887712"/>
                </a:cubicBezTo>
                <a:cubicBezTo>
                  <a:pt x="2885874" y="888979"/>
                  <a:pt x="2884632" y="889932"/>
                  <a:pt x="2883611" y="890571"/>
                </a:cubicBezTo>
                <a:cubicBezTo>
                  <a:pt x="2882589" y="891210"/>
                  <a:pt x="2881712" y="891675"/>
                  <a:pt x="2880979" y="891965"/>
                </a:cubicBezTo>
                <a:cubicBezTo>
                  <a:pt x="2880246" y="892256"/>
                  <a:pt x="2879621" y="892330"/>
                  <a:pt x="2879103" y="892187"/>
                </a:cubicBezTo>
                <a:cubicBezTo>
                  <a:pt x="2878586" y="892045"/>
                  <a:pt x="2878132" y="891749"/>
                  <a:pt x="2877743" y="891299"/>
                </a:cubicBezTo>
                <a:lnTo>
                  <a:pt x="2835785" y="842878"/>
                </a:lnTo>
                <a:lnTo>
                  <a:pt x="2786099" y="885932"/>
                </a:lnTo>
                <a:lnTo>
                  <a:pt x="2828056" y="934353"/>
                </a:lnTo>
                <a:cubicBezTo>
                  <a:pt x="2828446" y="934803"/>
                  <a:pt x="2828675" y="935294"/>
                  <a:pt x="2828742" y="935826"/>
                </a:cubicBezTo>
                <a:cubicBezTo>
                  <a:pt x="2828810" y="936359"/>
                  <a:pt x="2828648" y="936967"/>
                  <a:pt x="2828256" y="937651"/>
                </a:cubicBezTo>
                <a:cubicBezTo>
                  <a:pt x="2827864" y="938335"/>
                  <a:pt x="2827265" y="939150"/>
                  <a:pt x="2826459" y="940094"/>
                </a:cubicBezTo>
                <a:cubicBezTo>
                  <a:pt x="2825653" y="941039"/>
                  <a:pt x="2824547" y="942120"/>
                  <a:pt x="2823141" y="943339"/>
                </a:cubicBezTo>
                <a:cubicBezTo>
                  <a:pt x="2821791" y="944508"/>
                  <a:pt x="2820577" y="945437"/>
                  <a:pt x="2819500" y="946125"/>
                </a:cubicBezTo>
                <a:cubicBezTo>
                  <a:pt x="2818422" y="946813"/>
                  <a:pt x="2817516" y="947302"/>
                  <a:pt x="2816783" y="947592"/>
                </a:cubicBezTo>
                <a:cubicBezTo>
                  <a:pt x="2816050" y="947883"/>
                  <a:pt x="2815425" y="947957"/>
                  <a:pt x="2814908" y="947814"/>
                </a:cubicBezTo>
                <a:cubicBezTo>
                  <a:pt x="2814391" y="947672"/>
                  <a:pt x="2813937" y="947376"/>
                  <a:pt x="2813547" y="946926"/>
                </a:cubicBezTo>
                <a:lnTo>
                  <a:pt x="2722760" y="842155"/>
                </a:lnTo>
                <a:cubicBezTo>
                  <a:pt x="2722371" y="841705"/>
                  <a:pt x="2722142" y="841214"/>
                  <a:pt x="2722074" y="840681"/>
                </a:cubicBezTo>
                <a:cubicBezTo>
                  <a:pt x="2722007" y="840149"/>
                  <a:pt x="2722169" y="839541"/>
                  <a:pt x="2722561" y="838856"/>
                </a:cubicBezTo>
                <a:cubicBezTo>
                  <a:pt x="2722953" y="838172"/>
                  <a:pt x="2723566" y="837346"/>
                  <a:pt x="2724400" y="836377"/>
                </a:cubicBezTo>
                <a:cubicBezTo>
                  <a:pt x="2725234" y="835408"/>
                  <a:pt x="2726326" y="834338"/>
                  <a:pt x="2727676" y="833169"/>
                </a:cubicBezTo>
                <a:cubicBezTo>
                  <a:pt x="2729082" y="831951"/>
                  <a:pt x="2730310" y="831010"/>
                  <a:pt x="2731359" y="830346"/>
                </a:cubicBezTo>
                <a:cubicBezTo>
                  <a:pt x="2732409" y="829683"/>
                  <a:pt x="2733301" y="829206"/>
                  <a:pt x="2734034" y="828915"/>
                </a:cubicBezTo>
                <a:cubicBezTo>
                  <a:pt x="2734766" y="828625"/>
                  <a:pt x="2735392" y="828551"/>
                  <a:pt x="2735909" y="828693"/>
                </a:cubicBezTo>
                <a:cubicBezTo>
                  <a:pt x="2736426" y="828836"/>
                  <a:pt x="2736880" y="829132"/>
                  <a:pt x="2737270" y="829582"/>
                </a:cubicBezTo>
                <a:lnTo>
                  <a:pt x="2775134" y="873279"/>
                </a:lnTo>
                <a:lnTo>
                  <a:pt x="2824820" y="830224"/>
                </a:lnTo>
                <a:lnTo>
                  <a:pt x="2786956" y="786528"/>
                </a:lnTo>
                <a:cubicBezTo>
                  <a:pt x="2786566" y="786078"/>
                  <a:pt x="2786337" y="785587"/>
                  <a:pt x="2786270" y="785054"/>
                </a:cubicBezTo>
                <a:cubicBezTo>
                  <a:pt x="2786202" y="784522"/>
                  <a:pt x="2786365" y="783914"/>
                  <a:pt x="2786757" y="783229"/>
                </a:cubicBezTo>
                <a:cubicBezTo>
                  <a:pt x="2787148" y="782545"/>
                  <a:pt x="2787733" y="781743"/>
                  <a:pt x="2788511" y="780823"/>
                </a:cubicBezTo>
                <a:cubicBezTo>
                  <a:pt x="2789289" y="779903"/>
                  <a:pt x="2790409" y="778809"/>
                  <a:pt x="2791871" y="777542"/>
                </a:cubicBezTo>
                <a:cubicBezTo>
                  <a:pt x="2793221" y="776372"/>
                  <a:pt x="2794421" y="775456"/>
                  <a:pt x="2795471" y="774792"/>
                </a:cubicBezTo>
                <a:cubicBezTo>
                  <a:pt x="2796520" y="774129"/>
                  <a:pt x="2797412" y="773652"/>
                  <a:pt x="2798145" y="773361"/>
                </a:cubicBezTo>
                <a:cubicBezTo>
                  <a:pt x="2798878" y="773071"/>
                  <a:pt x="2799503" y="772997"/>
                  <a:pt x="2800020" y="773139"/>
                </a:cubicBezTo>
                <a:close/>
                <a:moveTo>
                  <a:pt x="2843886" y="735129"/>
                </a:moveTo>
                <a:cubicBezTo>
                  <a:pt x="2844403" y="735271"/>
                  <a:pt x="2844857" y="735568"/>
                  <a:pt x="2845246" y="736017"/>
                </a:cubicBezTo>
                <a:lnTo>
                  <a:pt x="2936033" y="840789"/>
                </a:lnTo>
                <a:cubicBezTo>
                  <a:pt x="2936423" y="841238"/>
                  <a:pt x="2936652" y="841730"/>
                  <a:pt x="2936719" y="842262"/>
                </a:cubicBezTo>
                <a:cubicBezTo>
                  <a:pt x="2936787" y="842794"/>
                  <a:pt x="2936624" y="843403"/>
                  <a:pt x="2936233" y="844087"/>
                </a:cubicBezTo>
                <a:cubicBezTo>
                  <a:pt x="2935841" y="844771"/>
                  <a:pt x="2935242" y="845585"/>
                  <a:pt x="2934436" y="846530"/>
                </a:cubicBezTo>
                <a:cubicBezTo>
                  <a:pt x="2933630" y="847475"/>
                  <a:pt x="2932524" y="848556"/>
                  <a:pt x="2931118" y="849774"/>
                </a:cubicBezTo>
                <a:cubicBezTo>
                  <a:pt x="2929768" y="850944"/>
                  <a:pt x="2928554" y="851873"/>
                  <a:pt x="2927476" y="852560"/>
                </a:cubicBezTo>
                <a:cubicBezTo>
                  <a:pt x="2926398" y="853248"/>
                  <a:pt x="2925493" y="853737"/>
                  <a:pt x="2924760" y="854028"/>
                </a:cubicBezTo>
                <a:cubicBezTo>
                  <a:pt x="2924027" y="854318"/>
                  <a:pt x="2923402" y="854392"/>
                  <a:pt x="2922885" y="854250"/>
                </a:cubicBezTo>
                <a:cubicBezTo>
                  <a:pt x="2922367" y="854107"/>
                  <a:pt x="2921914" y="853811"/>
                  <a:pt x="2921524" y="853361"/>
                </a:cubicBezTo>
                <a:lnTo>
                  <a:pt x="2830737" y="748590"/>
                </a:lnTo>
                <a:cubicBezTo>
                  <a:pt x="2830347" y="748140"/>
                  <a:pt x="2830133" y="747637"/>
                  <a:pt x="2830093" y="747080"/>
                </a:cubicBezTo>
                <a:cubicBezTo>
                  <a:pt x="2830054" y="746524"/>
                  <a:pt x="2830244" y="745891"/>
                  <a:pt x="2830664" y="745182"/>
                </a:cubicBezTo>
                <a:cubicBezTo>
                  <a:pt x="2831084" y="744474"/>
                  <a:pt x="2831697" y="743647"/>
                  <a:pt x="2832503" y="742703"/>
                </a:cubicBezTo>
                <a:cubicBezTo>
                  <a:pt x="2833309" y="741758"/>
                  <a:pt x="2834359" y="740725"/>
                  <a:pt x="2835653" y="739604"/>
                </a:cubicBezTo>
                <a:cubicBezTo>
                  <a:pt x="2837059" y="738386"/>
                  <a:pt x="2838286" y="737445"/>
                  <a:pt x="2839336" y="736782"/>
                </a:cubicBezTo>
                <a:cubicBezTo>
                  <a:pt x="2840386" y="736118"/>
                  <a:pt x="2841277" y="735641"/>
                  <a:pt x="2842010" y="735351"/>
                </a:cubicBezTo>
                <a:cubicBezTo>
                  <a:pt x="2842743" y="735060"/>
                  <a:pt x="2843368" y="734986"/>
                  <a:pt x="2843886" y="735129"/>
                </a:cubicBezTo>
                <a:close/>
                <a:moveTo>
                  <a:pt x="2977946" y="728997"/>
                </a:moveTo>
                <a:cubicBezTo>
                  <a:pt x="2974492" y="729036"/>
                  <a:pt x="2970885" y="729921"/>
                  <a:pt x="2967127" y="731651"/>
                </a:cubicBezTo>
                <a:cubicBezTo>
                  <a:pt x="2963369" y="733382"/>
                  <a:pt x="2959217" y="736217"/>
                  <a:pt x="2954671" y="740155"/>
                </a:cubicBezTo>
                <a:lnTo>
                  <a:pt x="2937328" y="755184"/>
                </a:lnTo>
                <a:lnTo>
                  <a:pt x="2970660" y="793650"/>
                </a:lnTo>
                <a:lnTo>
                  <a:pt x="2991707" y="775413"/>
                </a:lnTo>
                <a:cubicBezTo>
                  <a:pt x="2995019" y="772543"/>
                  <a:pt x="2997568" y="769645"/>
                  <a:pt x="2999355" y="766718"/>
                </a:cubicBezTo>
                <a:cubicBezTo>
                  <a:pt x="3001142" y="763791"/>
                  <a:pt x="3002306" y="760739"/>
                  <a:pt x="3002846" y="757563"/>
                </a:cubicBezTo>
                <a:cubicBezTo>
                  <a:pt x="3003387" y="754387"/>
                  <a:pt x="3003191" y="751184"/>
                  <a:pt x="3002259" y="747955"/>
                </a:cubicBezTo>
                <a:cubicBezTo>
                  <a:pt x="3001328" y="744725"/>
                  <a:pt x="2999546" y="741591"/>
                  <a:pt x="2996915" y="738555"/>
                </a:cubicBezTo>
                <a:cubicBezTo>
                  <a:pt x="2994088" y="735293"/>
                  <a:pt x="2991084" y="732875"/>
                  <a:pt x="2987901" y="731300"/>
                </a:cubicBezTo>
                <a:cubicBezTo>
                  <a:pt x="2984719" y="729725"/>
                  <a:pt x="2981401" y="728957"/>
                  <a:pt x="2977946" y="728997"/>
                </a:cubicBezTo>
                <a:close/>
                <a:moveTo>
                  <a:pt x="2931808" y="685897"/>
                </a:moveTo>
                <a:cubicBezTo>
                  <a:pt x="2928945" y="685768"/>
                  <a:pt x="2925911" y="686404"/>
                  <a:pt x="2922704" y="687804"/>
                </a:cubicBezTo>
                <a:cubicBezTo>
                  <a:pt x="2919497" y="689204"/>
                  <a:pt x="2915818" y="691703"/>
                  <a:pt x="2911666" y="695301"/>
                </a:cubicBezTo>
                <a:lnTo>
                  <a:pt x="2896686" y="708281"/>
                </a:lnTo>
                <a:lnTo>
                  <a:pt x="2927314" y="743627"/>
                </a:lnTo>
                <a:lnTo>
                  <a:pt x="2943808" y="729334"/>
                </a:lnTo>
                <a:cubicBezTo>
                  <a:pt x="2947567" y="726077"/>
                  <a:pt x="2950170" y="722959"/>
                  <a:pt x="2951618" y="719982"/>
                </a:cubicBezTo>
                <a:cubicBezTo>
                  <a:pt x="2953066" y="717004"/>
                  <a:pt x="2953828" y="714029"/>
                  <a:pt x="2953906" y="711058"/>
                </a:cubicBezTo>
                <a:cubicBezTo>
                  <a:pt x="2953983" y="708086"/>
                  <a:pt x="2953410" y="705186"/>
                  <a:pt x="2952186" y="702357"/>
                </a:cubicBezTo>
                <a:cubicBezTo>
                  <a:pt x="2950962" y="699528"/>
                  <a:pt x="2949327" y="696932"/>
                  <a:pt x="2947281" y="694570"/>
                </a:cubicBezTo>
                <a:cubicBezTo>
                  <a:pt x="2944990" y="691927"/>
                  <a:pt x="2942554" y="689853"/>
                  <a:pt x="2939973" y="688348"/>
                </a:cubicBezTo>
                <a:cubicBezTo>
                  <a:pt x="2937392" y="686843"/>
                  <a:pt x="2934670" y="686026"/>
                  <a:pt x="2931808" y="685897"/>
                </a:cubicBezTo>
                <a:close/>
                <a:moveTo>
                  <a:pt x="2934959" y="667141"/>
                </a:moveTo>
                <a:cubicBezTo>
                  <a:pt x="2939790" y="667091"/>
                  <a:pt x="2944394" y="668172"/>
                  <a:pt x="2948773" y="670384"/>
                </a:cubicBezTo>
                <a:cubicBezTo>
                  <a:pt x="2953151" y="672596"/>
                  <a:pt x="2957217" y="675867"/>
                  <a:pt x="2960969" y="680198"/>
                </a:cubicBezTo>
                <a:cubicBezTo>
                  <a:pt x="2963211" y="682785"/>
                  <a:pt x="2965046" y="685527"/>
                  <a:pt x="2966474" y="688425"/>
                </a:cubicBezTo>
                <a:cubicBezTo>
                  <a:pt x="2967902" y="691323"/>
                  <a:pt x="2968876" y="694294"/>
                  <a:pt x="2969397" y="697339"/>
                </a:cubicBezTo>
                <a:cubicBezTo>
                  <a:pt x="2969918" y="700383"/>
                  <a:pt x="2969947" y="703484"/>
                  <a:pt x="2969484" y="706642"/>
                </a:cubicBezTo>
                <a:cubicBezTo>
                  <a:pt x="2969020" y="709801"/>
                  <a:pt x="2968046" y="712910"/>
                  <a:pt x="2966561" y="715969"/>
                </a:cubicBezTo>
                <a:cubicBezTo>
                  <a:pt x="2970029" y="713948"/>
                  <a:pt x="2973702" y="712562"/>
                  <a:pt x="2977581" y="711811"/>
                </a:cubicBezTo>
                <a:cubicBezTo>
                  <a:pt x="2981459" y="711060"/>
                  <a:pt x="2985367" y="710996"/>
                  <a:pt x="2989306" y="711621"/>
                </a:cubicBezTo>
                <a:cubicBezTo>
                  <a:pt x="2993244" y="712245"/>
                  <a:pt x="2997115" y="713617"/>
                  <a:pt x="3000920" y="715735"/>
                </a:cubicBezTo>
                <a:cubicBezTo>
                  <a:pt x="3004725" y="717854"/>
                  <a:pt x="3008236" y="720769"/>
                  <a:pt x="3011452" y="724480"/>
                </a:cubicBezTo>
                <a:cubicBezTo>
                  <a:pt x="3014425" y="727911"/>
                  <a:pt x="3016730" y="731452"/>
                  <a:pt x="3018368" y="735104"/>
                </a:cubicBezTo>
                <a:cubicBezTo>
                  <a:pt x="3020006" y="738755"/>
                  <a:pt x="3021037" y="742416"/>
                  <a:pt x="3021460" y="746086"/>
                </a:cubicBezTo>
                <a:cubicBezTo>
                  <a:pt x="3021883" y="749757"/>
                  <a:pt x="3021740" y="753426"/>
                  <a:pt x="3021029" y="757094"/>
                </a:cubicBezTo>
                <a:cubicBezTo>
                  <a:pt x="3020318" y="760762"/>
                  <a:pt x="3019083" y="764393"/>
                  <a:pt x="3017322" y="767986"/>
                </a:cubicBezTo>
                <a:cubicBezTo>
                  <a:pt x="3015562" y="771580"/>
                  <a:pt x="3013349" y="775048"/>
                  <a:pt x="3010683" y="778392"/>
                </a:cubicBezTo>
                <a:cubicBezTo>
                  <a:pt x="3008017" y="781736"/>
                  <a:pt x="3004632" y="785186"/>
                  <a:pt x="3000526" y="788744"/>
                </a:cubicBezTo>
                <a:lnTo>
                  <a:pt x="2972014" y="813451"/>
                </a:lnTo>
                <a:cubicBezTo>
                  <a:pt x="2970720" y="814571"/>
                  <a:pt x="2969119" y="815195"/>
                  <a:pt x="2967211" y="815323"/>
                </a:cubicBezTo>
                <a:cubicBezTo>
                  <a:pt x="2965303" y="815450"/>
                  <a:pt x="2963399" y="814417"/>
                  <a:pt x="2961498" y="812224"/>
                </a:cubicBezTo>
                <a:lnTo>
                  <a:pt x="2877144" y="714876"/>
                </a:lnTo>
                <a:cubicBezTo>
                  <a:pt x="2875243" y="712683"/>
                  <a:pt x="2874492" y="710651"/>
                  <a:pt x="2874889" y="708780"/>
                </a:cubicBezTo>
                <a:cubicBezTo>
                  <a:pt x="2875287" y="706909"/>
                  <a:pt x="2876133" y="705414"/>
                  <a:pt x="2877426" y="704293"/>
                </a:cubicBezTo>
                <a:lnTo>
                  <a:pt x="2902227" y="682802"/>
                </a:lnTo>
                <a:cubicBezTo>
                  <a:pt x="2908750" y="677149"/>
                  <a:pt x="2914629" y="673139"/>
                  <a:pt x="2919863" y="670770"/>
                </a:cubicBezTo>
                <a:cubicBezTo>
                  <a:pt x="2925097" y="668401"/>
                  <a:pt x="2930129" y="667191"/>
                  <a:pt x="2934959" y="667141"/>
                </a:cubicBezTo>
                <a:close/>
                <a:moveTo>
                  <a:pt x="357420" y="652730"/>
                </a:moveTo>
                <a:cubicBezTo>
                  <a:pt x="357965" y="652848"/>
                  <a:pt x="358408" y="653104"/>
                  <a:pt x="358750" y="653498"/>
                </a:cubicBezTo>
                <a:lnTo>
                  <a:pt x="427680" y="733046"/>
                </a:lnTo>
                <a:cubicBezTo>
                  <a:pt x="431433" y="737377"/>
                  <a:pt x="434474" y="741683"/>
                  <a:pt x="436806" y="745964"/>
                </a:cubicBezTo>
                <a:cubicBezTo>
                  <a:pt x="439137" y="750246"/>
                  <a:pt x="440444" y="754480"/>
                  <a:pt x="440724" y="758668"/>
                </a:cubicBezTo>
                <a:cubicBezTo>
                  <a:pt x="441005" y="762855"/>
                  <a:pt x="440182" y="766990"/>
                  <a:pt x="438255" y="771073"/>
                </a:cubicBezTo>
                <a:cubicBezTo>
                  <a:pt x="436327" y="775155"/>
                  <a:pt x="433058" y="779194"/>
                  <a:pt x="428447" y="783190"/>
                </a:cubicBezTo>
                <a:cubicBezTo>
                  <a:pt x="426872" y="784555"/>
                  <a:pt x="425202" y="785780"/>
                  <a:pt x="423436" y="786867"/>
                </a:cubicBezTo>
                <a:cubicBezTo>
                  <a:pt x="421670" y="787955"/>
                  <a:pt x="419958" y="788848"/>
                  <a:pt x="418299" y="789547"/>
                </a:cubicBezTo>
                <a:cubicBezTo>
                  <a:pt x="416640" y="790246"/>
                  <a:pt x="415125" y="790770"/>
                  <a:pt x="413755" y="791121"/>
                </a:cubicBezTo>
                <a:cubicBezTo>
                  <a:pt x="412385" y="791471"/>
                  <a:pt x="411399" y="791612"/>
                  <a:pt x="410797" y="791542"/>
                </a:cubicBezTo>
                <a:cubicBezTo>
                  <a:pt x="410195" y="791473"/>
                  <a:pt x="409650" y="791355"/>
                  <a:pt x="409160" y="791188"/>
                </a:cubicBezTo>
                <a:cubicBezTo>
                  <a:pt x="408671" y="791021"/>
                  <a:pt x="408149" y="790760"/>
                  <a:pt x="407594" y="790403"/>
                </a:cubicBezTo>
                <a:cubicBezTo>
                  <a:pt x="407040" y="790047"/>
                  <a:pt x="406430" y="789542"/>
                  <a:pt x="405764" y="788888"/>
                </a:cubicBezTo>
                <a:cubicBezTo>
                  <a:pt x="405099" y="788233"/>
                  <a:pt x="404327" y="787400"/>
                  <a:pt x="403450" y="786388"/>
                </a:cubicBezTo>
                <a:cubicBezTo>
                  <a:pt x="402378" y="785151"/>
                  <a:pt x="401531" y="784088"/>
                  <a:pt x="400909" y="783199"/>
                </a:cubicBezTo>
                <a:cubicBezTo>
                  <a:pt x="400287" y="782311"/>
                  <a:pt x="399881" y="781530"/>
                  <a:pt x="399692" y="780857"/>
                </a:cubicBezTo>
                <a:cubicBezTo>
                  <a:pt x="399502" y="780184"/>
                  <a:pt x="399477" y="779615"/>
                  <a:pt x="399616" y="779150"/>
                </a:cubicBezTo>
                <a:cubicBezTo>
                  <a:pt x="399754" y="778685"/>
                  <a:pt x="400049" y="778258"/>
                  <a:pt x="400499" y="777868"/>
                </a:cubicBezTo>
                <a:cubicBezTo>
                  <a:pt x="400949" y="777478"/>
                  <a:pt x="401708" y="777190"/>
                  <a:pt x="402776" y="777002"/>
                </a:cubicBezTo>
                <a:cubicBezTo>
                  <a:pt x="403845" y="776815"/>
                  <a:pt x="405090" y="776548"/>
                  <a:pt x="406513" y="776201"/>
                </a:cubicBezTo>
                <a:cubicBezTo>
                  <a:pt x="407936" y="775855"/>
                  <a:pt x="409477" y="775332"/>
                  <a:pt x="411136" y="774633"/>
                </a:cubicBezTo>
                <a:cubicBezTo>
                  <a:pt x="412795" y="773934"/>
                  <a:pt x="414496" y="772829"/>
                  <a:pt x="416239" y="771318"/>
                </a:cubicBezTo>
                <a:cubicBezTo>
                  <a:pt x="418151" y="769661"/>
                  <a:pt x="419575" y="768009"/>
                  <a:pt x="420510" y="766362"/>
                </a:cubicBezTo>
                <a:cubicBezTo>
                  <a:pt x="421446" y="764714"/>
                  <a:pt x="421803" y="762854"/>
                  <a:pt x="421582" y="760780"/>
                </a:cubicBezTo>
                <a:cubicBezTo>
                  <a:pt x="421361" y="758707"/>
                  <a:pt x="420489" y="756337"/>
                  <a:pt x="418965" y="753669"/>
                </a:cubicBezTo>
                <a:cubicBezTo>
                  <a:pt x="417441" y="751002"/>
                  <a:pt x="415096" y="747840"/>
                  <a:pt x="411928" y="744185"/>
                </a:cubicBezTo>
                <a:lnTo>
                  <a:pt x="344240" y="666071"/>
                </a:lnTo>
                <a:cubicBezTo>
                  <a:pt x="343899" y="665677"/>
                  <a:pt x="343695" y="665214"/>
                  <a:pt x="343627" y="664682"/>
                </a:cubicBezTo>
                <a:cubicBezTo>
                  <a:pt x="343560" y="664149"/>
                  <a:pt x="343710" y="663527"/>
                  <a:pt x="344077" y="662815"/>
                </a:cubicBezTo>
                <a:cubicBezTo>
                  <a:pt x="344445" y="662102"/>
                  <a:pt x="345044" y="661288"/>
                  <a:pt x="345874" y="660372"/>
                </a:cubicBezTo>
                <a:cubicBezTo>
                  <a:pt x="346705" y="659455"/>
                  <a:pt x="347823" y="658388"/>
                  <a:pt x="349229" y="657169"/>
                </a:cubicBezTo>
                <a:cubicBezTo>
                  <a:pt x="350579" y="656000"/>
                  <a:pt x="351780" y="655057"/>
                  <a:pt x="352834" y="654341"/>
                </a:cubicBezTo>
                <a:cubicBezTo>
                  <a:pt x="353887" y="653625"/>
                  <a:pt x="354778" y="653148"/>
                  <a:pt x="355508" y="652910"/>
                </a:cubicBezTo>
                <a:cubicBezTo>
                  <a:pt x="356237" y="652672"/>
                  <a:pt x="356874" y="652612"/>
                  <a:pt x="357420" y="652730"/>
                </a:cubicBezTo>
                <a:close/>
                <a:moveTo>
                  <a:pt x="1658577" y="596590"/>
                </a:moveTo>
                <a:cubicBezTo>
                  <a:pt x="1659122" y="596708"/>
                  <a:pt x="1659565" y="596964"/>
                  <a:pt x="1659907" y="597357"/>
                </a:cubicBezTo>
                <a:lnTo>
                  <a:pt x="1728837" y="676906"/>
                </a:lnTo>
                <a:cubicBezTo>
                  <a:pt x="1732590" y="681236"/>
                  <a:pt x="1735631" y="685542"/>
                  <a:pt x="1737963" y="689823"/>
                </a:cubicBezTo>
                <a:cubicBezTo>
                  <a:pt x="1740294" y="694105"/>
                  <a:pt x="1741601" y="698339"/>
                  <a:pt x="1741881" y="702527"/>
                </a:cubicBezTo>
                <a:cubicBezTo>
                  <a:pt x="1742162" y="706715"/>
                  <a:pt x="1741339" y="710850"/>
                  <a:pt x="1739412" y="714932"/>
                </a:cubicBezTo>
                <a:cubicBezTo>
                  <a:pt x="1737484" y="719014"/>
                  <a:pt x="1734215" y="723054"/>
                  <a:pt x="1729604" y="727050"/>
                </a:cubicBezTo>
                <a:cubicBezTo>
                  <a:pt x="1728029" y="728414"/>
                  <a:pt x="1726359" y="729640"/>
                  <a:pt x="1724593" y="730727"/>
                </a:cubicBezTo>
                <a:cubicBezTo>
                  <a:pt x="1722827" y="731814"/>
                  <a:pt x="1721115" y="732707"/>
                  <a:pt x="1719456" y="733406"/>
                </a:cubicBezTo>
                <a:cubicBezTo>
                  <a:pt x="1717797" y="734105"/>
                  <a:pt x="1716282" y="734630"/>
                  <a:pt x="1714912" y="734980"/>
                </a:cubicBezTo>
                <a:cubicBezTo>
                  <a:pt x="1713542" y="735331"/>
                  <a:pt x="1712556" y="735471"/>
                  <a:pt x="1711954" y="735402"/>
                </a:cubicBezTo>
                <a:cubicBezTo>
                  <a:pt x="1711352" y="735332"/>
                  <a:pt x="1710807" y="735214"/>
                  <a:pt x="1710318" y="735047"/>
                </a:cubicBezTo>
                <a:cubicBezTo>
                  <a:pt x="1709828" y="734880"/>
                  <a:pt x="1709306" y="734619"/>
                  <a:pt x="1708751" y="734263"/>
                </a:cubicBezTo>
                <a:cubicBezTo>
                  <a:pt x="1708197" y="733906"/>
                  <a:pt x="1707587" y="733401"/>
                  <a:pt x="1706921" y="732747"/>
                </a:cubicBezTo>
                <a:cubicBezTo>
                  <a:pt x="1706256" y="732093"/>
                  <a:pt x="1705485" y="731259"/>
                  <a:pt x="1704607" y="730247"/>
                </a:cubicBezTo>
                <a:cubicBezTo>
                  <a:pt x="1703535" y="729010"/>
                  <a:pt x="1702688" y="727947"/>
                  <a:pt x="1702066" y="727059"/>
                </a:cubicBezTo>
                <a:cubicBezTo>
                  <a:pt x="1701444" y="726170"/>
                  <a:pt x="1701038" y="725389"/>
                  <a:pt x="1700849" y="724716"/>
                </a:cubicBezTo>
                <a:cubicBezTo>
                  <a:pt x="1700659" y="724043"/>
                  <a:pt x="1700634" y="723474"/>
                  <a:pt x="1700773" y="723010"/>
                </a:cubicBezTo>
                <a:cubicBezTo>
                  <a:pt x="1700912" y="722545"/>
                  <a:pt x="1701206" y="722117"/>
                  <a:pt x="1701656" y="721728"/>
                </a:cubicBezTo>
                <a:cubicBezTo>
                  <a:pt x="1702106" y="721338"/>
                  <a:pt x="1702865" y="721049"/>
                  <a:pt x="1703933" y="720862"/>
                </a:cubicBezTo>
                <a:cubicBezTo>
                  <a:pt x="1705002" y="720674"/>
                  <a:pt x="1706247" y="720407"/>
                  <a:pt x="1707670" y="720061"/>
                </a:cubicBezTo>
                <a:cubicBezTo>
                  <a:pt x="1709093" y="719714"/>
                  <a:pt x="1710634" y="719191"/>
                  <a:pt x="1712293" y="718492"/>
                </a:cubicBezTo>
                <a:cubicBezTo>
                  <a:pt x="1713952" y="717793"/>
                  <a:pt x="1715653" y="716688"/>
                  <a:pt x="1717396" y="715178"/>
                </a:cubicBezTo>
                <a:cubicBezTo>
                  <a:pt x="1719308" y="713521"/>
                  <a:pt x="1720732" y="711868"/>
                  <a:pt x="1721668" y="710221"/>
                </a:cubicBezTo>
                <a:cubicBezTo>
                  <a:pt x="1722603" y="708573"/>
                  <a:pt x="1722960" y="706713"/>
                  <a:pt x="1722739" y="704640"/>
                </a:cubicBezTo>
                <a:cubicBezTo>
                  <a:pt x="1722518" y="702567"/>
                  <a:pt x="1721646" y="700196"/>
                  <a:pt x="1720122" y="697529"/>
                </a:cubicBezTo>
                <a:cubicBezTo>
                  <a:pt x="1718598" y="694861"/>
                  <a:pt x="1716253" y="691700"/>
                  <a:pt x="1713085" y="688044"/>
                </a:cubicBezTo>
                <a:lnTo>
                  <a:pt x="1645397" y="609930"/>
                </a:lnTo>
                <a:cubicBezTo>
                  <a:pt x="1645056" y="609536"/>
                  <a:pt x="1644852" y="609073"/>
                  <a:pt x="1644784" y="608541"/>
                </a:cubicBezTo>
                <a:cubicBezTo>
                  <a:pt x="1644717" y="608009"/>
                  <a:pt x="1644867" y="607386"/>
                  <a:pt x="1645234" y="606674"/>
                </a:cubicBezTo>
                <a:cubicBezTo>
                  <a:pt x="1645602" y="605962"/>
                  <a:pt x="1646201" y="605147"/>
                  <a:pt x="1647031" y="604231"/>
                </a:cubicBezTo>
                <a:cubicBezTo>
                  <a:pt x="1647862" y="603314"/>
                  <a:pt x="1648980" y="602247"/>
                  <a:pt x="1650386" y="601029"/>
                </a:cubicBezTo>
                <a:cubicBezTo>
                  <a:pt x="1651736" y="599859"/>
                  <a:pt x="1652937" y="598916"/>
                  <a:pt x="1653991" y="598200"/>
                </a:cubicBezTo>
                <a:cubicBezTo>
                  <a:pt x="1655044" y="597484"/>
                  <a:pt x="1655936" y="597007"/>
                  <a:pt x="1656665" y="596769"/>
                </a:cubicBezTo>
                <a:cubicBezTo>
                  <a:pt x="1657394" y="596531"/>
                  <a:pt x="1658031" y="596471"/>
                  <a:pt x="1658577" y="596590"/>
                </a:cubicBezTo>
                <a:close/>
                <a:moveTo>
                  <a:pt x="468475" y="596524"/>
                </a:moveTo>
                <a:cubicBezTo>
                  <a:pt x="462137" y="595517"/>
                  <a:pt x="455677" y="596044"/>
                  <a:pt x="449094" y="598106"/>
                </a:cubicBezTo>
                <a:cubicBezTo>
                  <a:pt x="442510" y="600167"/>
                  <a:pt x="435451" y="604463"/>
                  <a:pt x="427915" y="610993"/>
                </a:cubicBezTo>
                <a:lnTo>
                  <a:pt x="413153" y="623785"/>
                </a:lnTo>
                <a:lnTo>
                  <a:pt x="486761" y="708732"/>
                </a:lnTo>
                <a:lnTo>
                  <a:pt x="501693" y="695794"/>
                </a:lnTo>
                <a:cubicBezTo>
                  <a:pt x="508666" y="689751"/>
                  <a:pt x="513788" y="683787"/>
                  <a:pt x="517057" y="677901"/>
                </a:cubicBezTo>
                <a:cubicBezTo>
                  <a:pt x="520327" y="672016"/>
                  <a:pt x="522005" y="665885"/>
                  <a:pt x="522092" y="659508"/>
                </a:cubicBezTo>
                <a:cubicBezTo>
                  <a:pt x="522178" y="653131"/>
                  <a:pt x="520672" y="646534"/>
                  <a:pt x="517572" y="639719"/>
                </a:cubicBezTo>
                <a:cubicBezTo>
                  <a:pt x="514472" y="632903"/>
                  <a:pt x="509706" y="625783"/>
                  <a:pt x="503273" y="618360"/>
                </a:cubicBezTo>
                <a:cubicBezTo>
                  <a:pt x="498157" y="612455"/>
                  <a:pt x="492662" y="607591"/>
                  <a:pt x="486790" y="603769"/>
                </a:cubicBezTo>
                <a:cubicBezTo>
                  <a:pt x="480917" y="599946"/>
                  <a:pt x="474812" y="597531"/>
                  <a:pt x="468475" y="596524"/>
                </a:cubicBezTo>
                <a:close/>
                <a:moveTo>
                  <a:pt x="3024316" y="577600"/>
                </a:moveTo>
                <a:cubicBezTo>
                  <a:pt x="3024877" y="577508"/>
                  <a:pt x="3025489" y="577617"/>
                  <a:pt x="3026152" y="577929"/>
                </a:cubicBezTo>
                <a:cubicBezTo>
                  <a:pt x="3026816" y="578240"/>
                  <a:pt x="3027547" y="578714"/>
                  <a:pt x="3028345" y="579352"/>
                </a:cubicBezTo>
                <a:cubicBezTo>
                  <a:pt x="3029144" y="579989"/>
                  <a:pt x="3030030" y="580870"/>
                  <a:pt x="3031005" y="581995"/>
                </a:cubicBezTo>
                <a:cubicBezTo>
                  <a:pt x="3031882" y="583007"/>
                  <a:pt x="3032579" y="583954"/>
                  <a:pt x="3033097" y="584835"/>
                </a:cubicBezTo>
                <a:cubicBezTo>
                  <a:pt x="3033614" y="585716"/>
                  <a:pt x="3033967" y="586493"/>
                  <a:pt x="3034157" y="587166"/>
                </a:cubicBezTo>
                <a:cubicBezTo>
                  <a:pt x="3034346" y="587839"/>
                  <a:pt x="3034355" y="588446"/>
                  <a:pt x="3034185" y="588988"/>
                </a:cubicBezTo>
                <a:cubicBezTo>
                  <a:pt x="3034014" y="589529"/>
                  <a:pt x="3033704" y="589995"/>
                  <a:pt x="3033254" y="590385"/>
                </a:cubicBezTo>
                <a:lnTo>
                  <a:pt x="2990569" y="627372"/>
                </a:lnTo>
                <a:lnTo>
                  <a:pt x="3020247" y="661621"/>
                </a:lnTo>
                <a:lnTo>
                  <a:pt x="3056858" y="629897"/>
                </a:lnTo>
                <a:cubicBezTo>
                  <a:pt x="3057307" y="629507"/>
                  <a:pt x="3057825" y="629280"/>
                  <a:pt x="3058410" y="629217"/>
                </a:cubicBezTo>
                <a:cubicBezTo>
                  <a:pt x="3058994" y="629153"/>
                  <a:pt x="3059608" y="629236"/>
                  <a:pt x="3060251" y="629467"/>
                </a:cubicBezTo>
                <a:cubicBezTo>
                  <a:pt x="3060894" y="629698"/>
                  <a:pt x="3061613" y="630158"/>
                  <a:pt x="3062408" y="630848"/>
                </a:cubicBezTo>
                <a:cubicBezTo>
                  <a:pt x="3063202" y="631538"/>
                  <a:pt x="3064063" y="632417"/>
                  <a:pt x="3064989" y="633485"/>
                </a:cubicBezTo>
                <a:cubicBezTo>
                  <a:pt x="3065866" y="634498"/>
                  <a:pt x="3066565" y="635418"/>
                  <a:pt x="3067086" y="636247"/>
                </a:cubicBezTo>
                <a:cubicBezTo>
                  <a:pt x="3067607" y="637075"/>
                  <a:pt x="3067936" y="637824"/>
                  <a:pt x="3068073" y="638493"/>
                </a:cubicBezTo>
                <a:cubicBezTo>
                  <a:pt x="3068209" y="639162"/>
                  <a:pt x="3068180" y="639754"/>
                  <a:pt x="3067985" y="640267"/>
                </a:cubicBezTo>
                <a:cubicBezTo>
                  <a:pt x="3067790" y="640781"/>
                  <a:pt x="3067468" y="641233"/>
                  <a:pt x="3067018" y="641622"/>
                </a:cubicBezTo>
                <a:lnTo>
                  <a:pt x="3030407" y="673347"/>
                </a:lnTo>
                <a:lnTo>
                  <a:pt x="3064251" y="712404"/>
                </a:lnTo>
                <a:lnTo>
                  <a:pt x="3107526" y="674905"/>
                </a:lnTo>
                <a:cubicBezTo>
                  <a:pt x="3107976" y="674515"/>
                  <a:pt x="3108481" y="674274"/>
                  <a:pt x="3109042" y="674182"/>
                </a:cubicBezTo>
                <a:cubicBezTo>
                  <a:pt x="3109602" y="674091"/>
                  <a:pt x="3110230" y="674162"/>
                  <a:pt x="3110926" y="674396"/>
                </a:cubicBezTo>
                <a:cubicBezTo>
                  <a:pt x="3111621" y="674631"/>
                  <a:pt x="3112354" y="675079"/>
                  <a:pt x="3113124" y="675740"/>
                </a:cubicBezTo>
                <a:cubicBezTo>
                  <a:pt x="3113895" y="676402"/>
                  <a:pt x="3114767" y="677296"/>
                  <a:pt x="3115742" y="678420"/>
                </a:cubicBezTo>
                <a:cubicBezTo>
                  <a:pt x="3116619" y="679433"/>
                  <a:pt x="3117330" y="680367"/>
                  <a:pt x="3117876" y="681224"/>
                </a:cubicBezTo>
                <a:cubicBezTo>
                  <a:pt x="3118421" y="682080"/>
                  <a:pt x="3118772" y="682884"/>
                  <a:pt x="3118930" y="683633"/>
                </a:cubicBezTo>
                <a:cubicBezTo>
                  <a:pt x="3119087" y="684383"/>
                  <a:pt x="3119081" y="685029"/>
                  <a:pt x="3118910" y="685571"/>
                </a:cubicBezTo>
                <a:cubicBezTo>
                  <a:pt x="3118739" y="686112"/>
                  <a:pt x="3118429" y="686578"/>
                  <a:pt x="3117979" y="686968"/>
                </a:cubicBezTo>
                <a:lnTo>
                  <a:pt x="3065594" y="732361"/>
                </a:lnTo>
                <a:cubicBezTo>
                  <a:pt x="3064300" y="733482"/>
                  <a:pt x="3062699" y="734106"/>
                  <a:pt x="3060791" y="734234"/>
                </a:cubicBezTo>
                <a:cubicBezTo>
                  <a:pt x="3058883" y="734361"/>
                  <a:pt x="3056979" y="733328"/>
                  <a:pt x="3055078" y="731135"/>
                </a:cubicBezTo>
                <a:lnTo>
                  <a:pt x="2970724" y="633787"/>
                </a:lnTo>
                <a:cubicBezTo>
                  <a:pt x="2968823" y="631594"/>
                  <a:pt x="2968072" y="629562"/>
                  <a:pt x="2968469" y="627691"/>
                </a:cubicBezTo>
                <a:cubicBezTo>
                  <a:pt x="2968867" y="625820"/>
                  <a:pt x="2969712" y="624325"/>
                  <a:pt x="2971006" y="623204"/>
                </a:cubicBezTo>
                <a:lnTo>
                  <a:pt x="3022801" y="578322"/>
                </a:lnTo>
                <a:cubicBezTo>
                  <a:pt x="3023251" y="577932"/>
                  <a:pt x="3023756" y="577691"/>
                  <a:pt x="3024316" y="577600"/>
                </a:cubicBezTo>
                <a:close/>
                <a:moveTo>
                  <a:pt x="470987" y="577436"/>
                </a:moveTo>
                <a:cubicBezTo>
                  <a:pt x="479374" y="578194"/>
                  <a:pt x="487532" y="580848"/>
                  <a:pt x="495462" y="585398"/>
                </a:cubicBezTo>
                <a:cubicBezTo>
                  <a:pt x="503393" y="589948"/>
                  <a:pt x="510916" y="596328"/>
                  <a:pt x="518030" y="604539"/>
                </a:cubicBezTo>
                <a:cubicBezTo>
                  <a:pt x="526217" y="613987"/>
                  <a:pt x="532159" y="623287"/>
                  <a:pt x="535857" y="632441"/>
                </a:cubicBezTo>
                <a:cubicBezTo>
                  <a:pt x="539555" y="641594"/>
                  <a:pt x="541094" y="650500"/>
                  <a:pt x="540474" y="659160"/>
                </a:cubicBezTo>
                <a:cubicBezTo>
                  <a:pt x="539855" y="667820"/>
                  <a:pt x="537170" y="676227"/>
                  <a:pt x="532420" y="684381"/>
                </a:cubicBezTo>
                <a:cubicBezTo>
                  <a:pt x="527669" y="692534"/>
                  <a:pt x="520626" y="700656"/>
                  <a:pt x="511291" y="708745"/>
                </a:cubicBezTo>
                <a:lnTo>
                  <a:pt x="488177" y="728774"/>
                </a:lnTo>
                <a:cubicBezTo>
                  <a:pt x="486884" y="729895"/>
                  <a:pt x="485283" y="730519"/>
                  <a:pt x="483374" y="730646"/>
                </a:cubicBezTo>
                <a:cubicBezTo>
                  <a:pt x="481466" y="730773"/>
                  <a:pt x="479562" y="729740"/>
                  <a:pt x="477661" y="727547"/>
                </a:cubicBezTo>
                <a:lnTo>
                  <a:pt x="393307" y="630199"/>
                </a:lnTo>
                <a:cubicBezTo>
                  <a:pt x="391407" y="628006"/>
                  <a:pt x="390655" y="625974"/>
                  <a:pt x="391053" y="624103"/>
                </a:cubicBezTo>
                <a:cubicBezTo>
                  <a:pt x="391450" y="622233"/>
                  <a:pt x="392296" y="620737"/>
                  <a:pt x="393589" y="619616"/>
                </a:cubicBezTo>
                <a:lnTo>
                  <a:pt x="418306" y="598199"/>
                </a:lnTo>
                <a:cubicBezTo>
                  <a:pt x="427754" y="590012"/>
                  <a:pt x="436799" y="584315"/>
                  <a:pt x="445443" y="581109"/>
                </a:cubicBezTo>
                <a:cubicBezTo>
                  <a:pt x="454086" y="577902"/>
                  <a:pt x="462601" y="576678"/>
                  <a:pt x="470987" y="577436"/>
                </a:cubicBezTo>
                <a:close/>
                <a:moveTo>
                  <a:pt x="602086" y="550755"/>
                </a:moveTo>
                <a:cubicBezTo>
                  <a:pt x="598632" y="550795"/>
                  <a:pt x="595025" y="551680"/>
                  <a:pt x="591267" y="553410"/>
                </a:cubicBezTo>
                <a:cubicBezTo>
                  <a:pt x="587508" y="555141"/>
                  <a:pt x="583356" y="557975"/>
                  <a:pt x="578811" y="561914"/>
                </a:cubicBezTo>
                <a:lnTo>
                  <a:pt x="561468" y="576943"/>
                </a:lnTo>
                <a:lnTo>
                  <a:pt x="594800" y="615409"/>
                </a:lnTo>
                <a:lnTo>
                  <a:pt x="615847" y="597172"/>
                </a:lnTo>
                <a:cubicBezTo>
                  <a:pt x="619159" y="594302"/>
                  <a:pt x="621708" y="591403"/>
                  <a:pt x="623495" y="588476"/>
                </a:cubicBezTo>
                <a:cubicBezTo>
                  <a:pt x="625282" y="585549"/>
                  <a:pt x="626446" y="582498"/>
                  <a:pt x="626986" y="579322"/>
                </a:cubicBezTo>
                <a:cubicBezTo>
                  <a:pt x="627527" y="576146"/>
                  <a:pt x="627331" y="572943"/>
                  <a:pt x="626399" y="569713"/>
                </a:cubicBezTo>
                <a:cubicBezTo>
                  <a:pt x="625468" y="566484"/>
                  <a:pt x="623686" y="563350"/>
                  <a:pt x="621054" y="560313"/>
                </a:cubicBezTo>
                <a:cubicBezTo>
                  <a:pt x="618228" y="557052"/>
                  <a:pt x="615224" y="554633"/>
                  <a:pt x="612041" y="553058"/>
                </a:cubicBezTo>
                <a:cubicBezTo>
                  <a:pt x="608859" y="551484"/>
                  <a:pt x="605540" y="550716"/>
                  <a:pt x="602086" y="550755"/>
                </a:cubicBezTo>
                <a:close/>
                <a:moveTo>
                  <a:pt x="1745800" y="546117"/>
                </a:moveTo>
                <a:cubicBezTo>
                  <a:pt x="1742086" y="546775"/>
                  <a:pt x="1738751" y="548040"/>
                  <a:pt x="1735795" y="549912"/>
                </a:cubicBezTo>
                <a:cubicBezTo>
                  <a:pt x="1732839" y="551785"/>
                  <a:pt x="1730124" y="553793"/>
                  <a:pt x="1727649" y="555937"/>
                </a:cubicBezTo>
                <a:lnTo>
                  <a:pt x="1714237" y="567560"/>
                </a:lnTo>
                <a:lnTo>
                  <a:pt x="1752174" y="611341"/>
                </a:lnTo>
                <a:lnTo>
                  <a:pt x="1765249" y="600011"/>
                </a:lnTo>
                <a:cubicBezTo>
                  <a:pt x="1769636" y="596210"/>
                  <a:pt x="1772790" y="592492"/>
                  <a:pt x="1774712" y="588857"/>
                </a:cubicBezTo>
                <a:cubicBezTo>
                  <a:pt x="1776633" y="585223"/>
                  <a:pt x="1777713" y="581555"/>
                  <a:pt x="1777952" y="577853"/>
                </a:cubicBezTo>
                <a:cubicBezTo>
                  <a:pt x="1778190" y="574151"/>
                  <a:pt x="1777609" y="570469"/>
                  <a:pt x="1776209" y="566808"/>
                </a:cubicBezTo>
                <a:cubicBezTo>
                  <a:pt x="1774809" y="563147"/>
                  <a:pt x="1772696" y="559686"/>
                  <a:pt x="1769870" y="556424"/>
                </a:cubicBezTo>
                <a:cubicBezTo>
                  <a:pt x="1766020" y="551981"/>
                  <a:pt x="1761974" y="548988"/>
                  <a:pt x="1757732" y="547445"/>
                </a:cubicBezTo>
                <a:cubicBezTo>
                  <a:pt x="1753491" y="545902"/>
                  <a:pt x="1749513" y="545460"/>
                  <a:pt x="1745800" y="546117"/>
                </a:cubicBezTo>
                <a:close/>
                <a:moveTo>
                  <a:pt x="3116921" y="530809"/>
                </a:moveTo>
                <a:cubicBezTo>
                  <a:pt x="3112450" y="529514"/>
                  <a:pt x="3107405" y="530168"/>
                  <a:pt x="3101785" y="532773"/>
                </a:cubicBezTo>
                <a:cubicBezTo>
                  <a:pt x="3100038" y="533598"/>
                  <a:pt x="3098206" y="534693"/>
                  <a:pt x="3096288" y="536060"/>
                </a:cubicBezTo>
                <a:cubicBezTo>
                  <a:pt x="3094370" y="537426"/>
                  <a:pt x="3091977" y="539352"/>
                  <a:pt x="3089109" y="541837"/>
                </a:cubicBezTo>
                <a:lnTo>
                  <a:pt x="3076877" y="552436"/>
                </a:lnTo>
                <a:lnTo>
                  <a:pt x="3108748" y="589216"/>
                </a:lnTo>
                <a:lnTo>
                  <a:pt x="3122920" y="576936"/>
                </a:lnTo>
                <a:cubicBezTo>
                  <a:pt x="3126744" y="573622"/>
                  <a:pt x="3129646" y="570295"/>
                  <a:pt x="3131626" y="566955"/>
                </a:cubicBezTo>
                <a:cubicBezTo>
                  <a:pt x="3133605" y="563615"/>
                  <a:pt x="3134804" y="560311"/>
                  <a:pt x="3135223" y="557044"/>
                </a:cubicBezTo>
                <a:cubicBezTo>
                  <a:pt x="3135641" y="553777"/>
                  <a:pt x="3135311" y="550641"/>
                  <a:pt x="3134234" y="547636"/>
                </a:cubicBezTo>
                <a:cubicBezTo>
                  <a:pt x="3133156" y="544631"/>
                  <a:pt x="3131472" y="541807"/>
                  <a:pt x="3129182" y="539164"/>
                </a:cubicBezTo>
                <a:cubicBezTo>
                  <a:pt x="3125478" y="534890"/>
                  <a:pt x="3121391" y="532105"/>
                  <a:pt x="3116921" y="530809"/>
                </a:cubicBezTo>
                <a:close/>
                <a:moveTo>
                  <a:pt x="1759907" y="527542"/>
                </a:moveTo>
                <a:cubicBezTo>
                  <a:pt x="1764286" y="528277"/>
                  <a:pt x="1768526" y="529846"/>
                  <a:pt x="1772627" y="532249"/>
                </a:cubicBezTo>
                <a:cubicBezTo>
                  <a:pt x="1776728" y="534653"/>
                  <a:pt x="1780557" y="537907"/>
                  <a:pt x="1784115" y="542013"/>
                </a:cubicBezTo>
                <a:cubicBezTo>
                  <a:pt x="1788842" y="547468"/>
                  <a:pt x="1792206" y="553168"/>
                  <a:pt x="1794207" y="559114"/>
                </a:cubicBezTo>
                <a:cubicBezTo>
                  <a:pt x="1796209" y="565060"/>
                  <a:pt x="1796877" y="571029"/>
                  <a:pt x="1796211" y="577022"/>
                </a:cubicBezTo>
                <a:cubicBezTo>
                  <a:pt x="1795545" y="583015"/>
                  <a:pt x="1793511" y="588962"/>
                  <a:pt x="1790108" y="594865"/>
                </a:cubicBezTo>
                <a:cubicBezTo>
                  <a:pt x="1786705" y="600767"/>
                  <a:pt x="1781630" y="606642"/>
                  <a:pt x="1774881" y="612490"/>
                </a:cubicBezTo>
                <a:lnTo>
                  <a:pt x="1762481" y="623235"/>
                </a:lnTo>
                <a:lnTo>
                  <a:pt x="1796544" y="662545"/>
                </a:lnTo>
                <a:cubicBezTo>
                  <a:pt x="1796934" y="662995"/>
                  <a:pt x="1797149" y="663499"/>
                  <a:pt x="1797188" y="664055"/>
                </a:cubicBezTo>
                <a:cubicBezTo>
                  <a:pt x="1797227" y="664612"/>
                  <a:pt x="1797065" y="665220"/>
                  <a:pt x="1796701" y="665880"/>
                </a:cubicBezTo>
                <a:cubicBezTo>
                  <a:pt x="1796338" y="666540"/>
                  <a:pt x="1795753" y="667342"/>
                  <a:pt x="1794947" y="668287"/>
                </a:cubicBezTo>
                <a:cubicBezTo>
                  <a:pt x="1794140" y="669231"/>
                  <a:pt x="1793034" y="670313"/>
                  <a:pt x="1791628" y="671531"/>
                </a:cubicBezTo>
                <a:cubicBezTo>
                  <a:pt x="1790223" y="672749"/>
                  <a:pt x="1788995" y="673690"/>
                  <a:pt x="1787945" y="674354"/>
                </a:cubicBezTo>
                <a:cubicBezTo>
                  <a:pt x="1786895" y="675017"/>
                  <a:pt x="1786004" y="675494"/>
                  <a:pt x="1785271" y="675785"/>
                </a:cubicBezTo>
                <a:cubicBezTo>
                  <a:pt x="1784538" y="676075"/>
                  <a:pt x="1783913" y="676149"/>
                  <a:pt x="1783395" y="676007"/>
                </a:cubicBezTo>
                <a:cubicBezTo>
                  <a:pt x="1782878" y="675864"/>
                  <a:pt x="1782425" y="675568"/>
                  <a:pt x="1782035" y="675118"/>
                </a:cubicBezTo>
                <a:lnTo>
                  <a:pt x="1694757" y="574396"/>
                </a:lnTo>
                <a:cubicBezTo>
                  <a:pt x="1692807" y="572147"/>
                  <a:pt x="1692009" y="570032"/>
                  <a:pt x="1692362" y="568053"/>
                </a:cubicBezTo>
                <a:cubicBezTo>
                  <a:pt x="1692714" y="566073"/>
                  <a:pt x="1693621" y="564450"/>
                  <a:pt x="1695084" y="563183"/>
                </a:cubicBezTo>
                <a:lnTo>
                  <a:pt x="1718451" y="542935"/>
                </a:lnTo>
                <a:cubicBezTo>
                  <a:pt x="1720812" y="540888"/>
                  <a:pt x="1723161" y="539025"/>
                  <a:pt x="1725497" y="537346"/>
                </a:cubicBezTo>
                <a:cubicBezTo>
                  <a:pt x="1727833" y="535667"/>
                  <a:pt x="1730757" y="533871"/>
                  <a:pt x="1734270" y="531960"/>
                </a:cubicBezTo>
                <a:cubicBezTo>
                  <a:pt x="1737783" y="530048"/>
                  <a:pt x="1741839" y="528650"/>
                  <a:pt x="1746439" y="527765"/>
                </a:cubicBezTo>
                <a:cubicBezTo>
                  <a:pt x="1751039" y="526881"/>
                  <a:pt x="1755529" y="526807"/>
                  <a:pt x="1759907" y="527542"/>
                </a:cubicBezTo>
                <a:close/>
                <a:moveTo>
                  <a:pt x="3120485" y="511400"/>
                </a:moveTo>
                <a:cubicBezTo>
                  <a:pt x="3124773" y="511918"/>
                  <a:pt x="3128818" y="513262"/>
                  <a:pt x="3132619" y="515433"/>
                </a:cubicBezTo>
                <a:cubicBezTo>
                  <a:pt x="3136421" y="517604"/>
                  <a:pt x="3139954" y="520574"/>
                  <a:pt x="3143219" y="524342"/>
                </a:cubicBezTo>
                <a:cubicBezTo>
                  <a:pt x="3146386" y="527997"/>
                  <a:pt x="3148733" y="531699"/>
                  <a:pt x="3150258" y="535448"/>
                </a:cubicBezTo>
                <a:cubicBezTo>
                  <a:pt x="3151784" y="539197"/>
                  <a:pt x="3152581" y="542987"/>
                  <a:pt x="3152650" y="546816"/>
                </a:cubicBezTo>
                <a:cubicBezTo>
                  <a:pt x="3152719" y="550646"/>
                  <a:pt x="3152167" y="554497"/>
                  <a:pt x="3150993" y="558369"/>
                </a:cubicBezTo>
                <a:cubicBezTo>
                  <a:pt x="3149820" y="562242"/>
                  <a:pt x="3148117" y="566129"/>
                  <a:pt x="3145886" y="570032"/>
                </a:cubicBezTo>
                <a:cubicBezTo>
                  <a:pt x="3148368" y="569260"/>
                  <a:pt x="3150864" y="568845"/>
                  <a:pt x="3153374" y="568787"/>
                </a:cubicBezTo>
                <a:cubicBezTo>
                  <a:pt x="3155884" y="568729"/>
                  <a:pt x="3158502" y="568995"/>
                  <a:pt x="3161230" y="569586"/>
                </a:cubicBezTo>
                <a:cubicBezTo>
                  <a:pt x="3163957" y="570177"/>
                  <a:pt x="3166833" y="571081"/>
                  <a:pt x="3169859" y="572300"/>
                </a:cubicBezTo>
                <a:cubicBezTo>
                  <a:pt x="3172884" y="573519"/>
                  <a:pt x="3176153" y="575019"/>
                  <a:pt x="3179665" y="576800"/>
                </a:cubicBezTo>
                <a:lnTo>
                  <a:pt x="3210283" y="592362"/>
                </a:lnTo>
                <a:cubicBezTo>
                  <a:pt x="3212825" y="593704"/>
                  <a:pt x="3214562" y="594686"/>
                  <a:pt x="3215493" y="595306"/>
                </a:cubicBezTo>
                <a:cubicBezTo>
                  <a:pt x="3216425" y="595927"/>
                  <a:pt x="3217086" y="596462"/>
                  <a:pt x="3217475" y="596912"/>
                </a:cubicBezTo>
                <a:cubicBezTo>
                  <a:pt x="3217865" y="597362"/>
                  <a:pt x="3218122" y="597829"/>
                  <a:pt x="3218246" y="598312"/>
                </a:cubicBezTo>
                <a:cubicBezTo>
                  <a:pt x="3218369" y="598796"/>
                  <a:pt x="3218248" y="599394"/>
                  <a:pt x="3217880" y="600106"/>
                </a:cubicBezTo>
                <a:cubicBezTo>
                  <a:pt x="3217513" y="600818"/>
                  <a:pt x="3216871" y="601669"/>
                  <a:pt x="3215957" y="602659"/>
                </a:cubicBezTo>
                <a:cubicBezTo>
                  <a:pt x="3215042" y="603648"/>
                  <a:pt x="3213741" y="604874"/>
                  <a:pt x="3212054" y="606336"/>
                </a:cubicBezTo>
                <a:cubicBezTo>
                  <a:pt x="3210592" y="607603"/>
                  <a:pt x="3209348" y="608583"/>
                  <a:pt x="3208322" y="609274"/>
                </a:cubicBezTo>
                <a:cubicBezTo>
                  <a:pt x="3207297" y="609966"/>
                  <a:pt x="3206393" y="610429"/>
                  <a:pt x="3205612" y="610663"/>
                </a:cubicBezTo>
                <a:cubicBezTo>
                  <a:pt x="3204830" y="610897"/>
                  <a:pt x="3204090" y="610923"/>
                  <a:pt x="3203391" y="610741"/>
                </a:cubicBezTo>
                <a:cubicBezTo>
                  <a:pt x="3202691" y="610560"/>
                  <a:pt x="3201937" y="610229"/>
                  <a:pt x="3201127" y="609749"/>
                </a:cubicBezTo>
                <a:lnTo>
                  <a:pt x="3168794" y="592718"/>
                </a:lnTo>
                <a:cubicBezTo>
                  <a:pt x="3165079" y="590817"/>
                  <a:pt x="3161529" y="589192"/>
                  <a:pt x="3158144" y="587842"/>
                </a:cubicBezTo>
                <a:cubicBezTo>
                  <a:pt x="3154759" y="586492"/>
                  <a:pt x="3151427" y="585687"/>
                  <a:pt x="3148148" y="585426"/>
                </a:cubicBezTo>
                <a:cubicBezTo>
                  <a:pt x="3144870" y="585165"/>
                  <a:pt x="3141623" y="585566"/>
                  <a:pt x="3138409" y="586629"/>
                </a:cubicBezTo>
                <a:cubicBezTo>
                  <a:pt x="3135194" y="587691"/>
                  <a:pt x="3131927" y="589660"/>
                  <a:pt x="3128609" y="592535"/>
                </a:cubicBezTo>
                <a:lnTo>
                  <a:pt x="3118908" y="600941"/>
                </a:lnTo>
                <a:lnTo>
                  <a:pt x="3159185" y="647422"/>
                </a:lnTo>
                <a:cubicBezTo>
                  <a:pt x="3159575" y="647872"/>
                  <a:pt x="3159789" y="648375"/>
                  <a:pt x="3159829" y="648932"/>
                </a:cubicBezTo>
                <a:cubicBezTo>
                  <a:pt x="3159868" y="649489"/>
                  <a:pt x="3159706" y="650097"/>
                  <a:pt x="3159342" y="650757"/>
                </a:cubicBezTo>
                <a:cubicBezTo>
                  <a:pt x="3158978" y="651416"/>
                  <a:pt x="3158393" y="652219"/>
                  <a:pt x="3157587" y="653163"/>
                </a:cubicBezTo>
                <a:cubicBezTo>
                  <a:pt x="3156781" y="654108"/>
                  <a:pt x="3155675" y="655190"/>
                  <a:pt x="3154269" y="656408"/>
                </a:cubicBezTo>
                <a:cubicBezTo>
                  <a:pt x="3152863" y="657626"/>
                  <a:pt x="3151636" y="658567"/>
                  <a:pt x="3150586" y="659230"/>
                </a:cubicBezTo>
                <a:cubicBezTo>
                  <a:pt x="3149536" y="659894"/>
                  <a:pt x="3148645" y="660371"/>
                  <a:pt x="3147912" y="660661"/>
                </a:cubicBezTo>
                <a:cubicBezTo>
                  <a:pt x="3147179" y="660952"/>
                  <a:pt x="3146554" y="661026"/>
                  <a:pt x="3146036" y="660883"/>
                </a:cubicBezTo>
                <a:cubicBezTo>
                  <a:pt x="3145519" y="660741"/>
                  <a:pt x="3145065" y="660445"/>
                  <a:pt x="3144676" y="659995"/>
                </a:cubicBezTo>
                <a:lnTo>
                  <a:pt x="3057105" y="558935"/>
                </a:lnTo>
                <a:cubicBezTo>
                  <a:pt x="3055205" y="556742"/>
                  <a:pt x="3054453" y="554710"/>
                  <a:pt x="3054851" y="552839"/>
                </a:cubicBezTo>
                <a:cubicBezTo>
                  <a:pt x="3055248" y="550969"/>
                  <a:pt x="3056094" y="549473"/>
                  <a:pt x="3057387" y="548352"/>
                </a:cubicBezTo>
                <a:lnTo>
                  <a:pt x="3080585" y="528250"/>
                </a:lnTo>
                <a:cubicBezTo>
                  <a:pt x="3083341" y="525863"/>
                  <a:pt x="3085694" y="523947"/>
                  <a:pt x="3087643" y="522504"/>
                </a:cubicBezTo>
                <a:cubicBezTo>
                  <a:pt x="3089593" y="521061"/>
                  <a:pt x="3091372" y="519790"/>
                  <a:pt x="3092980" y="518692"/>
                </a:cubicBezTo>
                <a:cubicBezTo>
                  <a:pt x="3097831" y="515768"/>
                  <a:pt x="3102556" y="513692"/>
                  <a:pt x="3107154" y="512465"/>
                </a:cubicBezTo>
                <a:cubicBezTo>
                  <a:pt x="3111752" y="511237"/>
                  <a:pt x="3116196" y="510883"/>
                  <a:pt x="3120485" y="511400"/>
                </a:cubicBezTo>
                <a:close/>
                <a:moveTo>
                  <a:pt x="555948" y="507656"/>
                </a:moveTo>
                <a:cubicBezTo>
                  <a:pt x="553085" y="507527"/>
                  <a:pt x="550050" y="508162"/>
                  <a:pt x="546844" y="509563"/>
                </a:cubicBezTo>
                <a:cubicBezTo>
                  <a:pt x="543637" y="510963"/>
                  <a:pt x="539957" y="513462"/>
                  <a:pt x="535806" y="517060"/>
                </a:cubicBezTo>
                <a:lnTo>
                  <a:pt x="520826" y="530040"/>
                </a:lnTo>
                <a:lnTo>
                  <a:pt x="551453" y="565386"/>
                </a:lnTo>
                <a:lnTo>
                  <a:pt x="567948" y="551093"/>
                </a:lnTo>
                <a:cubicBezTo>
                  <a:pt x="571707" y="547836"/>
                  <a:pt x="574310" y="544718"/>
                  <a:pt x="575758" y="541740"/>
                </a:cubicBezTo>
                <a:cubicBezTo>
                  <a:pt x="577206" y="538763"/>
                  <a:pt x="577968" y="535788"/>
                  <a:pt x="578045" y="532816"/>
                </a:cubicBezTo>
                <a:cubicBezTo>
                  <a:pt x="578123" y="529845"/>
                  <a:pt x="577550" y="526944"/>
                  <a:pt x="576326" y="524115"/>
                </a:cubicBezTo>
                <a:cubicBezTo>
                  <a:pt x="575102" y="521286"/>
                  <a:pt x="573467" y="518691"/>
                  <a:pt x="571420" y="516329"/>
                </a:cubicBezTo>
                <a:cubicBezTo>
                  <a:pt x="569130" y="513686"/>
                  <a:pt x="566694" y="511612"/>
                  <a:pt x="564113" y="510107"/>
                </a:cubicBezTo>
                <a:cubicBezTo>
                  <a:pt x="561532" y="508601"/>
                  <a:pt x="558810" y="507785"/>
                  <a:pt x="555948" y="507656"/>
                </a:cubicBezTo>
                <a:close/>
                <a:moveTo>
                  <a:pt x="1808660" y="490171"/>
                </a:moveTo>
                <a:lnTo>
                  <a:pt x="1808575" y="490244"/>
                </a:lnTo>
                <a:lnTo>
                  <a:pt x="1836911" y="560955"/>
                </a:lnTo>
                <a:lnTo>
                  <a:pt x="1874872" y="528061"/>
                </a:lnTo>
                <a:close/>
                <a:moveTo>
                  <a:pt x="559099" y="488900"/>
                </a:moveTo>
                <a:cubicBezTo>
                  <a:pt x="563929" y="488850"/>
                  <a:pt x="568534" y="489931"/>
                  <a:pt x="572912" y="492143"/>
                </a:cubicBezTo>
                <a:cubicBezTo>
                  <a:pt x="577291" y="494355"/>
                  <a:pt x="581357" y="497626"/>
                  <a:pt x="585109" y="501957"/>
                </a:cubicBezTo>
                <a:cubicBezTo>
                  <a:pt x="587351" y="504544"/>
                  <a:pt x="589185" y="507286"/>
                  <a:pt x="590613" y="510184"/>
                </a:cubicBezTo>
                <a:cubicBezTo>
                  <a:pt x="592042" y="513082"/>
                  <a:pt x="593016" y="516053"/>
                  <a:pt x="593537" y="519097"/>
                </a:cubicBezTo>
                <a:cubicBezTo>
                  <a:pt x="594058" y="522142"/>
                  <a:pt x="594087" y="525243"/>
                  <a:pt x="593623" y="528401"/>
                </a:cubicBezTo>
                <a:cubicBezTo>
                  <a:pt x="593160" y="531560"/>
                  <a:pt x="592186" y="534668"/>
                  <a:pt x="590701" y="537727"/>
                </a:cubicBezTo>
                <a:cubicBezTo>
                  <a:pt x="594169" y="535707"/>
                  <a:pt x="597842" y="534321"/>
                  <a:pt x="601721" y="533570"/>
                </a:cubicBezTo>
                <a:cubicBezTo>
                  <a:pt x="605599" y="532818"/>
                  <a:pt x="609507" y="532755"/>
                  <a:pt x="613445" y="533380"/>
                </a:cubicBezTo>
                <a:cubicBezTo>
                  <a:pt x="617384" y="534004"/>
                  <a:pt x="621255" y="535376"/>
                  <a:pt x="625060" y="537494"/>
                </a:cubicBezTo>
                <a:cubicBezTo>
                  <a:pt x="628865" y="539612"/>
                  <a:pt x="632376" y="542528"/>
                  <a:pt x="635592" y="546239"/>
                </a:cubicBezTo>
                <a:cubicBezTo>
                  <a:pt x="638565" y="549670"/>
                  <a:pt x="640870" y="553211"/>
                  <a:pt x="642508" y="556862"/>
                </a:cubicBezTo>
                <a:cubicBezTo>
                  <a:pt x="644146" y="560514"/>
                  <a:pt x="645177" y="564175"/>
                  <a:pt x="645600" y="567845"/>
                </a:cubicBezTo>
                <a:cubicBezTo>
                  <a:pt x="646023" y="571515"/>
                  <a:pt x="645880" y="575185"/>
                  <a:pt x="645169" y="578853"/>
                </a:cubicBezTo>
                <a:cubicBezTo>
                  <a:pt x="644458" y="582521"/>
                  <a:pt x="643223" y="586152"/>
                  <a:pt x="641462" y="589745"/>
                </a:cubicBezTo>
                <a:cubicBezTo>
                  <a:pt x="639702" y="593338"/>
                  <a:pt x="637489" y="596807"/>
                  <a:pt x="634823" y="600151"/>
                </a:cubicBezTo>
                <a:cubicBezTo>
                  <a:pt x="632157" y="603494"/>
                  <a:pt x="628772" y="606945"/>
                  <a:pt x="624666" y="610502"/>
                </a:cubicBezTo>
                <a:lnTo>
                  <a:pt x="596154" y="635209"/>
                </a:lnTo>
                <a:cubicBezTo>
                  <a:pt x="594860" y="636330"/>
                  <a:pt x="593259" y="636954"/>
                  <a:pt x="591351" y="637082"/>
                </a:cubicBezTo>
                <a:cubicBezTo>
                  <a:pt x="589443" y="637209"/>
                  <a:pt x="587539" y="636176"/>
                  <a:pt x="585638" y="633983"/>
                </a:cubicBezTo>
                <a:lnTo>
                  <a:pt x="501284" y="536635"/>
                </a:lnTo>
                <a:cubicBezTo>
                  <a:pt x="499383" y="534442"/>
                  <a:pt x="498632" y="532410"/>
                  <a:pt x="499029" y="530539"/>
                </a:cubicBezTo>
                <a:cubicBezTo>
                  <a:pt x="499427" y="528668"/>
                  <a:pt x="500272" y="527172"/>
                  <a:pt x="501566" y="526052"/>
                </a:cubicBezTo>
                <a:lnTo>
                  <a:pt x="526367" y="504561"/>
                </a:lnTo>
                <a:cubicBezTo>
                  <a:pt x="532890" y="498908"/>
                  <a:pt x="538769" y="494897"/>
                  <a:pt x="544003" y="492528"/>
                </a:cubicBezTo>
                <a:cubicBezTo>
                  <a:pt x="549236" y="490160"/>
                  <a:pt x="554268" y="488950"/>
                  <a:pt x="559099" y="488900"/>
                </a:cubicBezTo>
                <a:close/>
                <a:moveTo>
                  <a:pt x="1806449" y="468529"/>
                </a:moveTo>
                <a:cubicBezTo>
                  <a:pt x="1807208" y="468610"/>
                  <a:pt x="1807968" y="468862"/>
                  <a:pt x="1808729" y="469285"/>
                </a:cubicBezTo>
                <a:lnTo>
                  <a:pt x="1933202" y="538958"/>
                </a:lnTo>
                <a:cubicBezTo>
                  <a:pt x="1934724" y="539805"/>
                  <a:pt x="1935828" y="540597"/>
                  <a:pt x="1936514" y="541331"/>
                </a:cubicBezTo>
                <a:cubicBezTo>
                  <a:pt x="1937200" y="542066"/>
                  <a:pt x="1937489" y="542825"/>
                  <a:pt x="1937380" y="543609"/>
                </a:cubicBezTo>
                <a:cubicBezTo>
                  <a:pt x="1937271" y="544392"/>
                  <a:pt x="1936746" y="545291"/>
                  <a:pt x="1935803" y="546305"/>
                </a:cubicBezTo>
                <a:cubicBezTo>
                  <a:pt x="1934860" y="547319"/>
                  <a:pt x="1933517" y="548582"/>
                  <a:pt x="1931773" y="550092"/>
                </a:cubicBezTo>
                <a:cubicBezTo>
                  <a:pt x="1930030" y="551603"/>
                  <a:pt x="1928601" y="552767"/>
                  <a:pt x="1927488" y="553584"/>
                </a:cubicBezTo>
                <a:cubicBezTo>
                  <a:pt x="1926374" y="554401"/>
                  <a:pt x="1925465" y="554943"/>
                  <a:pt x="1924760" y="555209"/>
                </a:cubicBezTo>
                <a:cubicBezTo>
                  <a:pt x="1924056" y="555475"/>
                  <a:pt x="1923430" y="555549"/>
                  <a:pt x="1922885" y="555431"/>
                </a:cubicBezTo>
                <a:cubicBezTo>
                  <a:pt x="1922340" y="555313"/>
                  <a:pt x="1921735" y="555098"/>
                  <a:pt x="1921071" y="554787"/>
                </a:cubicBezTo>
                <a:lnTo>
                  <a:pt x="1888682" y="536328"/>
                </a:lnTo>
                <a:lnTo>
                  <a:pt x="1843298" y="575655"/>
                </a:lnTo>
                <a:lnTo>
                  <a:pt x="1857090" y="609638"/>
                </a:lnTo>
                <a:cubicBezTo>
                  <a:pt x="1857360" y="610290"/>
                  <a:pt x="1857512" y="610921"/>
                  <a:pt x="1857548" y="611530"/>
                </a:cubicBezTo>
                <a:cubicBezTo>
                  <a:pt x="1857583" y="612139"/>
                  <a:pt x="1857444" y="612802"/>
                  <a:pt x="1857129" y="613518"/>
                </a:cubicBezTo>
                <a:cubicBezTo>
                  <a:pt x="1856814" y="614234"/>
                  <a:pt x="1856213" y="615075"/>
                  <a:pt x="1855326" y="616040"/>
                </a:cubicBezTo>
                <a:cubicBezTo>
                  <a:pt x="1854440" y="617005"/>
                  <a:pt x="1853209" y="618170"/>
                  <a:pt x="1851634" y="619535"/>
                </a:cubicBezTo>
                <a:cubicBezTo>
                  <a:pt x="1850003" y="620948"/>
                  <a:pt x="1848607" y="622035"/>
                  <a:pt x="1847445" y="622796"/>
                </a:cubicBezTo>
                <a:cubicBezTo>
                  <a:pt x="1846282" y="623557"/>
                  <a:pt x="1845320" y="623923"/>
                  <a:pt x="1844557" y="623895"/>
                </a:cubicBezTo>
                <a:cubicBezTo>
                  <a:pt x="1843794" y="623867"/>
                  <a:pt x="1843098" y="623461"/>
                  <a:pt x="1842468" y="622677"/>
                </a:cubicBezTo>
                <a:cubicBezTo>
                  <a:pt x="1841838" y="621894"/>
                  <a:pt x="1841212" y="620688"/>
                  <a:pt x="1840590" y="619061"/>
                </a:cubicBezTo>
                <a:lnTo>
                  <a:pt x="1789338" y="485940"/>
                </a:lnTo>
                <a:cubicBezTo>
                  <a:pt x="1789027" y="485127"/>
                  <a:pt x="1788883" y="484365"/>
                  <a:pt x="1788908" y="483654"/>
                </a:cubicBezTo>
                <a:cubicBezTo>
                  <a:pt x="1788932" y="482944"/>
                  <a:pt x="1789199" y="482172"/>
                  <a:pt x="1789707" y="481338"/>
                </a:cubicBezTo>
                <a:cubicBezTo>
                  <a:pt x="1790215" y="480504"/>
                  <a:pt x="1790980" y="479569"/>
                  <a:pt x="1792004" y="478535"/>
                </a:cubicBezTo>
                <a:cubicBezTo>
                  <a:pt x="1793028" y="477500"/>
                  <a:pt x="1794383" y="476252"/>
                  <a:pt x="1796070" y="474790"/>
                </a:cubicBezTo>
                <a:cubicBezTo>
                  <a:pt x="1797870" y="473230"/>
                  <a:pt x="1799397" y="471981"/>
                  <a:pt x="1800651" y="471042"/>
                </a:cubicBezTo>
                <a:cubicBezTo>
                  <a:pt x="1801905" y="470103"/>
                  <a:pt x="1802995" y="469429"/>
                  <a:pt x="1803921" y="469021"/>
                </a:cubicBezTo>
                <a:cubicBezTo>
                  <a:pt x="1804847" y="468612"/>
                  <a:pt x="1805689" y="468448"/>
                  <a:pt x="1806449" y="468529"/>
                </a:cubicBezTo>
                <a:close/>
                <a:moveTo>
                  <a:pt x="3228883" y="402110"/>
                </a:moveTo>
                <a:cubicBezTo>
                  <a:pt x="3229412" y="402242"/>
                  <a:pt x="3229848" y="402505"/>
                  <a:pt x="3230189" y="402898"/>
                </a:cubicBezTo>
                <a:lnTo>
                  <a:pt x="3317467" y="503620"/>
                </a:lnTo>
                <a:cubicBezTo>
                  <a:pt x="3318442" y="504745"/>
                  <a:pt x="3319081" y="505865"/>
                  <a:pt x="3319385" y="506980"/>
                </a:cubicBezTo>
                <a:cubicBezTo>
                  <a:pt x="3319690" y="508094"/>
                  <a:pt x="3319756" y="509169"/>
                  <a:pt x="3319584" y="510205"/>
                </a:cubicBezTo>
                <a:cubicBezTo>
                  <a:pt x="3319412" y="511240"/>
                  <a:pt x="3319045" y="512198"/>
                  <a:pt x="3318484" y="513078"/>
                </a:cubicBezTo>
                <a:cubicBezTo>
                  <a:pt x="3317923" y="513958"/>
                  <a:pt x="3317264" y="514726"/>
                  <a:pt x="3316507" y="515382"/>
                </a:cubicBezTo>
                <a:lnTo>
                  <a:pt x="3311709" y="519539"/>
                </a:lnTo>
                <a:cubicBezTo>
                  <a:pt x="3310197" y="520849"/>
                  <a:pt x="3308740" y="521842"/>
                  <a:pt x="3307337" y="522515"/>
                </a:cubicBezTo>
                <a:cubicBezTo>
                  <a:pt x="3305935" y="523189"/>
                  <a:pt x="3304372" y="523559"/>
                  <a:pt x="3302647" y="523625"/>
                </a:cubicBezTo>
                <a:cubicBezTo>
                  <a:pt x="3300923" y="523692"/>
                  <a:pt x="3298943" y="523463"/>
                  <a:pt x="3296707" y="522939"/>
                </a:cubicBezTo>
                <a:cubicBezTo>
                  <a:pt x="3294470" y="522415"/>
                  <a:pt x="3291831" y="521551"/>
                  <a:pt x="3288788" y="520348"/>
                </a:cubicBezTo>
                <a:lnTo>
                  <a:pt x="3201689" y="487117"/>
                </a:lnTo>
                <a:cubicBezTo>
                  <a:pt x="3197170" y="485419"/>
                  <a:pt x="3192504" y="483580"/>
                  <a:pt x="3187690" y="481597"/>
                </a:cubicBezTo>
                <a:cubicBezTo>
                  <a:pt x="3182876" y="479615"/>
                  <a:pt x="3178269" y="477625"/>
                  <a:pt x="3173870" y="475627"/>
                </a:cubicBezTo>
                <a:lnTo>
                  <a:pt x="3173702" y="475773"/>
                </a:lnTo>
                <a:cubicBezTo>
                  <a:pt x="3177323" y="479725"/>
                  <a:pt x="3180989" y="483785"/>
                  <a:pt x="3184700" y="487954"/>
                </a:cubicBezTo>
                <a:cubicBezTo>
                  <a:pt x="3188411" y="492123"/>
                  <a:pt x="3192070" y="496289"/>
                  <a:pt x="3195676" y="500450"/>
                </a:cubicBezTo>
                <a:lnTo>
                  <a:pt x="3252765" y="566333"/>
                </a:lnTo>
                <a:cubicBezTo>
                  <a:pt x="3253106" y="566726"/>
                  <a:pt x="3253316" y="567209"/>
                  <a:pt x="3253396" y="567780"/>
                </a:cubicBezTo>
                <a:cubicBezTo>
                  <a:pt x="3253475" y="568351"/>
                  <a:pt x="3253318" y="568979"/>
                  <a:pt x="3252925" y="569665"/>
                </a:cubicBezTo>
                <a:cubicBezTo>
                  <a:pt x="3252532" y="570350"/>
                  <a:pt x="3251936" y="571162"/>
                  <a:pt x="3251138" y="572099"/>
                </a:cubicBezTo>
                <a:cubicBezTo>
                  <a:pt x="3250340" y="573037"/>
                  <a:pt x="3249229" y="574123"/>
                  <a:pt x="3247804" y="575357"/>
                </a:cubicBezTo>
                <a:cubicBezTo>
                  <a:pt x="3246380" y="576592"/>
                  <a:pt x="3245147" y="577537"/>
                  <a:pt x="3244106" y="578193"/>
                </a:cubicBezTo>
                <a:cubicBezTo>
                  <a:pt x="3243064" y="578849"/>
                  <a:pt x="3242191" y="579311"/>
                  <a:pt x="3241486" y="579577"/>
                </a:cubicBezTo>
                <a:cubicBezTo>
                  <a:pt x="3240781" y="579843"/>
                  <a:pt x="3240152" y="579896"/>
                  <a:pt x="3239598" y="579736"/>
                </a:cubicBezTo>
                <a:cubicBezTo>
                  <a:pt x="3239044" y="579576"/>
                  <a:pt x="3238596" y="579299"/>
                  <a:pt x="3238255" y="578906"/>
                </a:cubicBezTo>
                <a:lnTo>
                  <a:pt x="3150977" y="478184"/>
                </a:lnTo>
                <a:cubicBezTo>
                  <a:pt x="3149028" y="475934"/>
                  <a:pt x="3148278" y="473778"/>
                  <a:pt x="3148727" y="471715"/>
                </a:cubicBezTo>
                <a:cubicBezTo>
                  <a:pt x="3149175" y="469652"/>
                  <a:pt x="3150154" y="467967"/>
                  <a:pt x="3151663" y="466660"/>
                </a:cubicBezTo>
                <a:lnTo>
                  <a:pt x="3158803" y="460473"/>
                </a:lnTo>
                <a:cubicBezTo>
                  <a:pt x="3160486" y="459015"/>
                  <a:pt x="3162015" y="457936"/>
                  <a:pt x="3163391" y="457236"/>
                </a:cubicBezTo>
                <a:cubicBezTo>
                  <a:pt x="3164767" y="456536"/>
                  <a:pt x="3166184" y="456120"/>
                  <a:pt x="3167644" y="455987"/>
                </a:cubicBezTo>
                <a:cubicBezTo>
                  <a:pt x="3169104" y="455855"/>
                  <a:pt x="3170754" y="456000"/>
                  <a:pt x="3172595" y="456423"/>
                </a:cubicBezTo>
                <a:cubicBezTo>
                  <a:pt x="3174436" y="456847"/>
                  <a:pt x="3176574" y="457530"/>
                  <a:pt x="3179009" y="458472"/>
                </a:cubicBezTo>
                <a:lnTo>
                  <a:pt x="3246128" y="484204"/>
                </a:lnTo>
                <a:cubicBezTo>
                  <a:pt x="3250238" y="485762"/>
                  <a:pt x="3254233" y="487298"/>
                  <a:pt x="3258113" y="488810"/>
                </a:cubicBezTo>
                <a:cubicBezTo>
                  <a:pt x="3261993" y="490322"/>
                  <a:pt x="3265782" y="491839"/>
                  <a:pt x="3269480" y="493361"/>
                </a:cubicBezTo>
                <a:cubicBezTo>
                  <a:pt x="3273178" y="494883"/>
                  <a:pt x="3276825" y="496374"/>
                  <a:pt x="3280423" y="497836"/>
                </a:cubicBezTo>
                <a:cubicBezTo>
                  <a:pt x="3284020" y="499297"/>
                  <a:pt x="3287616" y="500784"/>
                  <a:pt x="3291211" y="502297"/>
                </a:cubicBezTo>
                <a:lnTo>
                  <a:pt x="3291296" y="502224"/>
                </a:lnTo>
                <a:cubicBezTo>
                  <a:pt x="3287333" y="497878"/>
                  <a:pt x="3283255" y="493314"/>
                  <a:pt x="3279060" y="488530"/>
                </a:cubicBezTo>
                <a:cubicBezTo>
                  <a:pt x="3274866" y="483746"/>
                  <a:pt x="3270843" y="479132"/>
                  <a:pt x="3266994" y="474690"/>
                </a:cubicBezTo>
                <a:lnTo>
                  <a:pt x="3215679" y="415471"/>
                </a:lnTo>
                <a:cubicBezTo>
                  <a:pt x="3215338" y="415078"/>
                  <a:pt x="3215140" y="414609"/>
                  <a:pt x="3215085" y="414066"/>
                </a:cubicBezTo>
                <a:cubicBezTo>
                  <a:pt x="3215030" y="413523"/>
                  <a:pt x="3215175" y="412881"/>
                  <a:pt x="3215519" y="412139"/>
                </a:cubicBezTo>
                <a:cubicBezTo>
                  <a:pt x="3215863" y="411398"/>
                  <a:pt x="3216447" y="410572"/>
                  <a:pt x="3217269" y="409662"/>
                </a:cubicBezTo>
                <a:cubicBezTo>
                  <a:pt x="3218092" y="408753"/>
                  <a:pt x="3219245" y="407655"/>
                  <a:pt x="3220728" y="406370"/>
                </a:cubicBezTo>
                <a:cubicBezTo>
                  <a:pt x="3222034" y="405239"/>
                  <a:pt x="3223210" y="404318"/>
                  <a:pt x="3224257" y="403607"/>
                </a:cubicBezTo>
                <a:cubicBezTo>
                  <a:pt x="3225304" y="402897"/>
                  <a:pt x="3226204" y="402437"/>
                  <a:pt x="3226958" y="402227"/>
                </a:cubicBezTo>
                <a:cubicBezTo>
                  <a:pt x="3227711" y="402017"/>
                  <a:pt x="3228353" y="401978"/>
                  <a:pt x="3228883" y="402110"/>
                </a:cubicBezTo>
                <a:close/>
                <a:moveTo>
                  <a:pt x="666482" y="396810"/>
                </a:moveTo>
                <a:cubicBezTo>
                  <a:pt x="667899" y="396911"/>
                  <a:pt x="668891" y="397061"/>
                  <a:pt x="669457" y="397260"/>
                </a:cubicBezTo>
                <a:cubicBezTo>
                  <a:pt x="670023" y="397458"/>
                  <a:pt x="670608" y="397764"/>
                  <a:pt x="671211" y="398176"/>
                </a:cubicBezTo>
                <a:cubicBezTo>
                  <a:pt x="671815" y="398589"/>
                  <a:pt x="672476" y="399124"/>
                  <a:pt x="673193" y="399782"/>
                </a:cubicBezTo>
                <a:cubicBezTo>
                  <a:pt x="673911" y="400440"/>
                  <a:pt x="674709" y="401275"/>
                  <a:pt x="675586" y="402287"/>
                </a:cubicBezTo>
                <a:cubicBezTo>
                  <a:pt x="676561" y="403412"/>
                  <a:pt x="677333" y="404417"/>
                  <a:pt x="677902" y="405302"/>
                </a:cubicBezTo>
                <a:cubicBezTo>
                  <a:pt x="678471" y="406188"/>
                  <a:pt x="678874" y="406995"/>
                  <a:pt x="679111" y="407726"/>
                </a:cubicBezTo>
                <a:cubicBezTo>
                  <a:pt x="679348" y="408456"/>
                  <a:pt x="679420" y="409082"/>
                  <a:pt x="679328" y="409605"/>
                </a:cubicBezTo>
                <a:cubicBezTo>
                  <a:pt x="679237" y="410128"/>
                  <a:pt x="678964" y="410585"/>
                  <a:pt x="678512" y="410977"/>
                </a:cubicBezTo>
                <a:cubicBezTo>
                  <a:pt x="677721" y="411662"/>
                  <a:pt x="676144" y="412069"/>
                  <a:pt x="673779" y="412198"/>
                </a:cubicBezTo>
                <a:cubicBezTo>
                  <a:pt x="671415" y="412326"/>
                  <a:pt x="668544" y="412697"/>
                  <a:pt x="665166" y="413311"/>
                </a:cubicBezTo>
                <a:cubicBezTo>
                  <a:pt x="661787" y="413925"/>
                  <a:pt x="658026" y="415067"/>
                  <a:pt x="653881" y="416738"/>
                </a:cubicBezTo>
                <a:cubicBezTo>
                  <a:pt x="649737" y="418409"/>
                  <a:pt x="645431" y="421180"/>
                  <a:pt x="640965" y="425050"/>
                </a:cubicBezTo>
                <a:cubicBezTo>
                  <a:pt x="636102" y="429264"/>
                  <a:pt x="632518" y="434068"/>
                  <a:pt x="630214" y="439462"/>
                </a:cubicBezTo>
                <a:cubicBezTo>
                  <a:pt x="627909" y="444856"/>
                  <a:pt x="626976" y="450662"/>
                  <a:pt x="627414" y="456879"/>
                </a:cubicBezTo>
                <a:cubicBezTo>
                  <a:pt x="627852" y="463097"/>
                  <a:pt x="629645" y="469593"/>
                  <a:pt x="632793" y="476367"/>
                </a:cubicBezTo>
                <a:cubicBezTo>
                  <a:pt x="635941" y="483141"/>
                  <a:pt x="640536" y="490015"/>
                  <a:pt x="646579" y="496989"/>
                </a:cubicBezTo>
                <a:cubicBezTo>
                  <a:pt x="652572" y="503906"/>
                  <a:pt x="658621" y="509373"/>
                  <a:pt x="664724" y="513389"/>
                </a:cubicBezTo>
                <a:cubicBezTo>
                  <a:pt x="670828" y="517405"/>
                  <a:pt x="676826" y="519986"/>
                  <a:pt x="682719" y="521132"/>
                </a:cubicBezTo>
                <a:cubicBezTo>
                  <a:pt x="688612" y="522278"/>
                  <a:pt x="694386" y="522001"/>
                  <a:pt x="700041" y="520302"/>
                </a:cubicBezTo>
                <a:cubicBezTo>
                  <a:pt x="705695" y="518602"/>
                  <a:pt x="711095" y="515523"/>
                  <a:pt x="716240" y="511065"/>
                </a:cubicBezTo>
                <a:cubicBezTo>
                  <a:pt x="720593" y="507293"/>
                  <a:pt x="723932" y="503464"/>
                  <a:pt x="726257" y="499579"/>
                </a:cubicBezTo>
                <a:cubicBezTo>
                  <a:pt x="728582" y="495693"/>
                  <a:pt x="730316" y="492098"/>
                  <a:pt x="731461" y="488792"/>
                </a:cubicBezTo>
                <a:cubicBezTo>
                  <a:pt x="732605" y="485487"/>
                  <a:pt x="733449" y="482663"/>
                  <a:pt x="733993" y="480321"/>
                </a:cubicBezTo>
                <a:cubicBezTo>
                  <a:pt x="734538" y="477978"/>
                  <a:pt x="735234" y="476440"/>
                  <a:pt x="736082" y="475705"/>
                </a:cubicBezTo>
                <a:cubicBezTo>
                  <a:pt x="736478" y="475361"/>
                  <a:pt x="736890" y="475152"/>
                  <a:pt x="737319" y="475076"/>
                </a:cubicBezTo>
                <a:cubicBezTo>
                  <a:pt x="737748" y="474999"/>
                  <a:pt x="738254" y="475127"/>
                  <a:pt x="738838" y="475458"/>
                </a:cubicBezTo>
                <a:cubicBezTo>
                  <a:pt x="739422" y="475789"/>
                  <a:pt x="740121" y="476340"/>
                  <a:pt x="740937" y="477110"/>
                </a:cubicBezTo>
                <a:cubicBezTo>
                  <a:pt x="741753" y="477880"/>
                  <a:pt x="742721" y="478912"/>
                  <a:pt x="743842" y="480205"/>
                </a:cubicBezTo>
                <a:cubicBezTo>
                  <a:pt x="744622" y="481105"/>
                  <a:pt x="745276" y="481917"/>
                  <a:pt x="745804" y="482640"/>
                </a:cubicBezTo>
                <a:cubicBezTo>
                  <a:pt x="746333" y="483364"/>
                  <a:pt x="746746" y="484040"/>
                  <a:pt x="747044" y="484667"/>
                </a:cubicBezTo>
                <a:cubicBezTo>
                  <a:pt x="747342" y="485295"/>
                  <a:pt x="747549" y="485904"/>
                  <a:pt x="747666" y="486492"/>
                </a:cubicBezTo>
                <a:cubicBezTo>
                  <a:pt x="747782" y="487081"/>
                  <a:pt x="747802" y="487900"/>
                  <a:pt x="747727" y="488950"/>
                </a:cubicBezTo>
                <a:cubicBezTo>
                  <a:pt x="747652" y="489999"/>
                  <a:pt x="747214" y="491880"/>
                  <a:pt x="746414" y="494593"/>
                </a:cubicBezTo>
                <a:cubicBezTo>
                  <a:pt x="745613" y="497305"/>
                  <a:pt x="744352" y="500367"/>
                  <a:pt x="742631" y="503778"/>
                </a:cubicBezTo>
                <a:cubicBezTo>
                  <a:pt x="740910" y="507190"/>
                  <a:pt x="738649" y="510773"/>
                  <a:pt x="735848" y="514530"/>
                </a:cubicBezTo>
                <a:cubicBezTo>
                  <a:pt x="733048" y="518286"/>
                  <a:pt x="729595" y="521943"/>
                  <a:pt x="725489" y="525500"/>
                </a:cubicBezTo>
                <a:cubicBezTo>
                  <a:pt x="718403" y="531640"/>
                  <a:pt x="710983" y="536002"/>
                  <a:pt x="703228" y="538587"/>
                </a:cubicBezTo>
                <a:cubicBezTo>
                  <a:pt x="695473" y="541171"/>
                  <a:pt x="687587" y="541899"/>
                  <a:pt x="679570" y="540772"/>
                </a:cubicBezTo>
                <a:cubicBezTo>
                  <a:pt x="671553" y="539645"/>
                  <a:pt x="663526" y="536631"/>
                  <a:pt x="655489" y="531731"/>
                </a:cubicBezTo>
                <a:cubicBezTo>
                  <a:pt x="647451" y="526830"/>
                  <a:pt x="639607" y="519965"/>
                  <a:pt x="631957" y="511136"/>
                </a:cubicBezTo>
                <a:cubicBezTo>
                  <a:pt x="624111" y="502082"/>
                  <a:pt x="618285" y="493000"/>
                  <a:pt x="614478" y="483892"/>
                </a:cubicBezTo>
                <a:cubicBezTo>
                  <a:pt x="610672" y="474784"/>
                  <a:pt x="608746" y="465942"/>
                  <a:pt x="608700" y="457366"/>
                </a:cubicBezTo>
                <a:cubicBezTo>
                  <a:pt x="608654" y="448790"/>
                  <a:pt x="610448" y="440663"/>
                  <a:pt x="614083" y="432983"/>
                </a:cubicBezTo>
                <a:cubicBezTo>
                  <a:pt x="617719" y="425304"/>
                  <a:pt x="623107" y="418370"/>
                  <a:pt x="630249" y="412181"/>
                </a:cubicBezTo>
                <a:cubicBezTo>
                  <a:pt x="633399" y="409452"/>
                  <a:pt x="636720" y="407091"/>
                  <a:pt x="640212" y="405099"/>
                </a:cubicBezTo>
                <a:cubicBezTo>
                  <a:pt x="643704" y="403107"/>
                  <a:pt x="647106" y="401464"/>
                  <a:pt x="650416" y="400171"/>
                </a:cubicBezTo>
                <a:cubicBezTo>
                  <a:pt x="653726" y="398878"/>
                  <a:pt x="656877" y="397969"/>
                  <a:pt x="659869" y="397444"/>
                </a:cubicBezTo>
                <a:cubicBezTo>
                  <a:pt x="662861" y="396920"/>
                  <a:pt x="665065" y="396708"/>
                  <a:pt x="666482" y="396810"/>
                </a:cubicBezTo>
                <a:close/>
                <a:moveTo>
                  <a:pt x="3308071" y="356532"/>
                </a:moveTo>
                <a:lnTo>
                  <a:pt x="3307987" y="356606"/>
                </a:lnTo>
                <a:lnTo>
                  <a:pt x="3336323" y="427316"/>
                </a:lnTo>
                <a:lnTo>
                  <a:pt x="3374283" y="394423"/>
                </a:lnTo>
                <a:close/>
                <a:moveTo>
                  <a:pt x="3305860" y="334891"/>
                </a:moveTo>
                <a:cubicBezTo>
                  <a:pt x="3306619" y="334971"/>
                  <a:pt x="3307379" y="335223"/>
                  <a:pt x="3308140" y="335647"/>
                </a:cubicBezTo>
                <a:lnTo>
                  <a:pt x="3432614" y="405320"/>
                </a:lnTo>
                <a:cubicBezTo>
                  <a:pt x="3434136" y="406167"/>
                  <a:pt x="3435240" y="406958"/>
                  <a:pt x="3435926" y="407693"/>
                </a:cubicBezTo>
                <a:cubicBezTo>
                  <a:pt x="3436612" y="408428"/>
                  <a:pt x="3436900" y="409187"/>
                  <a:pt x="3436792" y="409971"/>
                </a:cubicBezTo>
                <a:cubicBezTo>
                  <a:pt x="3436683" y="410754"/>
                  <a:pt x="3436157" y="411653"/>
                  <a:pt x="3435214" y="412667"/>
                </a:cubicBezTo>
                <a:cubicBezTo>
                  <a:pt x="3434271" y="413681"/>
                  <a:pt x="3432928" y="414943"/>
                  <a:pt x="3431185" y="416454"/>
                </a:cubicBezTo>
                <a:cubicBezTo>
                  <a:pt x="3429441" y="417965"/>
                  <a:pt x="3428013" y="419129"/>
                  <a:pt x="3426899" y="419946"/>
                </a:cubicBezTo>
                <a:cubicBezTo>
                  <a:pt x="3425786" y="420763"/>
                  <a:pt x="3424877" y="421305"/>
                  <a:pt x="3424172" y="421571"/>
                </a:cubicBezTo>
                <a:cubicBezTo>
                  <a:pt x="3423467" y="421837"/>
                  <a:pt x="3422842" y="421911"/>
                  <a:pt x="3422296" y="421793"/>
                </a:cubicBezTo>
                <a:cubicBezTo>
                  <a:pt x="3421751" y="421675"/>
                  <a:pt x="3421146" y="421460"/>
                  <a:pt x="3420483" y="421149"/>
                </a:cubicBezTo>
                <a:lnTo>
                  <a:pt x="3388094" y="402690"/>
                </a:lnTo>
                <a:lnTo>
                  <a:pt x="3342710" y="442016"/>
                </a:lnTo>
                <a:lnTo>
                  <a:pt x="3356501" y="476000"/>
                </a:lnTo>
                <a:cubicBezTo>
                  <a:pt x="3356771" y="476652"/>
                  <a:pt x="3356924" y="477283"/>
                  <a:pt x="3356959" y="477892"/>
                </a:cubicBezTo>
                <a:cubicBezTo>
                  <a:pt x="3356995" y="478501"/>
                  <a:pt x="3356855" y="479164"/>
                  <a:pt x="3356540" y="479880"/>
                </a:cubicBezTo>
                <a:cubicBezTo>
                  <a:pt x="3356225" y="480596"/>
                  <a:pt x="3355624" y="481436"/>
                  <a:pt x="3354738" y="482402"/>
                </a:cubicBezTo>
                <a:cubicBezTo>
                  <a:pt x="3353851" y="483367"/>
                  <a:pt x="3352620" y="484532"/>
                  <a:pt x="3351046" y="485896"/>
                </a:cubicBezTo>
                <a:cubicBezTo>
                  <a:pt x="3349415" y="487310"/>
                  <a:pt x="3348018" y="488397"/>
                  <a:pt x="3346856" y="489158"/>
                </a:cubicBezTo>
                <a:cubicBezTo>
                  <a:pt x="3345694" y="489919"/>
                  <a:pt x="3344731" y="490285"/>
                  <a:pt x="3343968" y="490257"/>
                </a:cubicBezTo>
                <a:cubicBezTo>
                  <a:pt x="3343205" y="490229"/>
                  <a:pt x="3342509" y="489823"/>
                  <a:pt x="3341879" y="489039"/>
                </a:cubicBezTo>
                <a:cubicBezTo>
                  <a:pt x="3341249" y="488256"/>
                  <a:pt x="3340623" y="487050"/>
                  <a:pt x="3340001" y="485423"/>
                </a:cubicBezTo>
                <a:lnTo>
                  <a:pt x="3288749" y="352302"/>
                </a:lnTo>
                <a:cubicBezTo>
                  <a:pt x="3288438" y="351489"/>
                  <a:pt x="3288295" y="350727"/>
                  <a:pt x="3288319" y="350016"/>
                </a:cubicBezTo>
                <a:cubicBezTo>
                  <a:pt x="3288344" y="349306"/>
                  <a:pt x="3288610" y="348533"/>
                  <a:pt x="3289118" y="347699"/>
                </a:cubicBezTo>
                <a:cubicBezTo>
                  <a:pt x="3289626" y="346865"/>
                  <a:pt x="3290392" y="345931"/>
                  <a:pt x="3291415" y="344896"/>
                </a:cubicBezTo>
                <a:cubicBezTo>
                  <a:pt x="3292439" y="343862"/>
                  <a:pt x="3293794" y="342613"/>
                  <a:pt x="3295481" y="341151"/>
                </a:cubicBezTo>
                <a:cubicBezTo>
                  <a:pt x="3297281" y="339592"/>
                  <a:pt x="3298808" y="338343"/>
                  <a:pt x="3300062" y="337404"/>
                </a:cubicBezTo>
                <a:cubicBezTo>
                  <a:pt x="3301316" y="336465"/>
                  <a:pt x="3302406" y="335791"/>
                  <a:pt x="3303332" y="335382"/>
                </a:cubicBezTo>
                <a:cubicBezTo>
                  <a:pt x="3304258" y="334974"/>
                  <a:pt x="3305101" y="334810"/>
                  <a:pt x="3305860" y="334891"/>
                </a:cubicBezTo>
                <a:close/>
                <a:moveTo>
                  <a:pt x="3414185" y="239769"/>
                </a:moveTo>
                <a:cubicBezTo>
                  <a:pt x="3414746" y="239677"/>
                  <a:pt x="3415372" y="239774"/>
                  <a:pt x="3416063" y="240061"/>
                </a:cubicBezTo>
                <a:cubicBezTo>
                  <a:pt x="3416755" y="240348"/>
                  <a:pt x="3417511" y="240850"/>
                  <a:pt x="3418330" y="241568"/>
                </a:cubicBezTo>
                <a:cubicBezTo>
                  <a:pt x="3419149" y="242286"/>
                  <a:pt x="3420021" y="243180"/>
                  <a:pt x="3420947" y="244248"/>
                </a:cubicBezTo>
                <a:cubicBezTo>
                  <a:pt x="3421873" y="245317"/>
                  <a:pt x="3422621" y="246293"/>
                  <a:pt x="3423191" y="247178"/>
                </a:cubicBezTo>
                <a:cubicBezTo>
                  <a:pt x="3423760" y="248063"/>
                  <a:pt x="3424126" y="248854"/>
                  <a:pt x="3424287" y="249551"/>
                </a:cubicBezTo>
                <a:cubicBezTo>
                  <a:pt x="3424448" y="250249"/>
                  <a:pt x="3424443" y="250868"/>
                  <a:pt x="3424273" y="251410"/>
                </a:cubicBezTo>
                <a:cubicBezTo>
                  <a:pt x="3424102" y="251951"/>
                  <a:pt x="3423792" y="252417"/>
                  <a:pt x="3423342" y="252807"/>
                </a:cubicBezTo>
                <a:lnTo>
                  <a:pt x="3392636" y="279414"/>
                </a:lnTo>
                <a:lnTo>
                  <a:pt x="3474651" y="374063"/>
                </a:lnTo>
                <a:cubicBezTo>
                  <a:pt x="3475041" y="374513"/>
                  <a:pt x="3475270" y="375004"/>
                  <a:pt x="3475337" y="375536"/>
                </a:cubicBezTo>
                <a:cubicBezTo>
                  <a:pt x="3475405" y="376069"/>
                  <a:pt x="3475242" y="376677"/>
                  <a:pt x="3474850" y="377361"/>
                </a:cubicBezTo>
                <a:cubicBezTo>
                  <a:pt x="3474459" y="378045"/>
                  <a:pt x="3473860" y="378859"/>
                  <a:pt x="3473054" y="379804"/>
                </a:cubicBezTo>
                <a:cubicBezTo>
                  <a:pt x="3472248" y="380749"/>
                  <a:pt x="3471142" y="381830"/>
                  <a:pt x="3469736" y="383049"/>
                </a:cubicBezTo>
                <a:cubicBezTo>
                  <a:pt x="3468386" y="384218"/>
                  <a:pt x="3467172" y="385147"/>
                  <a:pt x="3466094" y="385835"/>
                </a:cubicBezTo>
                <a:cubicBezTo>
                  <a:pt x="3465016" y="386523"/>
                  <a:pt x="3464111" y="387012"/>
                  <a:pt x="3463378" y="387302"/>
                </a:cubicBezTo>
                <a:cubicBezTo>
                  <a:pt x="3462645" y="387593"/>
                  <a:pt x="3462020" y="387667"/>
                  <a:pt x="3461503" y="387524"/>
                </a:cubicBezTo>
                <a:cubicBezTo>
                  <a:pt x="3460985" y="387382"/>
                  <a:pt x="3460532" y="387085"/>
                  <a:pt x="3460142" y="386636"/>
                </a:cubicBezTo>
                <a:lnTo>
                  <a:pt x="3378127" y="291987"/>
                </a:lnTo>
                <a:lnTo>
                  <a:pt x="3347421" y="318595"/>
                </a:lnTo>
                <a:cubicBezTo>
                  <a:pt x="3346971" y="318984"/>
                  <a:pt x="3346466" y="319225"/>
                  <a:pt x="3345905" y="319317"/>
                </a:cubicBezTo>
                <a:cubicBezTo>
                  <a:pt x="3345345" y="319409"/>
                  <a:pt x="3344745" y="319313"/>
                  <a:pt x="3344106" y="319030"/>
                </a:cubicBezTo>
                <a:cubicBezTo>
                  <a:pt x="3343467" y="318747"/>
                  <a:pt x="3342736" y="318273"/>
                  <a:pt x="3341913" y="317607"/>
                </a:cubicBezTo>
                <a:cubicBezTo>
                  <a:pt x="3341090" y="316942"/>
                  <a:pt x="3340216" y="316075"/>
                  <a:pt x="3339290" y="315006"/>
                </a:cubicBezTo>
                <a:cubicBezTo>
                  <a:pt x="3338364" y="313938"/>
                  <a:pt x="3337618" y="312935"/>
                  <a:pt x="3337052" y="311998"/>
                </a:cubicBezTo>
                <a:cubicBezTo>
                  <a:pt x="3336486" y="311060"/>
                  <a:pt x="3336096" y="310241"/>
                  <a:pt x="3335882" y="309540"/>
                </a:cubicBezTo>
                <a:cubicBezTo>
                  <a:pt x="3335669" y="308839"/>
                  <a:pt x="3335647" y="308218"/>
                  <a:pt x="3335818" y="307676"/>
                </a:cubicBezTo>
                <a:cubicBezTo>
                  <a:pt x="3335988" y="307134"/>
                  <a:pt x="3336299" y="306668"/>
                  <a:pt x="3336749" y="306278"/>
                </a:cubicBezTo>
                <a:lnTo>
                  <a:pt x="3412670" y="240491"/>
                </a:lnTo>
                <a:cubicBezTo>
                  <a:pt x="3413120" y="240101"/>
                  <a:pt x="3413625" y="239860"/>
                  <a:pt x="3414185" y="239769"/>
                </a:cubicBezTo>
                <a:close/>
                <a:moveTo>
                  <a:pt x="3492215" y="172154"/>
                </a:moveTo>
                <a:cubicBezTo>
                  <a:pt x="3492776" y="172062"/>
                  <a:pt x="3493388" y="172171"/>
                  <a:pt x="3494051" y="172483"/>
                </a:cubicBezTo>
                <a:cubicBezTo>
                  <a:pt x="3494715" y="172794"/>
                  <a:pt x="3495446" y="173268"/>
                  <a:pt x="3496244" y="173906"/>
                </a:cubicBezTo>
                <a:cubicBezTo>
                  <a:pt x="3497043" y="174543"/>
                  <a:pt x="3497929" y="175424"/>
                  <a:pt x="3498904" y="176549"/>
                </a:cubicBezTo>
                <a:cubicBezTo>
                  <a:pt x="3499781" y="177561"/>
                  <a:pt x="3500478" y="178508"/>
                  <a:pt x="3500996" y="179389"/>
                </a:cubicBezTo>
                <a:cubicBezTo>
                  <a:pt x="3501513" y="180270"/>
                  <a:pt x="3501866" y="181047"/>
                  <a:pt x="3502055" y="181720"/>
                </a:cubicBezTo>
                <a:cubicBezTo>
                  <a:pt x="3502245" y="182393"/>
                  <a:pt x="3502254" y="183000"/>
                  <a:pt x="3502083" y="183542"/>
                </a:cubicBezTo>
                <a:cubicBezTo>
                  <a:pt x="3501913" y="184083"/>
                  <a:pt x="3501603" y="184549"/>
                  <a:pt x="3501153" y="184939"/>
                </a:cubicBezTo>
                <a:lnTo>
                  <a:pt x="3458468" y="221926"/>
                </a:lnTo>
                <a:lnTo>
                  <a:pt x="3488146" y="256175"/>
                </a:lnTo>
                <a:lnTo>
                  <a:pt x="3524756" y="224451"/>
                </a:lnTo>
                <a:cubicBezTo>
                  <a:pt x="3525206" y="224061"/>
                  <a:pt x="3525724" y="223834"/>
                  <a:pt x="3526309" y="223771"/>
                </a:cubicBezTo>
                <a:cubicBezTo>
                  <a:pt x="3526893" y="223707"/>
                  <a:pt x="3527507" y="223790"/>
                  <a:pt x="3528150" y="224021"/>
                </a:cubicBezTo>
                <a:cubicBezTo>
                  <a:pt x="3528793" y="224252"/>
                  <a:pt x="3529512" y="224712"/>
                  <a:pt x="3530307" y="225402"/>
                </a:cubicBezTo>
                <a:cubicBezTo>
                  <a:pt x="3531101" y="226092"/>
                  <a:pt x="3531962" y="226971"/>
                  <a:pt x="3532888" y="228039"/>
                </a:cubicBezTo>
                <a:cubicBezTo>
                  <a:pt x="3533765" y="229052"/>
                  <a:pt x="3534464" y="229972"/>
                  <a:pt x="3534985" y="230801"/>
                </a:cubicBezTo>
                <a:cubicBezTo>
                  <a:pt x="3535506" y="231629"/>
                  <a:pt x="3535835" y="232378"/>
                  <a:pt x="3535972" y="233047"/>
                </a:cubicBezTo>
                <a:cubicBezTo>
                  <a:pt x="3536108" y="233716"/>
                  <a:pt x="3536079" y="234308"/>
                  <a:pt x="3535884" y="234821"/>
                </a:cubicBezTo>
                <a:cubicBezTo>
                  <a:pt x="3535689" y="235335"/>
                  <a:pt x="3535367" y="235787"/>
                  <a:pt x="3534917" y="236177"/>
                </a:cubicBezTo>
                <a:lnTo>
                  <a:pt x="3498306" y="267901"/>
                </a:lnTo>
                <a:lnTo>
                  <a:pt x="3532150" y="306958"/>
                </a:lnTo>
                <a:lnTo>
                  <a:pt x="3575425" y="269459"/>
                </a:lnTo>
                <a:cubicBezTo>
                  <a:pt x="3575875" y="269069"/>
                  <a:pt x="3576380" y="268828"/>
                  <a:pt x="3576941" y="268737"/>
                </a:cubicBezTo>
                <a:cubicBezTo>
                  <a:pt x="3577501" y="268645"/>
                  <a:pt x="3578129" y="268716"/>
                  <a:pt x="3578825" y="268950"/>
                </a:cubicBezTo>
                <a:cubicBezTo>
                  <a:pt x="3579520" y="269185"/>
                  <a:pt x="3580253" y="269633"/>
                  <a:pt x="3581023" y="270295"/>
                </a:cubicBezTo>
                <a:cubicBezTo>
                  <a:pt x="3581794" y="270956"/>
                  <a:pt x="3582666" y="271850"/>
                  <a:pt x="3583641" y="272974"/>
                </a:cubicBezTo>
                <a:cubicBezTo>
                  <a:pt x="3584518" y="273987"/>
                  <a:pt x="3585229" y="274921"/>
                  <a:pt x="3585774" y="275778"/>
                </a:cubicBezTo>
                <a:cubicBezTo>
                  <a:pt x="3586320" y="276634"/>
                  <a:pt x="3586671" y="277438"/>
                  <a:pt x="3586829" y="278187"/>
                </a:cubicBezTo>
                <a:cubicBezTo>
                  <a:pt x="3586986" y="278937"/>
                  <a:pt x="3586979" y="279583"/>
                  <a:pt x="3586809" y="280125"/>
                </a:cubicBezTo>
                <a:cubicBezTo>
                  <a:pt x="3586638" y="280666"/>
                  <a:pt x="3586328" y="281132"/>
                  <a:pt x="3585878" y="281522"/>
                </a:cubicBezTo>
                <a:lnTo>
                  <a:pt x="3533492" y="326915"/>
                </a:lnTo>
                <a:cubicBezTo>
                  <a:pt x="3532199" y="328036"/>
                  <a:pt x="3530598" y="328660"/>
                  <a:pt x="3528690" y="328788"/>
                </a:cubicBezTo>
                <a:cubicBezTo>
                  <a:pt x="3526782" y="328915"/>
                  <a:pt x="3524877" y="327882"/>
                  <a:pt x="3522977" y="325689"/>
                </a:cubicBezTo>
                <a:lnTo>
                  <a:pt x="3438623" y="228341"/>
                </a:lnTo>
                <a:cubicBezTo>
                  <a:pt x="3436722" y="226148"/>
                  <a:pt x="3435971" y="224116"/>
                  <a:pt x="3436368" y="222245"/>
                </a:cubicBezTo>
                <a:cubicBezTo>
                  <a:pt x="3436766" y="220374"/>
                  <a:pt x="3437611" y="218879"/>
                  <a:pt x="3438905" y="217758"/>
                </a:cubicBezTo>
                <a:lnTo>
                  <a:pt x="3490700" y="172876"/>
                </a:lnTo>
                <a:cubicBezTo>
                  <a:pt x="3491150" y="172486"/>
                  <a:pt x="3491655" y="172245"/>
                  <a:pt x="3492215" y="172154"/>
                </a:cubicBezTo>
                <a:close/>
                <a:moveTo>
                  <a:pt x="1385874" y="149502"/>
                </a:moveTo>
                <a:lnTo>
                  <a:pt x="1385874" y="1046506"/>
                </a:lnTo>
                <a:lnTo>
                  <a:pt x="2345878" y="1046506"/>
                </a:lnTo>
                <a:lnTo>
                  <a:pt x="2345878" y="149502"/>
                </a:lnTo>
                <a:close/>
                <a:moveTo>
                  <a:pt x="149501" y="149502"/>
                </a:moveTo>
                <a:lnTo>
                  <a:pt x="149501" y="1046506"/>
                </a:lnTo>
                <a:lnTo>
                  <a:pt x="1086872" y="1046506"/>
                </a:lnTo>
                <a:lnTo>
                  <a:pt x="1086872" y="149502"/>
                </a:lnTo>
                <a:close/>
                <a:moveTo>
                  <a:pt x="2643655" y="148276"/>
                </a:moveTo>
                <a:lnTo>
                  <a:pt x="2643655" y="1037931"/>
                </a:lnTo>
                <a:lnTo>
                  <a:pt x="3672835" y="1037931"/>
                </a:lnTo>
                <a:lnTo>
                  <a:pt x="3672835" y="148276"/>
                </a:lnTo>
                <a:close/>
                <a:moveTo>
                  <a:pt x="2495379" y="0"/>
                </a:moveTo>
                <a:lnTo>
                  <a:pt x="3821111" y="0"/>
                </a:lnTo>
                <a:lnTo>
                  <a:pt x="3821111" y="1186207"/>
                </a:lnTo>
                <a:lnTo>
                  <a:pt x="2495379" y="1186207"/>
                </a:lnTo>
                <a:lnTo>
                  <a:pt x="2495379" y="1196007"/>
                </a:lnTo>
                <a:lnTo>
                  <a:pt x="1236373" y="1196007"/>
                </a:lnTo>
                <a:lnTo>
                  <a:pt x="0" y="1196007"/>
                </a:lnTo>
                <a:lnTo>
                  <a:pt x="0" y="1"/>
                </a:lnTo>
                <a:lnTo>
                  <a:pt x="1236373" y="1"/>
                </a:lnTo>
                <a:lnTo>
                  <a:pt x="2495379"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9277231"/>
      </p:ext>
    </p:extLst>
  </p:cSld>
  <p:clrMapOvr>
    <a:masterClrMapping/>
  </p:clrMapOvr>
</p:sld>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F8234CB96D09449D403B3CE1C35FF2" ma:contentTypeVersion="30" ma:contentTypeDescription="Create a new document." ma:contentTypeScope="" ma:versionID="8991a250682a6bcb675e3e3d0a11a090">
  <xsd:schema xmlns:xsd="http://www.w3.org/2001/XMLSchema" xmlns:xs="http://www.w3.org/2001/XMLSchema" xmlns:p="http://schemas.microsoft.com/office/2006/metadata/properties" xmlns:ns2="c237e61c-ba6d-4204-aa0d-fab66db91fc4" xmlns:ns3="931c3cf9-148f-4692-908b-a8e57effc3e3" targetNamespace="http://schemas.microsoft.com/office/2006/metadata/properties" ma:root="true" ma:fieldsID="cd3b7324f647ffdc59d1037f92d4437c" ns2:_="" ns3:_="">
    <xsd:import namespace="c237e61c-ba6d-4204-aa0d-fab66db91fc4"/>
    <xsd:import namespace="931c3cf9-148f-4692-908b-a8e57effc3e3"/>
    <xsd:element name="properties">
      <xsd:complexType>
        <xsd:sequence>
          <xsd:element name="documentManagement">
            <xsd:complexType>
              <xsd:all>
                <xsd:element ref="ns2:_dlc_DocId" minOccurs="0"/>
                <xsd:element ref="ns2:_dlc_DocIdUrl" minOccurs="0"/>
                <xsd:element ref="ns2:_dlc_DocIdPersistId" minOccurs="0"/>
                <xsd:element ref="ns3:Uploaded_x0020_User" minOccurs="0"/>
                <xsd:element ref="ns3:Document_x0020_Category" minOccurs="0"/>
                <xsd:element ref="ns3:IsDeleted" minOccurs="0"/>
                <xsd:element ref="ns3:KMMetaDocNo" minOccurs="0"/>
                <xsd:element ref="ns3:KMMetaDocTitle" minOccurs="0"/>
                <xsd:element ref="ns3:KMMetaKShopDocType" minOccurs="0"/>
                <xsd:element ref="ns3:KMMetaKshopHomePageUrl" minOccurs="0"/>
                <xsd:element ref="ns3:KMMetaKshopCategory" minOccurs="0"/>
                <xsd:element ref="ns3:KMMetaHasSummaryDoc" minOccurs="0"/>
                <xsd:element ref="ns3:KMMetaAccessLevel" minOccurs="0"/>
                <xsd:element ref="ns3:KMMetaIsDocReviewed" minOccurs="0"/>
                <xsd:element ref="ns3:KMMetaKeyWords" minOccurs="0"/>
                <xsd:element ref="ns3:KMMetaAbstract" minOccurs="0"/>
                <xsd:element ref="ns3:KMMetaDocType" minOccurs="0"/>
                <xsd:element ref="ns3:KMMetaDocTypeDescription" minOccurs="0"/>
                <xsd:element ref="ns3:KMMetaAuthorMailid" minOccurs="0"/>
                <xsd:element ref="ns3:KMMetaAuthorEmpName" minOccurs="0"/>
                <xsd:element ref="ns3:KMMetaAuthorPUCode" minOccurs="0"/>
                <xsd:element ref="ns3:KMMetaPortalName" minOccurs="0"/>
                <xsd:element ref="ns3:KMMetaKHCode" minOccurs="0"/>
                <xsd:element ref="ns3:KMMetaBusinessPath" minOccurs="0"/>
                <xsd:element ref="ns3:KMMetaTargetAudience" minOccurs="0"/>
                <xsd:element ref="ns3:KMMetaPublished" minOccurs="0"/>
                <xsd:element ref="ns3:KMMetaLastModified" minOccurs="0"/>
                <xsd:element ref="ns3:KMMetaCompositeKCU" minOccurs="0"/>
                <xsd:element ref="ns3:KMMetaCompany" minOccurs="0"/>
                <xsd:element ref="ns3:KMMetaBPSImpact" minOccurs="0"/>
                <xsd:element ref="ns3:KMMetaBPSCategory" minOccurs="0"/>
                <xsd:element ref="ns3:KMMetaDocReviewerMailId" minOccurs="0"/>
                <xsd:element ref="ns3:KMMetaDocaccesse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37e61c-ba6d-4204-aa0d-fab66db91fc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31c3cf9-148f-4692-908b-a8e57effc3e3" elementFormDefault="qualified">
    <xsd:import namespace="http://schemas.microsoft.com/office/2006/documentManagement/types"/>
    <xsd:import namespace="http://schemas.microsoft.com/office/infopath/2007/PartnerControls"/>
    <xsd:element name="Uploaded_x0020_User" ma:index="11" nillable="true" ma:displayName="Uploaded User" ma:internalName="Uploaded_x0020_User">
      <xsd:simpleType>
        <xsd:restriction base="dms:Text">
          <xsd:maxLength value="255"/>
        </xsd:restriction>
      </xsd:simpleType>
    </xsd:element>
    <xsd:element name="Document_x0020_Category" ma:index="12" nillable="true" ma:displayName="Document Category" ma:default="KSHOP_IL" ma:internalName="Document_x0020_Category">
      <xsd:simpleType>
        <xsd:restriction base="dms:Text">
          <xsd:maxLength value="255"/>
        </xsd:restriction>
      </xsd:simpleType>
    </xsd:element>
    <xsd:element name="IsDeleted" ma:index="13" nillable="true" ma:displayName="IsDeleted" ma:default="No" ma:internalName="IsDeleted">
      <xsd:simpleType>
        <xsd:restriction base="dms:Text">
          <xsd:maxLength value="255"/>
        </xsd:restriction>
      </xsd:simpleType>
    </xsd:element>
    <xsd:element name="KMMetaDocNo" ma:index="14" nillable="true" ma:displayName="KMMetaDocNo" ma:internalName="KMMetaDocNo">
      <xsd:simpleType>
        <xsd:restriction base="dms:Text">
          <xsd:maxLength value="255"/>
        </xsd:restriction>
      </xsd:simpleType>
    </xsd:element>
    <xsd:element name="KMMetaDocTitle" ma:index="15" nillable="true" ma:displayName="KMMetaDocTitle" ma:internalName="KMMetaDocTitle">
      <xsd:simpleType>
        <xsd:restriction base="dms:Text">
          <xsd:maxLength value="255"/>
        </xsd:restriction>
      </xsd:simpleType>
    </xsd:element>
    <xsd:element name="KMMetaKShopDocType" ma:index="16" nillable="true" ma:displayName="KMMetaKShopDocType" ma:internalName="KMMetaKShopDocType">
      <xsd:simpleType>
        <xsd:restriction base="dms:Text">
          <xsd:maxLength value="255"/>
        </xsd:restriction>
      </xsd:simpleType>
    </xsd:element>
    <xsd:element name="KMMetaKshopHomePageUrl" ma:index="17" nillable="true" ma:displayName="KMMetaKshopHomePageUrl" ma:internalName="KMMetaKshopHomePageUrl">
      <xsd:simpleType>
        <xsd:restriction base="dms:Text">
          <xsd:maxLength value="255"/>
        </xsd:restriction>
      </xsd:simpleType>
    </xsd:element>
    <xsd:element name="KMMetaKshopCategory" ma:index="18" nillable="true" ma:displayName="KMMetaKshopCategory" ma:internalName="KMMetaKshopCategory">
      <xsd:simpleType>
        <xsd:restriction base="dms:Text">
          <xsd:maxLength value="255"/>
        </xsd:restriction>
      </xsd:simpleType>
    </xsd:element>
    <xsd:element name="KMMetaHasSummaryDoc" ma:index="19" nillable="true" ma:displayName="KMMetaHasSummaryDoc" ma:internalName="KMMetaHasSummaryDoc">
      <xsd:simpleType>
        <xsd:restriction base="dms:Text">
          <xsd:maxLength value="255"/>
        </xsd:restriction>
      </xsd:simpleType>
    </xsd:element>
    <xsd:element name="KMMetaAccessLevel" ma:index="20" nillable="true" ma:displayName="KMMetaAccessLevel" ma:internalName="KMMetaAccessLevel">
      <xsd:simpleType>
        <xsd:restriction base="dms:Text">
          <xsd:maxLength value="255"/>
        </xsd:restriction>
      </xsd:simpleType>
    </xsd:element>
    <xsd:element name="KMMetaIsDocReviewed" ma:index="21" nillable="true" ma:displayName="KMMetaIsDocReviewed" ma:internalName="KMMetaIsDocReviewed">
      <xsd:simpleType>
        <xsd:restriction base="dms:Text">
          <xsd:maxLength value="255"/>
        </xsd:restriction>
      </xsd:simpleType>
    </xsd:element>
    <xsd:element name="KMMetaKeyWords" ma:index="22" nillable="true" ma:displayName="KMMetaKeyWords" ma:internalName="KMMetaKeyWords">
      <xsd:simpleType>
        <xsd:restriction base="dms:Note">
          <xsd:maxLength value="255"/>
        </xsd:restriction>
      </xsd:simpleType>
    </xsd:element>
    <xsd:element name="KMMetaAbstract" ma:index="23" nillable="true" ma:displayName="KMMetaAbstract" ma:internalName="KMMetaAbstract">
      <xsd:simpleType>
        <xsd:restriction base="dms:Note"/>
      </xsd:simpleType>
    </xsd:element>
    <xsd:element name="KMMetaDocType" ma:index="24" nillable="true" ma:displayName="KMMetaDocType" ma:internalName="KMMetaDocType">
      <xsd:simpleType>
        <xsd:restriction base="dms:Text">
          <xsd:maxLength value="255"/>
        </xsd:restriction>
      </xsd:simpleType>
    </xsd:element>
    <xsd:element name="KMMetaDocTypeDescription" ma:index="25" nillable="true" ma:displayName="KMMetaDocTypeDescription" ma:internalName="KMMetaDocTypeDescription">
      <xsd:simpleType>
        <xsd:restriction base="dms:Text">
          <xsd:maxLength value="255"/>
        </xsd:restriction>
      </xsd:simpleType>
    </xsd:element>
    <xsd:element name="KMMetaAuthorMailid" ma:index="26" nillable="true" ma:displayName="KMMetaAuthorMailid" ma:internalName="KMMetaAuthorMailid">
      <xsd:simpleType>
        <xsd:restriction base="dms:Text">
          <xsd:maxLength value="255"/>
        </xsd:restriction>
      </xsd:simpleType>
    </xsd:element>
    <xsd:element name="KMMetaAuthorEmpName" ma:index="27" nillable="true" ma:displayName="KMMetaAuthorEmpName" ma:internalName="KMMetaAuthorEmpName">
      <xsd:simpleType>
        <xsd:restriction base="dms:Text">
          <xsd:maxLength value="255"/>
        </xsd:restriction>
      </xsd:simpleType>
    </xsd:element>
    <xsd:element name="KMMetaAuthorPUCode" ma:index="28" nillable="true" ma:displayName="KMMetaAuthorPUCode" ma:internalName="KMMetaAuthorPUCode">
      <xsd:simpleType>
        <xsd:restriction base="dms:Text">
          <xsd:maxLength value="255"/>
        </xsd:restriction>
      </xsd:simpleType>
    </xsd:element>
    <xsd:element name="KMMetaPortalName" ma:index="29" nillable="true" ma:displayName="KMMetaPortalName" ma:internalName="KMMetaPortalName">
      <xsd:simpleType>
        <xsd:restriction base="dms:Text">
          <xsd:maxLength value="255"/>
        </xsd:restriction>
      </xsd:simpleType>
    </xsd:element>
    <xsd:element name="KMMetaKHCode" ma:index="30" nillable="true" ma:displayName="KMMetaKHCode" ma:internalName="KMMetaKHCode">
      <xsd:simpleType>
        <xsd:restriction base="dms:Text">
          <xsd:maxLength value="255"/>
        </xsd:restriction>
      </xsd:simpleType>
    </xsd:element>
    <xsd:element name="KMMetaBusinessPath" ma:index="31" nillable="true" ma:displayName="KMMetaBusinessPath" ma:internalName="KMMetaBusinessPath">
      <xsd:simpleType>
        <xsd:restriction base="dms:Note">
          <xsd:maxLength value="255"/>
        </xsd:restriction>
      </xsd:simpleType>
    </xsd:element>
    <xsd:element name="KMMetaTargetAudience" ma:index="32" nillable="true" ma:displayName="KMMetaTargetAudience" ma:internalName="KMMetaTargetAudience">
      <xsd:simpleType>
        <xsd:restriction base="dms:Text">
          <xsd:maxLength value="255"/>
        </xsd:restriction>
      </xsd:simpleType>
    </xsd:element>
    <xsd:element name="KMMetaPublished" ma:index="33" nillable="true" ma:displayName="KMMetaPublished" ma:internalName="KMMetaPublished">
      <xsd:simpleType>
        <xsd:restriction base="dms:Text">
          <xsd:maxLength value="255"/>
        </xsd:restriction>
      </xsd:simpleType>
    </xsd:element>
    <xsd:element name="KMMetaLastModified" ma:index="34" nillable="true" ma:displayName="KMMetaLastModified" ma:internalName="KMMetaLastModified">
      <xsd:simpleType>
        <xsd:restriction base="dms:Text">
          <xsd:maxLength value="255"/>
        </xsd:restriction>
      </xsd:simpleType>
    </xsd:element>
    <xsd:element name="KMMetaCompositeKCU" ma:index="35" nillable="true" ma:displayName="KMMetaCompositeKCU" ma:internalName="KMMetaCompositeKCU">
      <xsd:simpleType>
        <xsd:restriction base="dms:Text">
          <xsd:maxLength value="255"/>
        </xsd:restriction>
      </xsd:simpleType>
    </xsd:element>
    <xsd:element name="KMMetaCompany" ma:index="36" nillable="true" ma:displayName="KMMetaCompany" ma:internalName="KMMetaCompany">
      <xsd:simpleType>
        <xsd:restriction base="dms:Text">
          <xsd:maxLength value="255"/>
        </xsd:restriction>
      </xsd:simpleType>
    </xsd:element>
    <xsd:element name="KMMetaBPSImpact" ma:index="37" nillable="true" ma:displayName="KMMetaBPSImpact" ma:internalName="KMMetaBPSImpact">
      <xsd:simpleType>
        <xsd:restriction base="dms:Text">
          <xsd:maxLength value="255"/>
        </xsd:restriction>
      </xsd:simpleType>
    </xsd:element>
    <xsd:element name="KMMetaBPSCategory" ma:index="38" nillable="true" ma:displayName="KMMetaBPSCategory" ma:internalName="KMMetaBPSCategory">
      <xsd:simpleType>
        <xsd:restriction base="dms:Text">
          <xsd:maxLength value="255"/>
        </xsd:restriction>
      </xsd:simpleType>
    </xsd:element>
    <xsd:element name="KMMetaDocReviewerMailId" ma:index="39" nillable="true" ma:displayName="KMMetaDocReviewerMailId" ma:internalName="KMMetaDocReviewerMailId">
      <xsd:simpleType>
        <xsd:restriction base="dms:Text">
          <xsd:maxLength value="255"/>
        </xsd:restriction>
      </xsd:simpleType>
    </xsd:element>
    <xsd:element name="KMMetaDocaccessedCount" ma:index="40" nillable="true" ma:displayName="KMMetaDocaccessedCount" ma:internalName="KMMetaDocaccessedCou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MMetaHasSummaryDoc xmlns="931c3cf9-148f-4692-908b-a8e57effc3e3">False</KMMetaHasSummaryDoc>
    <KMMetaKshopHomePageUrl xmlns="931c3cf9-148f-4692-908b-a8e57effc3e3">http://kshop</KMMetaKshopHomePageUrl>
    <KMMetaKShopDocType xmlns="931c3cf9-148f-4692-908b-a8e57effc3e3">KSHOP</KMMetaKShopDocType>
    <KMMetaKHCode xmlns="931c3cf9-148f-4692-908b-a8e57effc3e3">1s21s100174s500003003, 1s12s100029s0</KMMetaKHCode>
    <KMMetaTargetAudience xmlns="931c3cf9-148f-4692-908b-a8e57effc3e3">DV</KMMetaTargetAudience>
    <KMMetaIsDocReviewed xmlns="931c3cf9-148f-4692-908b-a8e57effc3e3">True</KMMetaIsDocReviewed>
    <Document_x0020_Category xmlns="931c3cf9-148f-4692-908b-a8e57effc3e3">KSHOP_IL</Document_x0020_Category>
    <KMMetaCompositeKCU xmlns="931c3cf9-148f-4692-908b-a8e57effc3e3">6.75</KMMetaCompositeKCU>
    <KMMetaAccessLevel xmlns="931c3cf9-148f-4692-908b-a8e57effc3e3">False</KMMetaAccessLevel>
    <KMMetaDocaccessedCount xmlns="931c3cf9-148f-4692-908b-a8e57effc3e3">78</KMMetaDocaccessedCount>
    <KMMetaDocNo xmlns="931c3cf9-148f-4692-908b-a8e57effc3e3">651447</KMMetaDocNo>
    <KMMetaKshopCategory xmlns="931c3cf9-148f-4692-908b-a8e57effc3e3">Tutorial</KMMetaKshopCategory>
    <KMMetaDocTitle xmlns="931c3cf9-148f-4692-908b-a8e57effc3e3">Overview Of Spring Basics</KMMetaDocTitle>
    <KMMetaAbstract xmlns="931c3cf9-148f-4692-908b-a8e57effc3e3">This KM PowerPoint internal tutorial will give readers an insight on the basic overview and understanding of Spring framework concepts. Also, will gain knowledge on the different features available from the modules in brief conceptually.</KMMetaAbstract>
    <KMMetaDocType xmlns="931c3cf9-148f-4692-908b-a8e57effc3e3">InternalTutorial</KMMetaDocType>
    <KMMetaAuthorPUCode xmlns="931c3cf9-148f-4692-908b-a8e57effc3e3">HC-ADM</KMMetaAuthorPUCode>
    <KMMetaLastModified xmlns="931c3cf9-148f-4692-908b-a8e57effc3e3">8/8/2018 4:29:45 PM</KMMetaLastModified>
    <KMMetaBPSImpact xmlns="931c3cf9-148f-4692-908b-a8e57effc3e3" xsi:nil="true"/>
    <KMMetaCompany xmlns="931c3cf9-148f-4692-908b-a8e57effc3e3">INFSYS</KMMetaCompany>
    <IsDeleted xmlns="931c3cf9-148f-4692-908b-a8e57effc3e3">No</IsDeleted>
    <KMMetaAuthorEmpName xmlns="931c3cf9-148f-4692-908b-a8e57effc3e3">Joyeeta Pattnaik</KMMetaAuthorEmpName>
    <KMMetaBPSCategory xmlns="931c3cf9-148f-4692-908b-a8e57effc3e3" xsi:nil="true"/>
    <Uploaded_x0020_User xmlns="931c3cf9-148f-4692-908b-a8e57effc3e3">681665  </Uploaded_x0020_User>
    <KMMetaPortalName xmlns="931c3cf9-148f-4692-908b-a8e57effc3e3">KSHOP</KMMetaPortalName>
    <KMMetaBusinessPath xmlns="931c3cf9-148f-4692-908b-a8e57effc3e3">Business Footprints|Business Process|Execute Services|Engineering Processes|Development</KMMetaBusinessPath>
    <KMMetaDocTypeDescription xmlns="931c3cf9-148f-4692-908b-a8e57effc3e3">Tutorials</KMMetaDocTypeDescription>
    <KMMetaAuthorMailid xmlns="931c3cf9-148f-4692-908b-a8e57effc3e3">Joyeeta_Pattnaik</KMMetaAuthorMailid>
    <KMMetaPublished xmlns="931c3cf9-148f-4692-908b-a8e57effc3e3">8/8/2018 4:29:45 PM</KMMetaPublished>
    <KMMetaDocReviewerMailId xmlns="931c3cf9-148f-4692-908b-a8e57effc3e3">Santosh_Mohapatra</KMMetaDocReviewerMailId>
    <KMMetaKeyWords xmlns="931c3cf9-148f-4692-908b-a8e57effc3e3">SPRING, MVC, Bean scope, Modules, Dependency Injection, Inversion Of Control, AOP</KMMetaKeyWords>
    <_dlc_DocId xmlns="c237e61c-ba6d-4204-aa0d-fab66db91fc4">ZRQY5HZ7PJS4-1-1134007</_dlc_DocId>
    <_dlc_DocIdUrl xmlns="c237e61c-ba6d-4204-aa0d-fab66db91fc4">
      <Url>http://10.68.190.231/Sites/KShop/_layouts/15/DocIdRedir.aspx?ID=ZRQY5HZ7PJS4-1-1134007</Url>
      <Description>ZRQY5HZ7PJS4-1-1134007</Description>
    </_dlc_DocIdUrl>
  </documentManagement>
</p:properties>
</file>

<file path=customXml/itemProps1.xml><?xml version="1.0" encoding="utf-8"?>
<ds:datastoreItem xmlns:ds="http://schemas.openxmlformats.org/officeDocument/2006/customXml" ds:itemID="{616F8933-DB62-438D-8419-5AB147DB09CD}"/>
</file>

<file path=customXml/itemProps2.xml><?xml version="1.0" encoding="utf-8"?>
<ds:datastoreItem xmlns:ds="http://schemas.openxmlformats.org/officeDocument/2006/customXml" ds:itemID="{173F0E30-D263-4A84-B687-3DD2E7BE813D}"/>
</file>

<file path=customXml/itemProps3.xml><?xml version="1.0" encoding="utf-8"?>
<ds:datastoreItem xmlns:ds="http://schemas.openxmlformats.org/officeDocument/2006/customXml" ds:itemID="{C80AAB92-0AE3-4F93-AE51-6194654D27B0}"/>
</file>

<file path=customXml/itemProps4.xml><?xml version="1.0" encoding="utf-8"?>
<ds:datastoreItem xmlns:ds="http://schemas.openxmlformats.org/officeDocument/2006/customXml" ds:itemID="{84AD632E-8F0A-4C68-A670-53BAE800EA1B}"/>
</file>

<file path=docProps/app.xml><?xml version="1.0" encoding="utf-8"?>
<Properties xmlns="http://schemas.openxmlformats.org/officeDocument/2006/extended-properties" xmlns:vt="http://schemas.openxmlformats.org/officeDocument/2006/docPropsVTypes">
  <TotalTime>988</TotalTime>
  <Words>873</Words>
  <Application>Microsoft Office PowerPoint</Application>
  <PresentationFormat>Widescreen</PresentationFormat>
  <Paragraphs>257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Verdana</vt:lpstr>
      <vt:lpstr>Wingdings</vt:lpstr>
      <vt:lpstr>1_Office Theme</vt:lpstr>
      <vt:lpstr>Title of Presentation</vt:lpstr>
      <vt:lpstr>PowerPoint Presentation</vt:lpstr>
      <vt:lpstr>PowerPoint Presentation</vt:lpstr>
      <vt:lpstr>PowerPoint Presentation</vt:lpstr>
      <vt:lpstr>OVERVIEW</vt:lpstr>
      <vt:lpstr>FEATURES OF Spring Framework</vt:lpstr>
      <vt:lpstr>MODULE Groups</vt:lpstr>
      <vt:lpstr>Core Container Overview</vt:lpstr>
      <vt:lpstr>Data Access/Integration Overview</vt:lpstr>
      <vt:lpstr>Web Module Overview </vt:lpstr>
      <vt:lpstr>Other Modules</vt:lpstr>
      <vt:lpstr>Bean Scopes</vt:lpstr>
      <vt:lpstr>Inversion Of Control by Dependency Injection</vt:lpstr>
      <vt:lpstr>QUIZ</vt:lpstr>
      <vt:lpstr>QUIZ</vt:lpstr>
      <vt:lpstr>QUIZ</vt:lpstr>
      <vt:lpstr>PowerPoint Presentation</vt:lpstr>
      <vt:lpstr>Thank You</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Sindhu S09</dc:creator>
  <cp:lastModifiedBy>Nachammai K M</cp:lastModifiedBy>
  <cp:revision>265</cp:revision>
  <dcterms:created xsi:type="dcterms:W3CDTF">2015-12-30T04:32:57Z</dcterms:created>
  <dcterms:modified xsi:type="dcterms:W3CDTF">2018-08-06T12:37:39Z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0x01010013F8234CB96D09449D403B3CE1C35FF2</vt:lpwstr>
  </property>
  <property fmtid="{D5CDD505-2E9C-101B-9397-08002B2CF9AE}" pid="3" name="_dlc_DocIdItemGuid">
    <vt:lpwstr>180f35d7-21c5-4266-8602-c1e06fca50c8</vt:lpwstr>
  </property>
</Properties>
</file>