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87E2-46FA-4E9F-97C3-DA85E1495C9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7523-2931-4A61-AB93-94FDBD2F2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2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87E2-46FA-4E9F-97C3-DA85E1495C9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7523-2931-4A61-AB93-94FDBD2F2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5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87E2-46FA-4E9F-97C3-DA85E1495C9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7523-2931-4A61-AB93-94FDBD2F2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87E2-46FA-4E9F-97C3-DA85E1495C9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7523-2931-4A61-AB93-94FDBD2F2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2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87E2-46FA-4E9F-97C3-DA85E1495C9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7523-2931-4A61-AB93-94FDBD2F2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87E2-46FA-4E9F-97C3-DA85E1495C9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7523-2931-4A61-AB93-94FDBD2F2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87E2-46FA-4E9F-97C3-DA85E1495C9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7523-2931-4A61-AB93-94FDBD2F2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5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87E2-46FA-4E9F-97C3-DA85E1495C9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7523-2931-4A61-AB93-94FDBD2F2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1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87E2-46FA-4E9F-97C3-DA85E1495C9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7523-2931-4A61-AB93-94FDBD2F2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0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87E2-46FA-4E9F-97C3-DA85E1495C9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7523-2931-4A61-AB93-94FDBD2F2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3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87E2-46FA-4E9F-97C3-DA85E1495C9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7523-2931-4A61-AB93-94FDBD2F2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87E2-46FA-4E9F-97C3-DA85E1495C9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D7523-2931-4A61-AB93-94FDBD2F2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3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6137"/>
            <a:ext cx="9144000" cy="8061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610" y="8856998"/>
            <a:ext cx="2420847" cy="4495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ontainers are por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542" y="1739696"/>
            <a:ext cx="8669866" cy="340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695741" y="5685676"/>
            <a:ext cx="228787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Rama Shanker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6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675253" cy="5709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Docker Compose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6044"/>
            <a:ext cx="10515600" cy="524091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Docker compose</a:t>
            </a:r>
          </a:p>
          <a:p>
            <a:pPr marL="0" indent="0">
              <a:buNone/>
            </a:pPr>
            <a:r>
              <a:rPr lang="en-US" sz="1000" dirty="0"/>
              <a:t>Compose is a tool for defining and running multi-container Docker applications. With Compose, you use a YAML file to configure your application’s services. </a:t>
            </a:r>
            <a:endParaRPr lang="en-US" sz="1000" dirty="0" smtClean="0"/>
          </a:p>
          <a:p>
            <a:pPr marL="0" indent="0">
              <a:buNone/>
            </a:pPr>
            <a:r>
              <a:rPr lang="en-US" sz="1000" dirty="0" smtClean="0"/>
              <a:t>Then</a:t>
            </a:r>
            <a:r>
              <a:rPr lang="en-US" sz="1000" dirty="0"/>
              <a:t>, with a single command, you </a:t>
            </a:r>
            <a:r>
              <a:rPr lang="en-US" sz="1000" dirty="0" smtClean="0"/>
              <a:t>create and </a:t>
            </a:r>
            <a:r>
              <a:rPr lang="en-US" sz="1000" dirty="0"/>
              <a:t>start all the services from your configuration. </a:t>
            </a:r>
            <a:r>
              <a:rPr lang="en-US" dirty="0"/>
              <a:t> 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07" y="2159423"/>
            <a:ext cx="5324475" cy="9672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19986"/>
            <a:ext cx="6276355" cy="12159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08665"/>
            <a:ext cx="9798238" cy="6448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307" y="5252972"/>
            <a:ext cx="3228975" cy="78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1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pic>
        <p:nvPicPr>
          <p:cNvPr id="2052" name="Picture 4" descr="Image result for docker contain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68" y="1568126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56" y="6093982"/>
            <a:ext cx="10105194" cy="67474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92339" y="5773255"/>
            <a:ext cx="4097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exec -it -u root 28cdd9cc7f28 bash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40" y="5104203"/>
            <a:ext cx="9327992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6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548" y="5351134"/>
            <a:ext cx="11359209" cy="7358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 </a:t>
            </a:r>
            <a:r>
              <a:rPr lang="en-US" b="1" dirty="0"/>
              <a:t>image</a:t>
            </a:r>
            <a:r>
              <a:rPr lang="en-US" dirty="0"/>
              <a:t> is an executable package that includes everything needed to run an application--the code, a runtime, libraries, environment variables, and configuration files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3088" name="Picture 16" descr="Image result for docker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78" y="1293147"/>
            <a:ext cx="7595451" cy="234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74" y="3747131"/>
            <a:ext cx="8987091" cy="140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1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Vs VM</a:t>
            </a:r>
            <a:endParaRPr lang="en-US" dirty="0"/>
          </a:p>
        </p:txBody>
      </p:sp>
      <p:pic>
        <p:nvPicPr>
          <p:cNvPr id="4102" name="Picture 6" descr="Container stack 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38" y="1807158"/>
            <a:ext cx="4065329" cy="364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Virtual machine stack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182" y="1807158"/>
            <a:ext cx="4027797" cy="361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26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account in </a:t>
            </a:r>
            <a:r>
              <a:rPr lang="en-US" dirty="0" err="1" smtClean="0"/>
              <a:t>docker</a:t>
            </a:r>
            <a:r>
              <a:rPr lang="en-US" dirty="0" smtClean="0"/>
              <a:t> hub.</a:t>
            </a:r>
          </a:p>
          <a:p>
            <a:r>
              <a:rPr lang="en-US" dirty="0" smtClean="0">
                <a:hlinkClick r:id="rId2"/>
              </a:rPr>
              <a:t>https://hub.docker.com/</a:t>
            </a:r>
            <a:endParaRPr lang="en-US" dirty="0" smtClean="0"/>
          </a:p>
          <a:p>
            <a:r>
              <a:rPr lang="en-US" dirty="0" smtClean="0"/>
              <a:t>Build Image using any Plugins.</a:t>
            </a:r>
          </a:p>
          <a:p>
            <a:r>
              <a:rPr lang="en-US" dirty="0" smtClean="0"/>
              <a:t>Ex: Maven, </a:t>
            </a:r>
            <a:r>
              <a:rPr lang="en-US" dirty="0" err="1" smtClean="0"/>
              <a:t>gradle</a:t>
            </a:r>
            <a:endParaRPr lang="en-US" dirty="0" smtClean="0"/>
          </a:p>
          <a:p>
            <a:r>
              <a:rPr lang="en-US" dirty="0" smtClean="0"/>
              <a:t>Push an image </a:t>
            </a:r>
          </a:p>
          <a:p>
            <a:r>
              <a:rPr lang="en-US" dirty="0" smtClean="0"/>
              <a:t>Pull image from </a:t>
            </a:r>
            <a:r>
              <a:rPr lang="en-US" dirty="0" err="1" smtClean="0"/>
              <a:t>docker</a:t>
            </a:r>
            <a:r>
              <a:rPr lang="en-US" dirty="0" smtClean="0"/>
              <a:t> hub.</a:t>
            </a:r>
          </a:p>
          <a:p>
            <a:r>
              <a:rPr lang="en-US" dirty="0" smtClean="0"/>
              <a:t>Start an application</a:t>
            </a:r>
          </a:p>
          <a:p>
            <a:r>
              <a:rPr lang="en-US" dirty="0" smtClean="0"/>
              <a:t>Understand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-compose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1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482411" cy="1074108"/>
          </a:xfrm>
        </p:spPr>
        <p:txBody>
          <a:bodyPr/>
          <a:lstStyle/>
          <a:p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948"/>
            <a:ext cx="10515600" cy="4182433"/>
          </a:xfrm>
        </p:spPr>
        <p:txBody>
          <a:bodyPr/>
          <a:lstStyle/>
          <a:p>
            <a:r>
              <a:rPr lang="en-US" dirty="0" smtClean="0"/>
              <a:t>For Java: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Python: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395" y="1799774"/>
            <a:ext cx="5528333" cy="1581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29" y="3988270"/>
            <a:ext cx="5889043" cy="241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5205497" cy="2679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 a Docker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966" y="725027"/>
            <a:ext cx="10430833" cy="5451936"/>
          </a:xfrm>
        </p:spPr>
        <p:txBody>
          <a:bodyPr/>
          <a:lstStyle/>
          <a:p>
            <a:r>
              <a:rPr lang="en-US" dirty="0" smtClean="0"/>
              <a:t>Ex: Using maven plugin.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57" y="1351281"/>
            <a:ext cx="5554035" cy="1359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57" y="1179831"/>
            <a:ext cx="35814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312" y="275789"/>
            <a:ext cx="4967555" cy="1634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357" y="2802408"/>
            <a:ext cx="7735261" cy="30246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57" y="6041947"/>
            <a:ext cx="7642096" cy="53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9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208967" cy="9496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Push Image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5051548"/>
          </a:xfrm>
        </p:spPr>
        <p:txBody>
          <a:bodyPr/>
          <a:lstStyle/>
          <a:p>
            <a:r>
              <a:rPr lang="en-US" dirty="0" smtClean="0"/>
              <a:t>Login to </a:t>
            </a:r>
            <a:r>
              <a:rPr lang="en-US" dirty="0" err="1" smtClean="0"/>
              <a:t>docker</a:t>
            </a:r>
            <a:r>
              <a:rPr lang="en-US" dirty="0" smtClean="0"/>
              <a:t> hub using command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Push image to </a:t>
            </a:r>
            <a:r>
              <a:rPr lang="en-US" dirty="0" err="1" smtClean="0"/>
              <a:t>docker</a:t>
            </a:r>
            <a:r>
              <a:rPr lang="en-US" dirty="0" smtClean="0"/>
              <a:t> hub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View Image in </a:t>
            </a:r>
            <a:r>
              <a:rPr lang="en-US" dirty="0" err="1" smtClean="0"/>
              <a:t>docker</a:t>
            </a:r>
            <a:r>
              <a:rPr lang="en-US" dirty="0" smtClean="0"/>
              <a:t> hub.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64" y="1559139"/>
            <a:ext cx="8527524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81" y="3093976"/>
            <a:ext cx="7524750" cy="1114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81" y="4678440"/>
            <a:ext cx="6757903" cy="181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93705" cy="6520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Start application: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754" y="2097172"/>
            <a:ext cx="10515600" cy="1317777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73723" y="1494980"/>
            <a:ext cx="9855484" cy="19715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284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docker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run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B008B"/>
                </a:solidFill>
                <a:effectLst/>
                <a:latin typeface="Menlo"/>
              </a:rPr>
              <a:t>-p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exposed_port:running_port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username/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repository:tag</a:t>
            </a:r>
            <a:r>
              <a:rPr kumimoji="0" lang="en-US" altLang="en-US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54" y="3567572"/>
            <a:ext cx="1057493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19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151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Menlo</vt:lpstr>
      <vt:lpstr>Times New Roman</vt:lpstr>
      <vt:lpstr>Office Theme</vt:lpstr>
      <vt:lpstr>Docker</vt:lpstr>
      <vt:lpstr>Container</vt:lpstr>
      <vt:lpstr>Image</vt:lpstr>
      <vt:lpstr>Container Vs VM</vt:lpstr>
      <vt:lpstr>Steps To Start</vt:lpstr>
      <vt:lpstr>Dockerfile</vt:lpstr>
      <vt:lpstr>Build a Docker image</vt:lpstr>
      <vt:lpstr>Push Image</vt:lpstr>
      <vt:lpstr>Start application:</vt:lpstr>
      <vt:lpstr>Docker Compose</vt:lpstr>
    </vt:vector>
  </TitlesOfParts>
  <Company>FICO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Rama Shanker</dc:creator>
  <cp:lastModifiedBy>Rama Shanker</cp:lastModifiedBy>
  <cp:revision>13</cp:revision>
  <dcterms:created xsi:type="dcterms:W3CDTF">2018-10-01T10:16:31Z</dcterms:created>
  <dcterms:modified xsi:type="dcterms:W3CDTF">2018-10-01T12:02:25Z</dcterms:modified>
</cp:coreProperties>
</file>