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350" y="213995"/>
            <a:ext cx="11057255" cy="64306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696595"/>
            <a:ext cx="11649075" cy="55854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535" y="134620"/>
            <a:ext cx="11388725" cy="6588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35" y="684530"/>
            <a:ext cx="11606530" cy="56368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" y="220345"/>
            <a:ext cx="11636375" cy="64725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715" y="813435"/>
            <a:ext cx="11926570" cy="55105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421640"/>
            <a:ext cx="11904980" cy="60153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DejaVu Sans</vt:lpstr>
      <vt:lpstr>Arial Unicode MS</vt:lpstr>
      <vt:lpstr>Arial Black</vt:lpstr>
      <vt:lpstr>Microsoft YaHei</vt:lpstr>
      <vt:lpstr>Droid Sans Fallback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aa100418</dc:creator>
  <cp:lastModifiedBy>aa100418</cp:lastModifiedBy>
  <cp:revision>8</cp:revision>
  <dcterms:created xsi:type="dcterms:W3CDTF">2023-04-22T09:29:15Z</dcterms:created>
  <dcterms:modified xsi:type="dcterms:W3CDTF">2023-04-22T09:29:15Z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1033-11.1.0.11691</vt:lpwstr>
  </property>
  <property fmtid="{D5CDD505-2E9C-101B-9397-08002B2CF9AE}" pid="3" name="ICV">
    <vt:lpwstr/>
  </property>
</Properties>
</file>