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174625"/>
            <a:ext cx="10683875" cy="650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7</cp:revision>
  <dcterms:created xsi:type="dcterms:W3CDTF">2023-04-13T20:25:17Z</dcterms:created>
  <dcterms:modified xsi:type="dcterms:W3CDTF">2023-04-13T20:25:17Z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