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323000"/>
            <a:ext cx="9143640" cy="1013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>
            <a:normAutofit fontScale="85000"/>
          </a:bodyPr>
          <a:p>
            <a:pPr algn="ctr">
              <a:lnSpc>
                <a:spcPct val="13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324000" y="550440"/>
            <a:ext cx="11544120" cy="57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 descr=""/>
          <p:cNvPicPr/>
          <p:nvPr/>
        </p:nvPicPr>
        <p:blipFill>
          <a:blip r:embed="rId1"/>
          <a:stretch/>
        </p:blipFill>
        <p:spPr>
          <a:xfrm>
            <a:off x="471240" y="680760"/>
            <a:ext cx="11248560" cy="549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1"/>
          <a:stretch/>
        </p:blipFill>
        <p:spPr>
          <a:xfrm>
            <a:off x="226800" y="142920"/>
            <a:ext cx="11738160" cy="634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"/>
          <p:cNvPicPr/>
          <p:nvPr/>
        </p:nvPicPr>
        <p:blipFill>
          <a:blip r:embed="rId1"/>
          <a:stretch/>
        </p:blipFill>
        <p:spPr>
          <a:xfrm>
            <a:off x="289440" y="735480"/>
            <a:ext cx="11370600" cy="56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7" descr=""/>
          <p:cNvPicPr/>
          <p:nvPr/>
        </p:nvPicPr>
        <p:blipFill>
          <a:blip r:embed="rId1"/>
          <a:stretch/>
        </p:blipFill>
        <p:spPr>
          <a:xfrm>
            <a:off x="178920" y="208440"/>
            <a:ext cx="11489400" cy="644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2023-04-03T06:19:56Z</dcterms:created>
  <dc:creator>aa100418</dc:creator>
  <dc:description/>
  <dc:language>en-US</dc:language>
  <cp:lastModifiedBy/>
  <cp:lastPrinted>2023-06-27T13:15:31Z</cp:lastPrinted>
  <dcterms:modified xsi:type="dcterms:W3CDTF">2023-06-27T13:15:39Z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/>
  </property>
  <property fmtid="{D5CDD505-2E9C-101B-9397-08002B2CF9AE}" pid="6" name="KSOProductBuildVer">
    <vt:lpwstr>1033-11.1.0.11691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