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68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SetUpUser and AwsCli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1057275"/>
            <a:ext cx="11150600" cy="2731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Download the csk and keep for future reference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075" y="1825625"/>
            <a:ext cx="9847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SetUp AWS cli terminal.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https://docs.aws.amazon.com/cli/latest/userguide/getting-started-install.html</a:t>
            </a:r>
            <a:endParaRPr lang="en-US"/>
          </a:p>
          <a:p>
            <a:endParaRPr lang="en-US"/>
          </a:p>
          <a:p>
            <a:r>
              <a:rPr lang="en-US"/>
              <a:t>curl "https://awscli.amazonaws.com/awscli-exe-linux-x86_64.zip" -o "awscliv2.zip"</a:t>
            </a:r>
            <a:endParaRPr lang="en-US"/>
          </a:p>
          <a:p>
            <a:r>
              <a:rPr lang="en-US"/>
              <a:t>unzip awscliv2.zip</a:t>
            </a:r>
            <a:endParaRPr lang="en-US"/>
          </a:p>
          <a:p>
            <a:r>
              <a:rPr lang="en-US"/>
              <a:t>sudo ./aws/install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0980"/>
            <a:ext cx="10515600" cy="59563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~$ aws ecr get-login-password --region us-east-1</a:t>
            </a:r>
            <a:endParaRPr lang="en-US"/>
          </a:p>
          <a:p>
            <a:endParaRPr lang="en-US"/>
          </a:p>
          <a:p>
            <a:r>
              <a:rPr lang="en-US"/>
              <a:t>Unable to locate credentials. You can configure credentials by running "aws configure".</a:t>
            </a:r>
            <a:endParaRPr lang="en-US"/>
          </a:p>
          <a:p>
            <a:r>
              <a:rPr lang="en-US"/>
              <a:t>~$ aws configure</a:t>
            </a:r>
            <a:endParaRPr lang="en-US"/>
          </a:p>
          <a:p>
            <a:r>
              <a:rPr lang="en-US"/>
              <a:t>AWS Access Key ID [None]: ***************</a:t>
            </a:r>
            <a:endParaRPr lang="en-US"/>
          </a:p>
          <a:p>
            <a:r>
              <a:rPr lang="en-US"/>
              <a:t>AWS Secret Access Key [None]: *******************</a:t>
            </a:r>
            <a:endParaRPr lang="en-US"/>
          </a:p>
          <a:p>
            <a:r>
              <a:rPr lang="en-US"/>
              <a:t>Default region name [eu-west-1]: us-east-1</a:t>
            </a:r>
            <a:endParaRPr lang="en-US"/>
          </a:p>
          <a:p>
            <a:r>
              <a:rPr lang="en-US"/>
              <a:t>Default output format [json]: </a:t>
            </a:r>
            <a:endParaRPr lang="en-US"/>
          </a:p>
          <a:p>
            <a:r>
              <a:rPr lang="en-US"/>
              <a:t>~$ aws ecr get-login-password --region us-east-1</a:t>
            </a:r>
            <a:endParaRPr lang="en-US"/>
          </a:p>
          <a:p>
            <a:r>
              <a:rPr lang="en-US"/>
              <a:t>eyJwYXlsb2FkIjoiQi9EM0NDL1pMRnpSYmY5QWJXRER2MWx1eGJDMkRnUlVlTnlsa0dORVIweS8vb1ZZcTRyZ2llalMrMjg0d1RudnlJR0syU3JwMUxJcVpyZ**************************************************************************************************************************************************************************************************1CRUVER0VqRHRoOVA5cUlNKzhkMVFJQkVJQTcxK3B0ZkJyWE9Lb2g3Ujg4TFZnR2w1cjlIUWVHT3RKbHlKMUQyOUU5enNNTzB3S2lrd2Ftc05rNTlzQnROWk5JNGQrNmFkK0dNVTRSL1Z3PSIsInZlcnNpb24iOiIyIiwidHlwZSI6IkRBVEFfS0VZIiwiZXhwa*************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Validate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~$ aws s3api list-buckets --query "Buckets[].Name"</a:t>
            </a:r>
            <a:endParaRPr lang="en-US"/>
          </a:p>
          <a:p>
            <a:r>
              <a:rPr lang="en-US"/>
              <a:t>[</a:t>
            </a:r>
            <a:endParaRPr lang="en-US"/>
          </a:p>
          <a:p>
            <a:r>
              <a:rPr lang="en-US"/>
              <a:t>    "elasticbeanstalk-us-east-1-201964534042"</a:t>
            </a:r>
            <a:endParaRPr lang="en-US"/>
          </a:p>
          <a:p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User Groups: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1882775"/>
            <a:ext cx="7143115" cy="4248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Attach permission policies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05" y="1564640"/>
            <a:ext cx="11739245" cy="4451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IAM User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482090"/>
            <a:ext cx="11188700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779780"/>
            <a:ext cx="1159891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1268095"/>
            <a:ext cx="11697335" cy="4036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433705"/>
            <a:ext cx="10648315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915" y="2747645"/>
            <a:ext cx="11162665" cy="2098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1066165"/>
            <a:ext cx="10515600" cy="1325563"/>
          </a:xfrm>
        </p:spPr>
        <p:txBody>
          <a:bodyPr/>
          <a:p>
            <a:r>
              <a:rPr lang="en-US"/>
              <a:t>Create Access Key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88595"/>
            <a:ext cx="10460355" cy="6480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Presentation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SetUpUser and AwsCli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8</cp:revision>
  <dcterms:created xsi:type="dcterms:W3CDTF">2023-03-31T09:36:21Z</dcterms:created>
  <dcterms:modified xsi:type="dcterms:W3CDTF">2023-03-31T09:36:21Z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