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7" r:id="rId3"/>
    <p:sldId id="258" r:id="rId4"/>
    <p:sldId id="263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565" y="457835"/>
            <a:ext cx="11786870" cy="594233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490" y="148590"/>
            <a:ext cx="11717655" cy="65614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205" y="394970"/>
            <a:ext cx="11197590" cy="60680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0680" y="643890"/>
            <a:ext cx="11471275" cy="58159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740" y="290195"/>
            <a:ext cx="11018520" cy="62776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385" y="203835"/>
            <a:ext cx="11480165" cy="64496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5770" y="203835"/>
            <a:ext cx="11300460" cy="64503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115" y="178435"/>
            <a:ext cx="11113135" cy="65004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宽屏</PresentationFormat>
  <Paragraphs>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SimSun</vt:lpstr>
      <vt:lpstr>Wingdings</vt:lpstr>
      <vt:lpstr>DejaVu Sans</vt:lpstr>
      <vt:lpstr>Arial Unicode MS</vt:lpstr>
      <vt:lpstr>Arial Black</vt:lpstr>
      <vt:lpstr>Microsoft YaHei</vt:lpstr>
      <vt:lpstr>Droid Sans Fallback</vt:lpstr>
      <vt:lpstr>SimSun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aa100418</dc:creator>
  <cp:lastModifiedBy>aa100418</cp:lastModifiedBy>
  <cp:revision>7</cp:revision>
  <dcterms:created xsi:type="dcterms:W3CDTF">2023-04-18T06:33:04Z</dcterms:created>
  <dcterms:modified xsi:type="dcterms:W3CDTF">2023-04-18T06:33:04Z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1033-11.1.0.11691</vt:lpwstr>
  </property>
  <property fmtid="{D5CDD505-2E9C-101B-9397-08002B2CF9AE}" pid="3" name="ICV">
    <vt:lpwstr/>
  </property>
</Properties>
</file>