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DACF469-8130-4646-84E4-83635E531F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7280" y="887400"/>
            <a:ext cx="10079640" cy="391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79560" y="10440"/>
            <a:ext cx="81550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280" y="450000"/>
            <a:ext cx="10079640" cy="479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7280" y="1440360"/>
            <a:ext cx="10079640" cy="280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7280" y="1855800"/>
            <a:ext cx="10079640" cy="19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2023-05-12T08:52:31Z</dcterms:created>
  <dc:creator/>
  <dc:description/>
  <dc:language>en-US</dc:language>
  <cp:lastModifiedBy/>
  <dcterms:modified xsi:type="dcterms:W3CDTF">2023-05-12T08:55:12Z</dcterms:modified>
  <cp:revision>1</cp:revision>
  <dc:subject/>
  <dc:title/>
</cp:coreProperties>
</file>