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89" r:id="rId8"/>
    <p:sldId id="290" r:id="rId9"/>
    <p:sldId id="291" r:id="rId10"/>
    <p:sldId id="292" r:id="rId11"/>
    <p:sldId id="293" r:id="rId12"/>
    <p:sldId id="294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79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3764.85 3466.29,'0'0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3849.85 6078.29,'-17'0,"17"0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4137.85 5976.29,'0'17,"-17"-17,17 17,-17 17,0-17,0 17,0 0,-17 16,17-33,-16 17,16 0,-17 0,17-17,0 0,0 17,0-34,-17 17,34-17,-17 17,34-34,-17 0,34 0,-17 0,0 0,17 0,17 0,-1 0,1-17,17 17,0 0,0 0,0 0,0 1,-18 16,-33 0,0 16,-17 1,-17 0,17 0,-17 0,-16 17,-1-34,0 17,17 0,0-17,0 0,-17 17,17-17,0 0,0-17,17 17,-17 0,0-17,17 17,-17-17,0 17,17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4850.85 5993.29,'0'17,"0"-17,0 34,-17-17,17 17,-17 0,0-1,0 1,-17 0,17-17,0 17,0-17,0 0,17 17,-17-34,17 17,-17 0,17-17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4409.85 6247.29,'17'0,"16"0,18 0,0 0,17-17,-17 17,17-17,0 17,-1 0,-16-17,-51 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5681.85 4772.29,'0'0,"0"0,17 0,-17-17,-17 17,17 17,-17-17,17 17,-17 0,17 0,0-1,0 1,0 0,0 0,34-17,-17 17,0 0,0-17,-1 0,18 0,-17 0,0 0,0 0,17 0,-17-17,17 17,0-17,0 0,-17 0,17 0,-17-16,0 16,0 0,0 0,-17 0,0 0,0 17,0 0,0 0,-17 17,17 0,0 0,-17 0,0 0,0 0,0-1,17 1,-17 0,0 0,17 0,0-17,0 17,0-17,0 0,0 17,0-17,0 0,-17 17,17-17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6257.85 4789.29,'0'0,"0"0,0-17,0 17,17-17,-17 17,17 0,0-17,0 17,0 0,0 0,0 0,17 17,-17 0,0 0,0 17,-17-18,0 1,0 0,0 0,0-17,-17 17,17-17,0 17,-17-17,17-17,0 17,0-17,0-17,0 17,17 1,0-1,17 0,-17 0,0 0,17 0,-17 17,0 0,16-17,-16 17,0 17,17-17,-17 17,0 0,-17 0,0 0,0 16,0-16,-17 0,0 0,17 0,-17-17,17 17,-17-17,17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7038.85 4806.29,'16'0,"1"0,17 0,-17 0,17 17,0-34,17 17,-17 0,0 0,0-17,17 17,-34-17,0 17,0-17,-17 17,0-17,0 17,-17-17,0 17,-17 0,-17-17,0 17,17 0,-17 17,17-17,-17 17,17 0,1-17,-18 34,17-17,17 0,0-17,17 16,0 1,0-17,17 17,0-17,17 0,0 17,-1-17,1 0,17-17,-17 17,17 0,-34-17,-17 17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7445.85 4704.29,'17'17,"-17"-17,0 17,17-17,-17 17,0-17,0 0,0 17,0-17,0 0,0-17,0 17,0-17,16 17,1-17,-17 17,-17 0,17 0,17 17,0-17,-17 0,0 0,0 17,0-17,0 17,0-17,0 17,0-17,0 17,0-17,0 17,0-17,-17 0,17 0,0-17,0 17,0-17,0 0,17 0,0 0,0 0,17 0,-17 17,0-17,17 17,-17 0,17-17,-17 17,0 0,17 0,-17 17,0 0,0 0,-17 0,0 0,0 0,-17 0,0 0,17 0,-17-1,17-16,-17 0,17 17,-17-17,17 0,0 17,0-17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8327.85 4636.29,'-17'0,"0"0,0 0,-17 17,0 0,-17 0,17 0,0 0,17 17,17-17,0 0,0 0,17-17,0 17,17-17,0 0,17 0,0 0,0 0,-1 0,1-17,-51 17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8394.85 4687.29,'0'-17,"17"17,0 0,17-17,-17 34,0 0,0-17,0 17,-17 0,0 0,0 0,0-17,0 17,0-17,-17 0,0 0,0 0,0-17,0 17,17 0,0-17,0 0,17 17,-17 0,17-17,0 17,17 0,0 0,0 0,-34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830.854 6095.29,'17'0,"-34"0,17 17,0-17,0 17,0 0,0-1,-17 1,17 0,0 17,-17-17,17 0,0 0,0 0,0 0,0 0,0 0,0-17,0 17,0-17,0 0,0 0,17-17,0 17,17-17,-34 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8818.85 4636.29,'0'0,"-17"0,17 17,0 0,-16-17,16 17,-17 0,0-17,17 17,0-17,0 17,0-17,17 17,0-17,-1 0,18 0,0 0,-34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8903.85 4636.29,'0'-17,"-17"34,17-17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-34.1455 9962.29,'0'0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3223.86 10352,'0'-17,"0"34,0-17,0 17,0 17,0-17,0 17,0-17,0 0,0 0,0 0,0 0,0-17,0 17,0-17,0 0,34 0,-34 0,17 0,-17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3461.86 10352,'0'0,"0"0,0-17,0 17,17-17,0 17,16-17,1 0,0 0,0 0,0 17,-17-17,17 17,-17 0,0-17,0 17,0 0,-17 17,0-17,0 17,0-17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3325.86 10454,'34'0,"-17"0,0 0,17 0,0-17,0 17,-18 0,18 0,-17 0,17 0,-17 0,-17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3393.86 10674,'0'0,"0"17,17 0,0-17,0 17,17-17,-17 0,16 0,1 0,0 0,17-17,-17 17,17-17,-17 0,-34 17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4071.86 10403,'17'0,"0"-17,17 17,0-17,-17 17,17 0,-17 0,0-17,17 17,-17 0,0 0,0 0,0 17,-17-17,17 17,-17 0,16 0,-16 0,-16-17,16 17,-17-17,0 17,0-17,0 17,0-17,0 0,17-17,17 17,-17-34,34 17,17 0,-18-17,1 17,-17 17,0-17,0 17,0 0,-17 17,0 0,0 0,0 0,0 0,0-17,0 17,-17 0,17-17,-17 17,17 0,-17-17,0 17,17-17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5055.86 10284,'-17'0,"0"-17,0 17,0 17,-17-17,0 17,0 17,-17 0,18 0,16 0,0-17,0 0,17 0,17 0,-17 0,34-17,-1 0,1 0,34 0,-17-17,34 0,-85 17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5462.86 10301,'17'0,"0"0,-17 17,0 0,17 0,-34 0,17 0,-17-17,0 17,17-17,-17 17,0-17,17 0,0-17,17 0,17 0,0 0,0 0,0 17,0-17,0 17,-17 0,16 0,-16-17,-17 17,17 17,-17-17,0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1067.85 6010.29,'0'-17,"17"17,0 0,17-17,0 17,17-17,-17 0,17 17,-17-17,-1 17,18 0,-17 0,0-17,0 17,0 0,-17 0,17 0,-17 0,0 0,0 17,0-17,-17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6073.86 10250,'-17'17,"0"0,0 0,0 0,0 0,17 0,0-17,0 17,0-17,17 17,0-17,17 0,-17 0,17 17,-34-17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6395.86 10081,'0'0,"0"17,-17 0,17 0,-17 0,0-17,17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6717.86 10047,'-17'17,"0"0,0 0,0 17,0 0,0-1,0 18,0-17,0 17,17-17,-16 0,16-17,0 0,0 0,0 0,0-17,0 0,16-17,1 0,17-17,0 0,0 0,17 0,-17 0,0 17,17 0,-17 0,0 17,-17-17,17 17,-17 0,-1 0,1 17,-17-17,0 17,0-17,0 17,0 0,-17-17,1 17,-18-17,17 0,-17 17,0-17,0 0,0 0,0 0,17-17,17 17,0-17,0 17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7837.86 9979.01,'0'17,"-17"0,0 17,-17 17,0-17,-17 17,17-18,0 1,-17 0,34 0,-17-17,0 17,17-17,-16 17,33-17,0-17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7396.86 10301,'17'0,"33"-17,-16 17,34-17,0 17,17-17,0 0,-18 0,18 0,-85 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1101.85 6179.29,'17'0,"0"0,0 0,17 0,0 0,0 0,0-17,0 17,0-16,-1 16,1 0,0 0,-17 0,-17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982.854 6383.29,'0'0,"17"0,0 0,17 0,0-17,17 17,0 0,0-17,0 17,0 0,-51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1763.85 6196.29,'-17'0,"17"0,0 17,0-17,-17 17,17 0,0 0,-17-17,17 17,0 0,-17-17,17 17,0-17,0 0,-17 0,17 0,0-17,17 0,-17 0,17 0,0 0,17 0,0 17,-1-17,18 0,0 0,0 17,0-16,-34 16,17 0,-34 16,17-16,-17 17,17 0,-17 0,0 0,0 0,0 0,-17 0,0-17,0 17,0 0,0-17,0 0,17 0,17 17,0-17,0-17,0 17,-17 0,17 0,0 0,0 0,0 0,0 0,-17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2729.85 6095.29,'-17'0,"0"17,-16-17,16 17,-34 0,17-1,-17 1,17 0,0 0,17 0,0 0,17 0,-17 0,17-17,17 17,-17-17,17 17,17-17,-17 0,17 0,17 0,-17 0,17 0,-1 0,1 0,-51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2865.85 6213.29,'-17'-17,"34"17,0 0,0-17,0 17,0 0,0-17,0 17,0 0,17 17,-17-17,0 17,-17 0,17 0,-17 0,0-17,0 17,17-17,-34 0,17 17,-17-34,17 17,-17-17,17 0,17 0,0 17,17-17,-1 0,1 17,17-17,0 17,0-16,0 16,-51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4-01T10:53:36"/>
    </inkml:context>
    <inkml:brush xml:id="br0">
      <inkml:brushProperty name="width" value="0.09701" units="cm"/>
      <inkml:brushProperty name="height" value="0.09701" units="cm"/>
      <inkml:brushProperty name="color" value="#1b7ccb"/>
      <inkml:brushProperty name="ignorePressure" value="0"/>
    </inkml:brush>
  </inkml:definitions>
  <inkml:trace contextRef="#ctx0" brushRef="#br0">3577.85 6061.29,'-17'17,"1"-17,16 17,-17 0,17 17,-17-18,17 1,0 0,0 0,0 0,17-17,-17 17,17-17,-1 0,18 17,-17-17,17 0,-17 0,17 0,17-17,-17 17,-34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customXml" Target="../ink/ink4.xml"/><Relationship Id="rId70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9" Type="http://schemas.openxmlformats.org/officeDocument/2006/relationships/image" Target="../media/image39.png"/><Relationship Id="rId68" Type="http://schemas.openxmlformats.org/officeDocument/2006/relationships/customXml" Target="../ink/ink34.xml"/><Relationship Id="rId67" Type="http://schemas.openxmlformats.org/officeDocument/2006/relationships/image" Target="../media/image38.png"/><Relationship Id="rId66" Type="http://schemas.openxmlformats.org/officeDocument/2006/relationships/customXml" Target="../ink/ink33.xml"/><Relationship Id="rId65" Type="http://schemas.openxmlformats.org/officeDocument/2006/relationships/image" Target="../media/image37.png"/><Relationship Id="rId64" Type="http://schemas.openxmlformats.org/officeDocument/2006/relationships/customXml" Target="../ink/ink32.xml"/><Relationship Id="rId63" Type="http://schemas.openxmlformats.org/officeDocument/2006/relationships/image" Target="../media/image36.png"/><Relationship Id="rId62" Type="http://schemas.openxmlformats.org/officeDocument/2006/relationships/customXml" Target="../ink/ink31.xml"/><Relationship Id="rId61" Type="http://schemas.openxmlformats.org/officeDocument/2006/relationships/image" Target="../media/image35.png"/><Relationship Id="rId60" Type="http://schemas.openxmlformats.org/officeDocument/2006/relationships/customXml" Target="../ink/ink30.xml"/><Relationship Id="rId6" Type="http://schemas.openxmlformats.org/officeDocument/2006/relationships/customXml" Target="../ink/ink3.xml"/><Relationship Id="rId59" Type="http://schemas.openxmlformats.org/officeDocument/2006/relationships/image" Target="../media/image34.png"/><Relationship Id="rId58" Type="http://schemas.openxmlformats.org/officeDocument/2006/relationships/customXml" Target="../ink/ink29.xml"/><Relationship Id="rId57" Type="http://schemas.openxmlformats.org/officeDocument/2006/relationships/image" Target="../media/image33.png"/><Relationship Id="rId56" Type="http://schemas.openxmlformats.org/officeDocument/2006/relationships/customXml" Target="../ink/ink28.xml"/><Relationship Id="rId55" Type="http://schemas.openxmlformats.org/officeDocument/2006/relationships/image" Target="../media/image32.png"/><Relationship Id="rId54" Type="http://schemas.openxmlformats.org/officeDocument/2006/relationships/customXml" Target="../ink/ink27.xml"/><Relationship Id="rId53" Type="http://schemas.openxmlformats.org/officeDocument/2006/relationships/image" Target="../media/image31.png"/><Relationship Id="rId52" Type="http://schemas.openxmlformats.org/officeDocument/2006/relationships/customXml" Target="../ink/ink26.xml"/><Relationship Id="rId51" Type="http://schemas.openxmlformats.org/officeDocument/2006/relationships/image" Target="../media/image30.png"/><Relationship Id="rId50" Type="http://schemas.openxmlformats.org/officeDocument/2006/relationships/customXml" Target="../ink/ink25.xml"/><Relationship Id="rId5" Type="http://schemas.openxmlformats.org/officeDocument/2006/relationships/image" Target="../media/image7.png"/><Relationship Id="rId49" Type="http://schemas.openxmlformats.org/officeDocument/2006/relationships/image" Target="../media/image29.png"/><Relationship Id="rId48" Type="http://schemas.openxmlformats.org/officeDocument/2006/relationships/customXml" Target="../ink/ink24.xml"/><Relationship Id="rId47" Type="http://schemas.openxmlformats.org/officeDocument/2006/relationships/image" Target="../media/image28.png"/><Relationship Id="rId46" Type="http://schemas.openxmlformats.org/officeDocument/2006/relationships/customXml" Target="../ink/ink23.xml"/><Relationship Id="rId45" Type="http://schemas.openxmlformats.org/officeDocument/2006/relationships/image" Target="../media/image27.png"/><Relationship Id="rId44" Type="http://schemas.openxmlformats.org/officeDocument/2006/relationships/customXml" Target="../ink/ink22.xml"/><Relationship Id="rId43" Type="http://schemas.openxmlformats.org/officeDocument/2006/relationships/image" Target="../media/image26.png"/><Relationship Id="rId42" Type="http://schemas.openxmlformats.org/officeDocument/2006/relationships/customXml" Target="../ink/ink21.xml"/><Relationship Id="rId41" Type="http://schemas.openxmlformats.org/officeDocument/2006/relationships/image" Target="../media/image25.png"/><Relationship Id="rId40" Type="http://schemas.openxmlformats.org/officeDocument/2006/relationships/customXml" Target="../ink/ink20.xml"/><Relationship Id="rId4" Type="http://schemas.openxmlformats.org/officeDocument/2006/relationships/customXml" Target="../ink/ink2.xml"/><Relationship Id="rId39" Type="http://schemas.openxmlformats.org/officeDocument/2006/relationships/image" Target="../media/image24.png"/><Relationship Id="rId38" Type="http://schemas.openxmlformats.org/officeDocument/2006/relationships/customXml" Target="../ink/ink19.xml"/><Relationship Id="rId37" Type="http://schemas.openxmlformats.org/officeDocument/2006/relationships/image" Target="../media/image23.png"/><Relationship Id="rId36" Type="http://schemas.openxmlformats.org/officeDocument/2006/relationships/customXml" Target="../ink/ink18.xml"/><Relationship Id="rId35" Type="http://schemas.openxmlformats.org/officeDocument/2006/relationships/image" Target="../media/image22.png"/><Relationship Id="rId34" Type="http://schemas.openxmlformats.org/officeDocument/2006/relationships/customXml" Target="../ink/ink17.xml"/><Relationship Id="rId33" Type="http://schemas.openxmlformats.org/officeDocument/2006/relationships/image" Target="../media/image21.png"/><Relationship Id="rId32" Type="http://schemas.openxmlformats.org/officeDocument/2006/relationships/customXml" Target="../ink/ink16.xml"/><Relationship Id="rId31" Type="http://schemas.openxmlformats.org/officeDocument/2006/relationships/image" Target="../media/image20.png"/><Relationship Id="rId30" Type="http://schemas.openxmlformats.org/officeDocument/2006/relationships/customXml" Target="../ink/ink15.xml"/><Relationship Id="rId3" Type="http://schemas.openxmlformats.org/officeDocument/2006/relationships/image" Target="../media/image6.png"/><Relationship Id="rId29" Type="http://schemas.openxmlformats.org/officeDocument/2006/relationships/image" Target="../media/image19.png"/><Relationship Id="rId28" Type="http://schemas.openxmlformats.org/officeDocument/2006/relationships/customXml" Target="../ink/ink14.xml"/><Relationship Id="rId27" Type="http://schemas.openxmlformats.org/officeDocument/2006/relationships/image" Target="../media/image18.png"/><Relationship Id="rId26" Type="http://schemas.openxmlformats.org/officeDocument/2006/relationships/customXml" Target="../ink/ink13.xml"/><Relationship Id="rId25" Type="http://schemas.openxmlformats.org/officeDocument/2006/relationships/image" Target="../media/image17.png"/><Relationship Id="rId24" Type="http://schemas.openxmlformats.org/officeDocument/2006/relationships/customXml" Target="../ink/ink12.xml"/><Relationship Id="rId23" Type="http://schemas.openxmlformats.org/officeDocument/2006/relationships/image" Target="../media/image16.png"/><Relationship Id="rId22" Type="http://schemas.openxmlformats.org/officeDocument/2006/relationships/customXml" Target="../ink/ink11.xml"/><Relationship Id="rId21" Type="http://schemas.openxmlformats.org/officeDocument/2006/relationships/image" Target="../media/image15.png"/><Relationship Id="rId20" Type="http://schemas.openxmlformats.org/officeDocument/2006/relationships/customXml" Target="../ink/ink10.xml"/><Relationship Id="rId2" Type="http://schemas.openxmlformats.org/officeDocument/2006/relationships/image" Target="../media/image5.png"/><Relationship Id="rId19" Type="http://schemas.openxmlformats.org/officeDocument/2006/relationships/image" Target="../media/image14.png"/><Relationship Id="rId18" Type="http://schemas.openxmlformats.org/officeDocument/2006/relationships/customXml" Target="../ink/ink9.xml"/><Relationship Id="rId17" Type="http://schemas.openxmlformats.org/officeDocument/2006/relationships/image" Target="../media/image13.png"/><Relationship Id="rId16" Type="http://schemas.openxmlformats.org/officeDocument/2006/relationships/customXml" Target="../ink/ink8.xml"/><Relationship Id="rId15" Type="http://schemas.openxmlformats.org/officeDocument/2006/relationships/image" Target="../media/image12.png"/><Relationship Id="rId14" Type="http://schemas.openxmlformats.org/officeDocument/2006/relationships/customXml" Target="../ink/ink7.xml"/><Relationship Id="rId13" Type="http://schemas.openxmlformats.org/officeDocument/2006/relationships/image" Target="../media/image11.png"/><Relationship Id="rId12" Type="http://schemas.openxmlformats.org/officeDocument/2006/relationships/customXml" Target="../ink/ink6.xml"/><Relationship Id="rId11" Type="http://schemas.openxmlformats.org/officeDocument/2006/relationships/image" Target="../media/image10.png"/><Relationship Id="rId10" Type="http://schemas.openxmlformats.org/officeDocument/2006/relationships/customXml" Target="../ink/ink5.xml"/><Relationship Id="rId1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550545"/>
            <a:ext cx="11544300" cy="57569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170" y="680720"/>
            <a:ext cx="11249025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95" y="142875"/>
            <a:ext cx="11738610" cy="63474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" y="735330"/>
            <a:ext cx="11370945" cy="5623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7" name="Ink 26"/>
              <p14:cNvContentPartPr/>
              <p14:nvPr/>
            </p14:nvContentPartPr>
            <p14:xfrm>
              <a:off x="2390775" y="2201545"/>
              <a:ext cx="635" cy="63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2"/>
            </p:blipFill>
            <p:spPr>
              <a:xfrm>
                <a:off x="2390775" y="2201545"/>
                <a:ext cx="635" cy="635"/>
              </a:xfrm>
              <a:prstGeom prst="rect"/>
            </p:spPr>
          </p:pic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" y="208280"/>
            <a:ext cx="11489690" cy="6442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2" name="Ink 31"/>
              <p14:cNvContentPartPr/>
              <p14:nvPr/>
            </p14:nvContentPartPr>
            <p14:xfrm>
              <a:off x="506095" y="3870960"/>
              <a:ext cx="43815" cy="17272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"/>
            </p:blipFill>
            <p:spPr>
              <a:xfrm>
                <a:off x="506095" y="3870960"/>
                <a:ext cx="43815" cy="172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33" name="Ink 32"/>
              <p14:cNvContentPartPr/>
              <p14:nvPr/>
            </p14:nvContentPartPr>
            <p14:xfrm>
              <a:off x="678180" y="3752215"/>
              <a:ext cx="388620" cy="6540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7"/>
            </p:blipFill>
            <p:spPr>
              <a:xfrm>
                <a:off x="678180" y="3752215"/>
                <a:ext cx="388620" cy="65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34" name="Ink 33"/>
              <p14:cNvContentPartPr/>
              <p14:nvPr/>
            </p14:nvContentPartPr>
            <p14:xfrm>
              <a:off x="699770" y="3903345"/>
              <a:ext cx="237490" cy="2159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9"/>
            </p:blipFill>
            <p:spPr>
              <a:xfrm>
                <a:off x="699770" y="3903345"/>
                <a:ext cx="237490" cy="215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35" name="Ink 34"/>
              <p14:cNvContentPartPr/>
              <p14:nvPr/>
            </p14:nvContentPartPr>
            <p14:xfrm>
              <a:off x="624205" y="4032250"/>
              <a:ext cx="227330" cy="2222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11"/>
            </p:blipFill>
            <p:spPr>
              <a:xfrm>
                <a:off x="624205" y="4032250"/>
                <a:ext cx="227330" cy="22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36" name="Ink 35"/>
              <p14:cNvContentPartPr/>
              <p14:nvPr/>
            </p14:nvContentPartPr>
            <p14:xfrm>
              <a:off x="1066165" y="3903345"/>
              <a:ext cx="313055" cy="118745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13"/>
            </p:blipFill>
            <p:spPr>
              <a:xfrm>
                <a:off x="1066165" y="3903345"/>
                <a:ext cx="313055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37" name="Ink 36"/>
              <p14:cNvContentPartPr/>
              <p14:nvPr/>
            </p14:nvContentPartPr>
            <p14:xfrm>
              <a:off x="1518285" y="3870960"/>
              <a:ext cx="226695" cy="14033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15"/>
            </p:blipFill>
            <p:spPr>
              <a:xfrm>
                <a:off x="1518285" y="3870960"/>
                <a:ext cx="226695" cy="140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38" name="Ink 37"/>
              <p14:cNvContentPartPr/>
              <p14:nvPr/>
            </p14:nvContentPartPr>
            <p14:xfrm>
              <a:off x="1809115" y="3903345"/>
              <a:ext cx="334645" cy="86360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17"/>
            </p:blipFill>
            <p:spPr>
              <a:xfrm>
                <a:off x="1809115" y="3903345"/>
                <a:ext cx="334645" cy="86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39" name="Ink 38"/>
              <p14:cNvContentPartPr/>
              <p14:nvPr/>
            </p14:nvContentPartPr>
            <p14:xfrm>
              <a:off x="2229485" y="3849370"/>
              <a:ext cx="172720" cy="12954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19"/>
            </p:blipFill>
            <p:spPr>
              <a:xfrm>
                <a:off x="2229485" y="3849370"/>
                <a:ext cx="172720" cy="129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40" name="Ink 39"/>
              <p14:cNvContentPartPr/>
              <p14:nvPr/>
            </p14:nvContentPartPr>
            <p14:xfrm>
              <a:off x="2433955" y="3860165"/>
              <a:ext cx="11430" cy="63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21"/>
            </p:blipFill>
            <p:spPr>
              <a:xfrm>
                <a:off x="2433955" y="3860165"/>
                <a:ext cx="1143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41" name="Ink 40"/>
              <p14:cNvContentPartPr/>
              <p14:nvPr/>
            </p14:nvContentPartPr>
            <p14:xfrm>
              <a:off x="2412365" y="3795395"/>
              <a:ext cx="441960" cy="26987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23"/>
            </p:blipFill>
            <p:spPr>
              <a:xfrm>
                <a:off x="2412365" y="3795395"/>
                <a:ext cx="441960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42" name="Ink 41"/>
              <p14:cNvContentPartPr/>
              <p14:nvPr/>
            </p14:nvContentPartPr>
            <p14:xfrm>
              <a:off x="2950845" y="3806190"/>
              <a:ext cx="130175" cy="24828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25"/>
            </p:blipFill>
            <p:spPr>
              <a:xfrm>
                <a:off x="2950845" y="3806190"/>
                <a:ext cx="130175" cy="248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43" name="Ink 42"/>
              <p14:cNvContentPartPr/>
              <p14:nvPr/>
            </p14:nvContentPartPr>
            <p14:xfrm>
              <a:off x="2800350" y="3935095"/>
              <a:ext cx="334010" cy="3302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27"/>
            </p:blipFill>
            <p:spPr>
              <a:xfrm>
                <a:off x="2800350" y="3935095"/>
                <a:ext cx="334010" cy="33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45" name="Ink 44"/>
              <p14:cNvContentPartPr/>
              <p14:nvPr/>
            </p14:nvContentPartPr>
            <p14:xfrm>
              <a:off x="3586480" y="2998470"/>
              <a:ext cx="291465" cy="15113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29"/>
            </p:blipFill>
            <p:spPr>
              <a:xfrm>
                <a:off x="3586480" y="2998470"/>
                <a:ext cx="291465" cy="151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46" name="Ink 45"/>
              <p14:cNvContentPartPr/>
              <p14:nvPr/>
            </p14:nvContentPartPr>
            <p14:xfrm>
              <a:off x="3973830" y="2998470"/>
              <a:ext cx="302260" cy="12954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31"/>
            </p:blipFill>
            <p:spPr>
              <a:xfrm>
                <a:off x="3973830" y="2998470"/>
                <a:ext cx="302260" cy="129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47" name="Ink 46"/>
              <p14:cNvContentPartPr/>
              <p14:nvPr/>
            </p14:nvContentPartPr>
            <p14:xfrm>
              <a:off x="4394200" y="2987675"/>
              <a:ext cx="334645" cy="118745"/>
            </p14:xfrm>
          </p:contentPart>
        </mc:Choice>
        <mc:Fallback xmlns="">
          <p:pic>
            <p:nvPicPr>
              <p:cNvPr id="47" name="Ink 46"/>
            </p:nvPicPr>
            <p:blipFill>
              <a:blip r:embed="rId33"/>
            </p:blipFill>
            <p:spPr>
              <a:xfrm>
                <a:off x="4394200" y="2987675"/>
                <a:ext cx="334645" cy="118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48" name="Ink 47"/>
              <p14:cNvContentPartPr/>
              <p14:nvPr/>
            </p14:nvContentPartPr>
            <p14:xfrm>
              <a:off x="4728210" y="2966085"/>
              <a:ext cx="248285" cy="12954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35"/>
            </p:blipFill>
            <p:spPr>
              <a:xfrm>
                <a:off x="4728210" y="2966085"/>
                <a:ext cx="248285" cy="129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49" name="Ink 48"/>
              <p14:cNvContentPartPr/>
              <p14:nvPr/>
            </p14:nvContentPartPr>
            <p14:xfrm>
              <a:off x="5126355" y="2944495"/>
              <a:ext cx="226695" cy="11938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37"/>
            </p:blipFill>
            <p:spPr>
              <a:xfrm>
                <a:off x="5126355" y="2944495"/>
                <a:ext cx="226695" cy="119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50" name="Ink 49"/>
              <p14:cNvContentPartPr/>
              <p14:nvPr/>
            </p14:nvContentPartPr>
            <p14:xfrm>
              <a:off x="5330825" y="2955290"/>
              <a:ext cx="130175" cy="76200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39"/>
            </p:blipFill>
            <p:spPr>
              <a:xfrm>
                <a:off x="5330825" y="2955290"/>
                <a:ext cx="13017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51" name="Ink 50"/>
              <p14:cNvContentPartPr/>
              <p14:nvPr/>
            </p14:nvContentPartPr>
            <p14:xfrm>
              <a:off x="5557520" y="2944495"/>
              <a:ext cx="75565" cy="7620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41"/>
            </p:blipFill>
            <p:spPr>
              <a:xfrm>
                <a:off x="5557520" y="2944495"/>
                <a:ext cx="75565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52" name="Ink 51"/>
              <p14:cNvContentPartPr/>
              <p14:nvPr/>
            </p14:nvContentPartPr>
            <p14:xfrm>
              <a:off x="5643245" y="2933700"/>
              <a:ext cx="11430" cy="1143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43"/>
            </p:blipFill>
            <p:spPr>
              <a:xfrm>
                <a:off x="5643245" y="2933700"/>
                <a:ext cx="11430" cy="11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53" name="Ink 52"/>
              <p14:cNvContentPartPr/>
              <p14:nvPr/>
            </p14:nvContentPartPr>
            <p14:xfrm>
              <a:off x="-21590" y="6326505"/>
              <a:ext cx="635" cy="635"/>
            </p14:xfrm>
          </p:contentPart>
        </mc:Choice>
        <mc:Fallback xmlns="">
          <p:pic>
            <p:nvPicPr>
              <p:cNvPr id="53" name="Ink 52"/>
            </p:nvPicPr>
            <p:blipFill>
              <a:blip r:embed="rId45"/>
            </p:blipFill>
            <p:spPr>
              <a:xfrm>
                <a:off x="-21590" y="632650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54" name="Ink 53"/>
              <p14:cNvContentPartPr/>
              <p14:nvPr/>
            </p14:nvContentPartPr>
            <p14:xfrm>
              <a:off x="2047240" y="6563360"/>
              <a:ext cx="33020" cy="14097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47"/>
            </p:blipFill>
            <p:spPr>
              <a:xfrm>
                <a:off x="2047240" y="6563360"/>
                <a:ext cx="33020" cy="140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55" name="Ink 54"/>
              <p14:cNvContentPartPr/>
              <p14:nvPr/>
            </p14:nvContentPartPr>
            <p14:xfrm>
              <a:off x="2198370" y="6487795"/>
              <a:ext cx="205105" cy="86995"/>
            </p14:xfrm>
          </p:contentPart>
        </mc:Choice>
        <mc:Fallback xmlns="">
          <p:pic>
            <p:nvPicPr>
              <p:cNvPr id="55" name="Ink 54"/>
            </p:nvPicPr>
            <p:blipFill>
              <a:blip r:embed="rId49"/>
            </p:blipFill>
            <p:spPr>
              <a:xfrm>
                <a:off x="2198370" y="6487795"/>
                <a:ext cx="205105" cy="86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56" name="Ink 55"/>
              <p14:cNvContentPartPr/>
              <p14:nvPr/>
            </p14:nvContentPartPr>
            <p14:xfrm>
              <a:off x="2112010" y="6628130"/>
              <a:ext cx="183515" cy="1143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51"/>
            </p:blipFill>
            <p:spPr>
              <a:xfrm>
                <a:off x="2112010" y="6628130"/>
                <a:ext cx="183515" cy="11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7" name="Ink 56"/>
              <p14:cNvContentPartPr/>
              <p14:nvPr/>
            </p14:nvContentPartPr>
            <p14:xfrm>
              <a:off x="2155190" y="6778625"/>
              <a:ext cx="237490" cy="33020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53"/>
            </p:blipFill>
            <p:spPr>
              <a:xfrm>
                <a:off x="2155190" y="6778625"/>
                <a:ext cx="237490" cy="33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8" name="Ink 57"/>
              <p14:cNvContentPartPr/>
              <p14:nvPr/>
            </p14:nvContentPartPr>
            <p14:xfrm>
              <a:off x="2585720" y="6563360"/>
              <a:ext cx="280670" cy="108585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55"/>
            </p:blipFill>
            <p:spPr>
              <a:xfrm>
                <a:off x="2585720" y="6563360"/>
                <a:ext cx="280670" cy="108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9" name="Ink 58"/>
              <p14:cNvContentPartPr/>
              <p14:nvPr/>
            </p14:nvContentPartPr>
            <p14:xfrm>
              <a:off x="3016885" y="6520180"/>
              <a:ext cx="205105" cy="16256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57"/>
            </p:blipFill>
            <p:spPr>
              <a:xfrm>
                <a:off x="3016885" y="6520180"/>
                <a:ext cx="205105" cy="162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60" name="Ink 59"/>
              <p14:cNvContentPartPr/>
              <p14:nvPr/>
            </p14:nvContentPartPr>
            <p14:xfrm>
              <a:off x="3447415" y="6541770"/>
              <a:ext cx="194310" cy="7620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59"/>
            </p:blipFill>
            <p:spPr>
              <a:xfrm>
                <a:off x="3447415" y="6541770"/>
                <a:ext cx="19431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61" name="Ink 60"/>
              <p14:cNvContentPartPr/>
              <p14:nvPr/>
            </p14:nvContentPartPr>
            <p14:xfrm>
              <a:off x="3803015" y="6509385"/>
              <a:ext cx="76200" cy="97790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61"/>
            </p:blipFill>
            <p:spPr>
              <a:xfrm>
                <a:off x="3803015" y="6509385"/>
                <a:ext cx="7620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2" name="Ink 61"/>
              <p14:cNvContentPartPr/>
              <p14:nvPr/>
            </p14:nvContentPartPr>
            <p14:xfrm>
              <a:off x="4029075" y="6402070"/>
              <a:ext cx="33020" cy="43815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63"/>
            </p:blipFill>
            <p:spPr>
              <a:xfrm>
                <a:off x="4029075" y="6402070"/>
                <a:ext cx="33020" cy="43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3" name="Ink 62"/>
              <p14:cNvContentPartPr/>
              <p14:nvPr/>
            </p14:nvContentPartPr>
            <p14:xfrm>
              <a:off x="4158615" y="6380480"/>
              <a:ext cx="301625" cy="269875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65"/>
            </p:blipFill>
            <p:spPr>
              <a:xfrm>
                <a:off x="4158615" y="6380480"/>
                <a:ext cx="301625" cy="269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4" name="Ink 63"/>
              <p14:cNvContentPartPr/>
              <p14:nvPr/>
            </p14:nvContentPartPr>
            <p14:xfrm>
              <a:off x="4718685" y="6337300"/>
              <a:ext cx="259080" cy="291465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67"/>
            </p:blipFill>
            <p:spPr>
              <a:xfrm>
                <a:off x="4718685" y="6337300"/>
                <a:ext cx="259080" cy="2914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65" name="Ink 64"/>
              <p14:cNvContentPartPr/>
              <p14:nvPr/>
            </p14:nvContentPartPr>
            <p14:xfrm>
              <a:off x="4697095" y="6477000"/>
              <a:ext cx="355600" cy="6540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69"/>
            </p:blipFill>
            <p:spPr>
              <a:xfrm>
                <a:off x="4697095" y="6477000"/>
                <a:ext cx="355600" cy="6540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DejaVu Sans</vt:lpstr>
      <vt:lpstr>Arial Unicode MS</vt:lpstr>
      <vt:lpstr>Arial Black</vt:lpstr>
      <vt:lpstr>Microsoft YaHei</vt:lpstr>
      <vt:lpstr>Droid Sans Fallback</vt:lpstr>
      <vt:lpstr>SimSun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aa100418</dc:creator>
  <cp:lastModifiedBy>aa100418</cp:lastModifiedBy>
  <cp:revision>7</cp:revision>
  <dcterms:created xsi:type="dcterms:W3CDTF">2023-04-01T08:53:36Z</dcterms:created>
  <dcterms:modified xsi:type="dcterms:W3CDTF">2023-04-01T08:53:36Z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1033-11.1.0.11691</vt:lpwstr>
  </property>
  <property fmtid="{D5CDD505-2E9C-101B-9397-08002B2CF9AE}" pid="3" name="ICV">
    <vt:lpwstr/>
  </property>
</Properties>
</file>