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985" y="319405"/>
            <a:ext cx="8514715" cy="1910080"/>
          </a:xfrm>
        </p:spPr>
        <p:txBody>
          <a:bodyPr>
            <a:normAutofit fontScale="90000"/>
          </a:bodyPr>
          <a:p>
            <a:r>
              <a:rPr lang="en-US"/>
              <a:t>Inbound traffic vs. outbound traffic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243205"/>
            <a:ext cx="11617325" cy="4433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1034415"/>
            <a:ext cx="11389995" cy="4789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InBound Traffic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Enterprise networks have inbound traffic and outbound traffic. The inbound requests originate from outside parties, such as a user with a web browser, an email client, a server or application making service requests, like FTP and SSH, or API calls to web services.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694690"/>
            <a:ext cx="11705590" cy="477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163195"/>
            <a:ext cx="10948670" cy="6530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" y="200660"/>
            <a:ext cx="12031980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255905"/>
            <a:ext cx="11318240" cy="6345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Aws Inbound and Outbound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566420"/>
            <a:ext cx="11287125" cy="5770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132080"/>
            <a:ext cx="12035790" cy="661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Presentation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7</cp:revision>
  <dcterms:created xsi:type="dcterms:W3CDTF">2023-04-01T08:52:26Z</dcterms:created>
  <dcterms:modified xsi:type="dcterms:W3CDTF">2023-04-01T08:52:26Z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