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180880" y="1530360"/>
            <a:ext cx="7845480" cy="380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928520" y="1430640"/>
            <a:ext cx="8390160" cy="402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328840" y="1978560"/>
            <a:ext cx="7589880" cy="293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596600" y="954720"/>
            <a:ext cx="9009720" cy="425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709640" y="1292760"/>
            <a:ext cx="8829000" cy="43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199960" y="1297440"/>
            <a:ext cx="7848360" cy="42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10647360" cy="402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744640" y="26280"/>
            <a:ext cx="6797520" cy="685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233440" y="1406880"/>
            <a:ext cx="7779240" cy="40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261880" y="1545120"/>
            <a:ext cx="7722360" cy="379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19320" y="1921320"/>
            <a:ext cx="8008200" cy="304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634040" y="1125000"/>
            <a:ext cx="8880120" cy="445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376360" y="1111680"/>
            <a:ext cx="7494480" cy="466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16960" y="914400"/>
            <a:ext cx="11343960" cy="511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2023-04-16T16:32:34Z</dcterms:created>
  <dc:creator>aa100418</dc:creator>
  <dc:description/>
  <dc:language>en-US</dc:language>
  <cp:lastModifiedBy/>
  <dcterms:modified xsi:type="dcterms:W3CDTF">2024-12-23T17:16:04Z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/>
  </property>
  <property fmtid="{D5CDD505-2E9C-101B-9397-08002B2CF9AE}" pid="6" name="KSOProductBuildVer">
    <vt:lpwstr>1033-11.1.0.11691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17</vt:i4>
  </property>
</Properties>
</file>