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709930"/>
            <a:ext cx="11590020" cy="54381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aa100418</dc:creator>
  <cp:lastModifiedBy>aa100418</cp:lastModifiedBy>
  <cp:revision>8</cp:revision>
  <dcterms:created xsi:type="dcterms:W3CDTF">2023-04-16T12:50:10Z</dcterms:created>
  <dcterms:modified xsi:type="dcterms:W3CDTF">2023-04-16T12:50:10Z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