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i="1" lang="sv-SE" sz="6000" spc="-1" strike="noStrike">
                <a:solidFill>
                  <a:srgbClr val="000000"/>
                </a:solidFill>
                <a:latin typeface="Calibri Light"/>
              </a:rPr>
              <a:t>Zuul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Zuul is an edge service that proxies requests to multiple backing services. It provides a unified “front door” to your system, which allows a browser, mobile app, or other user interface to consume services from multiple hosts without managing cross-origin resource sharing (CORS) and authentication for each 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932200" y="1429200"/>
            <a:ext cx="4657320" cy="268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26468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31520" y="11887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&gt;org.springframework.cloud&lt;/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&gt;spring-cloud-starter-netflix-zuul&lt;/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@SpringBootApplication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@EnableZuulProxy</a:t>
            </a:r>
            <a:br/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ZuulApplication {</a:t>
            </a:r>
            <a:br/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main(String[] args) {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SpringApplication.run(ZuulApplication.</a:t>
            </a:r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args);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zuul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host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connect-timeout-millis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10000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socket-timeout-millis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60000</a:t>
            </a:r>
            <a:br/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eureka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client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serviceUrl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defaultZone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http://localhost:8761/eureka/</a:t>
            </a:r>
            <a:br/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server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port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8050</a:t>
            </a:r>
            <a:br/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8080" y="66600"/>
            <a:ext cx="12191760" cy="675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40080" y="461880"/>
            <a:ext cx="5266800" cy="1142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18560" y="1737360"/>
            <a:ext cx="6048000" cy="15044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709560" y="2834640"/>
            <a:ext cx="6879960" cy="192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i="1" lang="sv-SE" sz="6000" spc="-1" strike="noStrike">
                <a:solidFill>
                  <a:srgbClr val="000000"/>
                </a:solidFill>
                <a:latin typeface="Calibri Light"/>
              </a:rPr>
              <a:t>Gateway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Application>LibreOffice/6.4.6.2$Linux_X86_64 LibreOffice_project/40$Build-2</Application>
  <Words>37</Words>
  <Paragraphs>3</Paragraphs>
  <Company>VolvoIT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2019-03-20T15:00:45Z</dcterms:created>
  <dc:creator>Shanker Rama (Consultant)</dc:creator>
  <dc:description/>
  <dc:language>en-US</dc:language>
  <cp:lastModifiedBy/>
  <dcterms:modified xsi:type="dcterms:W3CDTF">2020-12-10T12:30:56Z</dcterms:modified>
  <cp:revision>9</cp:revision>
  <dc:subject/>
  <dc:title>Eureka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VolvoIT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