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sv-S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E1E7589-32B4-4EFE-BED8-BD291C2DABC7}" type="datetime">
              <a:rPr b="0" lang="sv-SE" sz="1200" spc="-1" strike="noStrike">
                <a:solidFill>
                  <a:srgbClr val="8b8b8b"/>
                </a:solidFill>
                <a:latin typeface="Calibri"/>
              </a:rPr>
              <a:t>2020-12-09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1BA43B1-4F08-4C1A-8CA7-59FEB5CAD649}" type="slidenum">
              <a:rPr b="0" lang="sv-S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sv-S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sv-S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sv-S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sv-S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sv-S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sv-S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sv-S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C892D69-2B85-4795-A6C1-E07AAED1F832}" type="datetime">
              <a:rPr b="0" lang="sv-SE" sz="1200" spc="-1" strike="noStrike">
                <a:solidFill>
                  <a:srgbClr val="8b8b8b"/>
                </a:solidFill>
                <a:latin typeface="Calibri"/>
              </a:rPr>
              <a:t>2020-12-09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CA6F619-E842-4535-86E4-7705EB8559A9}" type="slidenum">
              <a:rPr b="0" lang="sv-S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localhost:8761/eureka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i="1" lang="sv-SE" sz="6000" spc="-1" strike="noStrike">
                <a:solidFill>
                  <a:srgbClr val="000000"/>
                </a:solidFill>
                <a:latin typeface="Calibri Light"/>
              </a:rPr>
              <a:t>Eureka </a:t>
            </a:r>
            <a:endParaRPr b="0" lang="sv-SE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v-SE" sz="4400" spc="-1" strike="noStrike">
                <a:solidFill>
                  <a:srgbClr val="000000"/>
                </a:solidFill>
                <a:latin typeface="Calibri Light"/>
              </a:rPr>
              <a:t>Definition</a:t>
            </a:r>
            <a:endParaRPr b="0" lang="sv-S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Eureka Server is an application that holds the information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about all client-service applications. Every Micro service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will register into the Eureka server and Eureka server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knows all the client applications running on each port and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IP address. Eureka Server is also known as Discovery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Server.</a:t>
            </a:r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265040" cy="1189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sv-SE" sz="1800" spc="-1" strike="noStrike">
                <a:solidFill>
                  <a:srgbClr val="000000"/>
                </a:solidFill>
                <a:latin typeface="Calibri"/>
              </a:rPr>
              <a:t>Server</a:t>
            </a:r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22960" y="12801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dependencies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dependency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&lt;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groupId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&gt;org.springframework.cloud&lt;/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groupId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&lt;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artifactId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&gt;spring-cloud-starter-netflix-eureka-server&lt;/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artifactId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&lt;/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dependency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&lt;/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dependencies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endParaRPr b="0" lang="sv-SE" sz="1000" spc="-1" strike="noStrike">
              <a:solidFill>
                <a:srgbClr val="000000"/>
              </a:solidFill>
              <a:latin typeface="Calibri"/>
            </a:endParaRPr>
          </a:p>
          <a:p>
            <a:endParaRPr b="0" lang="sv-SE" sz="10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i="1" lang="en-US" sz="10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@SpringBootApplication</a:t>
            </a:r>
            <a:br/>
            <a:r>
              <a:rPr b="0" i="1" lang="en-US" sz="10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@EnableEurekaServer</a:t>
            </a:r>
            <a:br/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class </a:t>
            </a:r>
            <a:r>
              <a:rPr b="0" i="1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EurekaServerApplication 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static void </a:t>
            </a:r>
            <a:r>
              <a:rPr b="0" i="1" lang="en-US" sz="10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main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i="1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String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[] args) {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i="1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SpringApplication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.run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i="1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EurekaServerApplication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class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args);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endParaRPr b="0" lang="sv-SE" sz="1000" spc="-1" strike="noStrike">
              <a:solidFill>
                <a:srgbClr val="000000"/>
              </a:solidFill>
              <a:latin typeface="Calibri"/>
            </a:endParaRPr>
          </a:p>
          <a:p>
            <a:endParaRPr b="0" lang="sv-SE" sz="10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server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port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8761</a:t>
            </a:r>
            <a:br/>
            <a:br/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eureka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client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registerWithEureka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false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fetchRegistry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false</a:t>
            </a:r>
            <a:endParaRPr b="0" lang="sv-SE" sz="1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822960" y="5669280"/>
            <a:ext cx="896112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Arial"/>
              </a:rPr>
              <a:t>Here we're configuring an application port – 8761 is the default one for Eureka servers. We are telling the built-in Eureka Client not to register with ‘itself' because our application should be acting as a server.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16000" y="812160"/>
            <a:ext cx="11579760" cy="556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sv-SE" sz="1800" spc="-1" strike="noStrike">
                <a:solidFill>
                  <a:srgbClr val="000000"/>
                </a:solidFill>
                <a:latin typeface="Calibri"/>
              </a:rPr>
              <a:t>Eureka Client</a:t>
            </a:r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44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dependency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groupId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&gt;org.springframework.cloud&lt;/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groupId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artifactId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&gt;spring-cloud-starter-netflix-eureka-client&lt;/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artifactId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&lt;/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dependency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dependency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groupId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&gt;org.springframework.boot&lt;/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groupId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artifactId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&gt;spring-boot-starter-web&lt;/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artifactId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&lt;/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dependency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endParaRPr b="0" lang="sv-SE" sz="1000" spc="-1" strike="noStrike">
              <a:solidFill>
                <a:srgbClr val="000000"/>
              </a:solidFill>
              <a:latin typeface="Calibri"/>
            </a:endParaRPr>
          </a:p>
          <a:p>
            <a:endParaRPr b="0" lang="sv-SE" sz="10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private </a:t>
            </a:r>
            <a:r>
              <a:rPr b="0" i="1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EurekaClient 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eurekaClient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sv-SE" sz="1000" spc="-1" strike="noStrike">
              <a:solidFill>
                <a:srgbClr val="000000"/>
              </a:solidFill>
              <a:latin typeface="Calibri"/>
            </a:endParaRPr>
          </a:p>
          <a:p>
            <a:endParaRPr b="0" lang="sv-SE" sz="10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spring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application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name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spring-cloud-eureka-client</a:t>
            </a:r>
            <a:br/>
            <a:br/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server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port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0</a:t>
            </a:r>
            <a:br/>
            <a:br/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eureka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client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serviceUrl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defaultZone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${EUREKA_URI:http://localhost:8761/eureka}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instance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preferIpAddress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true</a:t>
            </a:r>
            <a:endParaRPr b="0" lang="sv-SE" sz="1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8080" y="1469880"/>
            <a:ext cx="12191760" cy="600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005840" y="457200"/>
            <a:ext cx="2468880" cy="96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600" spc="-1" strike="noStrike">
                <a:latin typeface="Arial"/>
              </a:rPr>
              <a:t>Eureka Feign Client</a:t>
            </a:r>
            <a:endParaRPr b="1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15760" y="11757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dependency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groupId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&gt;org.springframework.cloud&lt;/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groupId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artifactId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&gt;spring-cloud-starter-netflix-eureka-client&lt;/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artifactId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&lt;/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dependency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endParaRPr b="0" lang="sv-SE" sz="10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dependency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groupId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&gt;org.springframework.cloud&lt;/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groupId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artifactId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&gt;spring-cloud-starter-openfeign&lt;/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artifactId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&lt;/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dependency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endParaRPr b="0" lang="sv-SE" sz="10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spring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application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name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spring-cloud-eureka-feign-client</a:t>
            </a:r>
            <a:br/>
            <a:br/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server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port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8080</a:t>
            </a:r>
            <a:br/>
            <a:br/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eureka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client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serviceUrl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defaultZone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${EUREKA_URI: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  <a:hlinkClick r:id="rId1"/>
              </a:rPr>
              <a:t>http://localhost:8761/eureka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sv-SE" sz="10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i="1" lang="en-US" sz="10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@FeignClient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i="1" lang="en-US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"spring-cloud-eureka-client"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endParaRPr b="0" lang="sv-SE" sz="10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i="1" lang="en-US" sz="10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@SpringBootApplication</a:t>
            </a:r>
            <a:br/>
            <a:r>
              <a:rPr b="0" i="1" lang="en-US" sz="10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@EnableFeignClients</a:t>
            </a:r>
            <a:br/>
            <a:r>
              <a:rPr b="0" i="1" lang="en-US" sz="10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@Controller</a:t>
            </a:r>
            <a:br/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class </a:t>
            </a:r>
            <a:r>
              <a:rPr b="0" i="1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FeignClientApplication 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i="1" lang="en-US" sz="10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@Autowired</a:t>
            </a:r>
            <a:br/>
            <a:r>
              <a:rPr b="0" i="1" lang="en-US" sz="10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    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private </a:t>
            </a:r>
            <a:r>
              <a:rPr b="0" i="1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GreetingClient 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greetingClient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static void </a:t>
            </a:r>
            <a:r>
              <a:rPr b="0" i="1" lang="en-US" sz="10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main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i="1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String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[] args) {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i="1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SpringApplication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.run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i="1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FeignClientApplication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class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args);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i="1" lang="en-US" sz="10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@RequestMapping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i="1" lang="en-US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"/get-greeting"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</a:t>
            </a:r>
            <a:r>
              <a:rPr b="0" i="1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String </a:t>
            </a:r>
            <a:r>
              <a:rPr b="0" i="1" lang="en-US" sz="10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greeting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i="1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Model 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model) {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model.addAttribute(</a:t>
            </a:r>
            <a:r>
              <a:rPr b="0" i="1" lang="en-US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"greeting"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greetingClient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.greeting());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i="1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i="1" lang="en-US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"greeting-view"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sv-SE" sz="1000" spc="-1" strike="noStrike">
              <a:solidFill>
                <a:srgbClr val="000000"/>
              </a:solidFill>
              <a:latin typeface="Calibri"/>
            </a:endParaRPr>
          </a:p>
          <a:p>
            <a:endParaRPr b="0" lang="sv-SE" sz="1000" spc="-1" strike="noStrike">
              <a:solidFill>
                <a:srgbClr val="9e880d"/>
              </a:solidFill>
              <a:latin typeface="JetBrains Mono"/>
              <a:ea typeface="JetBrains 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8080" y="1022400"/>
            <a:ext cx="12191760" cy="586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</TotalTime>
  <Application>LibreOffice/6.4.6.2$Linux_X86_64 LibreOffice_project/40$Build-2</Application>
  <Words>37</Words>
  <Paragraphs>3</Paragraphs>
  <Company>VolvoIT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2019-03-20T15:00:45Z</dcterms:created>
  <dc:creator>Shanker Rama (Consultant)</dc:creator>
  <dc:description/>
  <dc:language>en-US</dc:language>
  <cp:lastModifiedBy/>
  <dcterms:modified xsi:type="dcterms:W3CDTF">2020-12-09T18:18:09Z</dcterms:modified>
  <cp:revision>6</cp:revision>
  <dc:subject/>
  <dc:title>Eureka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VolvoIT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