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3B3B3B"/>
    <a:srgbClr val="D5F5FF"/>
    <a:srgbClr val="ECF6FA"/>
    <a:srgbClr val="B5D2EC"/>
    <a:srgbClr val="93E1E5"/>
    <a:srgbClr val="9EC4E6"/>
    <a:srgbClr val="82D8F6"/>
    <a:srgbClr val="AEE2F4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B4AE-30EC-07FF-096B-227B013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B674-8DB8-DA2E-8E33-B3253D128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8FF9-1347-E20E-E76B-7D19457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42D4-E4D6-A0F4-B4B9-8DDA159E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4AB9-D8BF-E65D-66A4-9C0598E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9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A7D1-22AB-3691-B0E7-E989D484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E360C-D2A0-828D-B99C-DA884B32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D0FD-E539-235A-1F8F-21560DBD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58FB-573C-68FA-C337-0C16541D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C556-089B-7E27-E0B8-B79BD7A1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03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826DE-B7E3-6205-FC4F-A64DCA32F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A6DB-EB4A-1D97-F4BB-6CBD196B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3A4F7-731D-FE82-353C-5E889CB9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B9E2E-89A2-79FD-0267-31346F9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714D-0C9F-1F53-C546-C195882F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3CED-FE3E-8FE0-941C-E94AA37F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960F-6E9D-6EAE-0F6D-9E2B9784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C37-9DA1-5183-1E4B-5931168E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22A7-4B73-2C3F-D2FC-CE423437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D42B-ED17-5F98-CFA1-415C15DE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9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D5C-92A2-3204-C47A-EAEA6FE3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D5522-1601-23AD-E288-380F9174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D03B-DFDF-62DD-91D7-DF552E37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64F9-7451-FE9E-AC0D-CD945298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6EA6C-272E-DAF8-6E88-C97E68AD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3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6F46-AC20-C1C1-914E-969086A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03BD-9DBF-9306-67CA-17BBE733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9B94-C6C0-73DA-B8A8-802F4E47A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E350A-C06A-9E06-9668-FFB69DA4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F4AD3-5E1B-CEE6-7D4F-12232D1A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967B-E089-DEBA-0B9F-9B714E6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3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C381-C1F9-1477-BF15-82AE4043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36698-2460-59F8-B4EF-FBAD9C244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E170D-A7AB-F8D5-B7C8-5C3B00A0B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48C69-A093-C668-D71A-58941D7E3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DF819-94DD-1703-BF6A-3D5602E8D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86F98-1B5B-C1BE-E9E7-32C91C62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0A682-7CC7-4F90-5C6C-3C2487E2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C7E66-018C-C897-B880-9BFF9494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12A-C61E-21F0-AF02-3FD228C1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A04BC-E04E-E570-037E-76E3A910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D156-6CE5-3CC8-2C2B-C1D1A51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C9408-2F10-A5EC-857E-44392DB5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82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D089A-B5BF-72F0-6CCC-EA771825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E1C3F-6FD3-7DCD-3CB8-BF875FF3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E76E7-83BE-5572-C784-09F5BA56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9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B24E-9798-5030-D1D6-85EBB6EB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C6C0-AE85-F38B-9561-6D1A9661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D25D9-168D-EDAA-C5D8-ABE70A0BC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F34D-E7AD-245E-056A-A58E0EB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9C35-22BE-CE39-475A-C4BA501D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1E4D2-6388-462B-DAE1-9737454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7558-A354-B3E5-1ABA-5BB3DFB1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160D6-81AF-471C-08E0-38B088BE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D51D0-8582-649B-3C3C-FE825E68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09777-FFC0-95E6-E6DF-EE994E44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7147E-22BD-2076-AA12-D49A667A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ECC7B-F4D2-4791-6BAE-FFABB93E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5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DC3EA-29FA-E8C7-9021-296F26DB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D28FE-C784-50D9-364E-0D476F50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D6B4-5D21-7B04-4671-D25591354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25E6-3BD1-4214-9575-D479DA986029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229E-FFB5-059C-9A33-0B3AB9B6D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D26A-23BE-D408-CD03-45986764A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12B6-2050-4B03-A7F5-D1EC960DA9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8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372A4-524D-E240-0198-E57F9E885E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6D6F2"/>
              </a:gs>
              <a:gs pos="23000">
                <a:srgbClr val="B5D2EC"/>
              </a:gs>
              <a:gs pos="49000">
                <a:srgbClr val="B5D2EC"/>
              </a:gs>
              <a:gs pos="100000">
                <a:srgbClr val="C39BE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E40C-7095-5F65-A18E-EE0986555307}"/>
              </a:ext>
            </a:extLst>
          </p:cNvPr>
          <p:cNvSpPr/>
          <p:nvPr/>
        </p:nvSpPr>
        <p:spPr>
          <a:xfrm>
            <a:off x="122904" y="589935"/>
            <a:ext cx="11946193" cy="6145162"/>
          </a:xfrm>
          <a:prstGeom prst="roundRect">
            <a:avLst>
              <a:gd name="adj" fmla="val 85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D6A202-A2F1-E4CE-CD3A-8626A78B9108}"/>
              </a:ext>
            </a:extLst>
          </p:cNvPr>
          <p:cNvSpPr/>
          <p:nvPr/>
        </p:nvSpPr>
        <p:spPr>
          <a:xfrm>
            <a:off x="97195" y="2400300"/>
            <a:ext cx="3194226" cy="4372897"/>
          </a:xfrm>
          <a:prstGeom prst="roundRect">
            <a:avLst>
              <a:gd name="adj" fmla="val 6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32E604-D0AF-D3CF-4887-058B9AACF05C}"/>
              </a:ext>
            </a:extLst>
          </p:cNvPr>
          <p:cNvSpPr/>
          <p:nvPr/>
        </p:nvSpPr>
        <p:spPr>
          <a:xfrm>
            <a:off x="3435618" y="2448908"/>
            <a:ext cx="5030118" cy="2045109"/>
          </a:xfrm>
          <a:prstGeom prst="roundRect">
            <a:avLst>
              <a:gd name="adj" fmla="val 6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B449BB-06CA-BEF7-583A-A759656E17BF}"/>
              </a:ext>
            </a:extLst>
          </p:cNvPr>
          <p:cNvSpPr/>
          <p:nvPr/>
        </p:nvSpPr>
        <p:spPr>
          <a:xfrm>
            <a:off x="3435618" y="4587074"/>
            <a:ext cx="4959780" cy="2177869"/>
          </a:xfrm>
          <a:prstGeom prst="roundRect">
            <a:avLst>
              <a:gd name="adj" fmla="val 6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7C46A04-B03D-9C94-8583-6DA7EC94A1A9}"/>
              </a:ext>
            </a:extLst>
          </p:cNvPr>
          <p:cNvSpPr/>
          <p:nvPr/>
        </p:nvSpPr>
        <p:spPr>
          <a:xfrm>
            <a:off x="8239432" y="371781"/>
            <a:ext cx="3829664" cy="1664112"/>
          </a:xfrm>
          <a:prstGeom prst="round2DiagRect">
            <a:avLst>
              <a:gd name="adj1" fmla="val 42319"/>
              <a:gd name="adj2" fmla="val 0"/>
            </a:avLst>
          </a:prstGeom>
          <a:solidFill>
            <a:srgbClr val="9EC4E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308D1A-DAE0-A868-DCFB-C51B23CBAC4D}"/>
              </a:ext>
            </a:extLst>
          </p:cNvPr>
          <p:cNvSpPr/>
          <p:nvPr/>
        </p:nvSpPr>
        <p:spPr>
          <a:xfrm>
            <a:off x="110049" y="580392"/>
            <a:ext cx="11984756" cy="1664112"/>
          </a:xfrm>
          <a:prstGeom prst="roundRect">
            <a:avLst>
              <a:gd name="adj" fmla="val 839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0F2366-B1E1-2F66-4079-4C1ED78917D7}"/>
              </a:ext>
            </a:extLst>
          </p:cNvPr>
          <p:cNvSpPr/>
          <p:nvPr/>
        </p:nvSpPr>
        <p:spPr>
          <a:xfrm>
            <a:off x="8574764" y="2407674"/>
            <a:ext cx="3520041" cy="4372897"/>
          </a:xfrm>
          <a:prstGeom prst="roundRect">
            <a:avLst>
              <a:gd name="adj" fmla="val 64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9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8372A4-524D-E240-0198-E57F9E885E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23000">
                <a:schemeClr val="tx1">
                  <a:lumMod val="95000"/>
                  <a:lumOff val="5000"/>
                </a:schemeClr>
              </a:gs>
              <a:gs pos="49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E40C-7095-5F65-A18E-EE0986555307}"/>
              </a:ext>
            </a:extLst>
          </p:cNvPr>
          <p:cNvSpPr/>
          <p:nvPr/>
        </p:nvSpPr>
        <p:spPr>
          <a:xfrm>
            <a:off x="122904" y="589935"/>
            <a:ext cx="11946193" cy="6145162"/>
          </a:xfrm>
          <a:prstGeom prst="roundRect">
            <a:avLst>
              <a:gd name="adj" fmla="val 858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D6A202-A2F1-E4CE-CD3A-8626A78B9108}"/>
              </a:ext>
            </a:extLst>
          </p:cNvPr>
          <p:cNvSpPr/>
          <p:nvPr/>
        </p:nvSpPr>
        <p:spPr>
          <a:xfrm>
            <a:off x="97195" y="2400300"/>
            <a:ext cx="3194226" cy="4372897"/>
          </a:xfrm>
          <a:prstGeom prst="roundRect">
            <a:avLst>
              <a:gd name="adj" fmla="val 6463"/>
            </a:avLst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32E604-D0AF-D3CF-4887-058B9AACF05C}"/>
              </a:ext>
            </a:extLst>
          </p:cNvPr>
          <p:cNvSpPr/>
          <p:nvPr/>
        </p:nvSpPr>
        <p:spPr>
          <a:xfrm>
            <a:off x="3435618" y="2448908"/>
            <a:ext cx="5030118" cy="2045109"/>
          </a:xfrm>
          <a:prstGeom prst="roundRect">
            <a:avLst>
              <a:gd name="adj" fmla="val 6463"/>
            </a:avLst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B449BB-06CA-BEF7-583A-A759656E17BF}"/>
              </a:ext>
            </a:extLst>
          </p:cNvPr>
          <p:cNvSpPr/>
          <p:nvPr/>
        </p:nvSpPr>
        <p:spPr>
          <a:xfrm>
            <a:off x="3435618" y="4587074"/>
            <a:ext cx="4959780" cy="2177869"/>
          </a:xfrm>
          <a:prstGeom prst="roundRect">
            <a:avLst>
              <a:gd name="adj" fmla="val 6463"/>
            </a:avLst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47C46A04-B03D-9C94-8583-6DA7EC94A1A9}"/>
              </a:ext>
            </a:extLst>
          </p:cNvPr>
          <p:cNvSpPr/>
          <p:nvPr/>
        </p:nvSpPr>
        <p:spPr>
          <a:xfrm>
            <a:off x="8239432" y="371781"/>
            <a:ext cx="3829664" cy="1664112"/>
          </a:xfrm>
          <a:prstGeom prst="round2DiagRect">
            <a:avLst>
              <a:gd name="adj1" fmla="val 42319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308D1A-DAE0-A868-DCFB-C51B23CBAC4D}"/>
              </a:ext>
            </a:extLst>
          </p:cNvPr>
          <p:cNvSpPr/>
          <p:nvPr/>
        </p:nvSpPr>
        <p:spPr>
          <a:xfrm>
            <a:off x="97195" y="560089"/>
            <a:ext cx="11984756" cy="1664112"/>
          </a:xfrm>
          <a:prstGeom prst="roundRect">
            <a:avLst>
              <a:gd name="adj" fmla="val 8395"/>
            </a:avLst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0F2366-B1E1-2F66-4079-4C1ED78917D7}"/>
              </a:ext>
            </a:extLst>
          </p:cNvPr>
          <p:cNvSpPr/>
          <p:nvPr/>
        </p:nvSpPr>
        <p:spPr>
          <a:xfrm>
            <a:off x="8574764" y="2407674"/>
            <a:ext cx="3520041" cy="4372897"/>
          </a:xfrm>
          <a:prstGeom prst="roundRect">
            <a:avLst>
              <a:gd name="adj" fmla="val 6463"/>
            </a:avLst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14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Ramashish Sahani</dc:creator>
  <cp:lastModifiedBy>Ramashish Sahani</cp:lastModifiedBy>
  <cp:revision>2</cp:revision>
  <dcterms:created xsi:type="dcterms:W3CDTF">2024-10-02T11:18:04Z</dcterms:created>
  <dcterms:modified xsi:type="dcterms:W3CDTF">2024-10-02T17:31:25Z</dcterms:modified>
</cp:coreProperties>
</file>