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078"/>
    <a:srgbClr val="414D87"/>
    <a:srgbClr val="203864"/>
    <a:srgbClr val="5646CA"/>
    <a:srgbClr val="1F1F91"/>
    <a:srgbClr val="5843B1"/>
    <a:srgbClr val="46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357D-A8A9-5B4C-A401-1E482FE8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944E5-4097-E252-3E94-8C87D5B8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D9DE-5F60-836F-7D28-CF71D5BD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31BA-BD6F-D9D9-7854-42998E6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7332-5C74-8DF5-82B0-0E006D5F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6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FCFF-2B83-41B1-B0B1-7C348544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02472-C5E0-69A3-B7BA-C468BC34E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8845-107C-F0B1-8EAD-CE78F1EB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6D56-6C90-3FFF-7574-4225D90A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C483-BF19-BABF-8D19-4B5EFC9B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A3DF9-A63F-D3E2-3D52-575263A1E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61167-92A9-ED78-E9E7-312320BEE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C4BA-6E8A-66CE-EB10-06ACAB18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24FF-7FEC-E202-3ABE-72F41FF9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EAB7-0321-6E43-08D5-1B4F563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3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DF8A-D428-4227-45CF-84DB538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E0AD-A15A-AB25-0E81-79887D8C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AB37-E0B0-B11A-0E1B-A9655CB2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B048-0F5E-16B3-B7C8-CC8E166C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552B-4F41-A196-3DE2-C39AB8C6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46DC-BCC2-A16C-B093-0BEE77DB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EC67-84A3-4AD3-BF29-4D7D6A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1E27-61E8-90DF-6C9B-4B4E29D6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4C24-FD46-7A1D-0E10-3AA95A33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01DB-AAF5-FC3C-BAB6-A98C5B33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3B7E-9421-FC13-93CA-B4D13070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D708-EB11-CCB9-449F-16470F30B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4F3B-EC50-FC17-9F23-F9E437996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787A-2673-CEFA-C35A-8B555E0C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90876-FDCE-3FBE-A698-810687B4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1D9D1-8375-B165-5894-EF67E12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82C2-A853-006C-ACD5-F00A82B4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C6B1-62EE-99E9-45B4-59680643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2AAAE-F850-44D6-6CFA-78E59ADE8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77AA8-2B86-840E-37C5-EAAD3467C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7B985-5232-93B7-7CA7-8BBA77CC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BF3BA-5EB2-81F3-259A-CAF2B72E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77BC-80BF-BB98-30BF-BA22A25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6410B-A1D4-64DF-7713-55883B5A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0AA4-6666-E501-A8AE-D0A88C69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5D2A4-5703-7289-23B8-BD5459EC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7EB33-7DCB-5A86-8744-BFBE0DA7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D42B2-FF73-8ACC-DAA2-B6B8ADD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6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43EA6-263F-557E-1ACF-FE7F49BB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B13A2-4527-6515-9643-21146D8D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0803A-15B6-0820-15C3-5029371E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6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D96D-01E9-B629-E66C-B67E7790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5AD6-915F-6C42-ACD6-548B2B06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3F4E-DB1B-7D88-507D-2A7026A0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E0FF-F0AC-1CA7-9E43-0F13706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503A-99C2-CAB8-2CCC-CFBCDC2C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04C2F-9CBE-727F-E842-297CA04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1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EF0D-3367-B5B6-4343-740C98CF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6C008-3953-7812-159D-1663B642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EEB8A-CA98-E339-22E4-5B05C2A18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7C75B-33A9-5D9B-4F74-8DDA412A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5BA-0F87-5E25-78D7-C2B25785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71D7-134C-F4E5-83BE-F2BE34C7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1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BEF0D-4868-4D66-EFC3-90DAE14B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4E26-AC63-989C-80B8-CFE649D8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3D52-E5EF-3F38-823B-D01DE4C5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6A4E-3571-4B09-B77D-EDDDEDDE03F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E8B3-1577-D1A6-B487-899C46570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2CD9-951A-501B-9BF5-28F1B06E2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9D6B-1593-4E4B-B2B2-AF9A8EA8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F5E0CD-9767-2162-0ADD-BECF1E529A17}"/>
              </a:ext>
            </a:extLst>
          </p:cNvPr>
          <p:cNvSpPr/>
          <p:nvPr/>
        </p:nvSpPr>
        <p:spPr>
          <a:xfrm>
            <a:off x="0" y="7374"/>
            <a:ext cx="12192000" cy="6850626"/>
          </a:xfrm>
          <a:prstGeom prst="roundRect">
            <a:avLst>
              <a:gd name="adj" fmla="val 2463"/>
            </a:avLst>
          </a:prstGeom>
          <a:solidFill>
            <a:srgbClr val="414D87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9FC8BC-2A2F-121B-D1AA-3E8F65520291}"/>
              </a:ext>
            </a:extLst>
          </p:cNvPr>
          <p:cNvSpPr/>
          <p:nvPr/>
        </p:nvSpPr>
        <p:spPr>
          <a:xfrm>
            <a:off x="285135" y="314632"/>
            <a:ext cx="11621729" cy="5830530"/>
          </a:xfrm>
          <a:prstGeom prst="roundRect">
            <a:avLst>
              <a:gd name="adj" fmla="val 2463"/>
            </a:avLst>
          </a:prstGeom>
          <a:gradFill>
            <a:gsLst>
              <a:gs pos="0">
                <a:srgbClr val="203864"/>
              </a:gs>
              <a:gs pos="100000">
                <a:srgbClr val="414D87"/>
              </a:gs>
            </a:gsLst>
            <a:lin ang="16200000" scaled="1"/>
          </a:gradFill>
          <a:ln>
            <a:solidFill>
              <a:srgbClr val="414D87"/>
            </a:solidFill>
          </a:ln>
          <a:effectLst>
            <a:outerShdw blurRad="431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6D9D11-F879-6EBE-72C4-DEE90F787276}"/>
              </a:ext>
            </a:extLst>
          </p:cNvPr>
          <p:cNvSpPr/>
          <p:nvPr/>
        </p:nvSpPr>
        <p:spPr>
          <a:xfrm>
            <a:off x="9085007" y="314632"/>
            <a:ext cx="2821858" cy="5808404"/>
          </a:xfrm>
          <a:prstGeom prst="roundRect">
            <a:avLst>
              <a:gd name="adj" fmla="val 2463"/>
            </a:avLst>
          </a:prstGeom>
          <a:gradFill flip="none" rotWithShape="1">
            <a:gsLst>
              <a:gs pos="16000">
                <a:srgbClr val="203864"/>
              </a:gs>
              <a:gs pos="74000">
                <a:srgbClr val="374078"/>
              </a:gs>
            </a:gsLst>
            <a:lin ang="16200000" scaled="1"/>
            <a:tileRect/>
          </a:gradFill>
          <a:ln>
            <a:solidFill>
              <a:srgbClr val="37407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D6ABF0-92C3-A386-2506-48D848685746}"/>
              </a:ext>
            </a:extLst>
          </p:cNvPr>
          <p:cNvSpPr/>
          <p:nvPr/>
        </p:nvSpPr>
        <p:spPr>
          <a:xfrm>
            <a:off x="285136" y="314632"/>
            <a:ext cx="884904" cy="5830529"/>
          </a:xfrm>
          <a:prstGeom prst="roundRect">
            <a:avLst>
              <a:gd name="adj" fmla="val 2463"/>
            </a:avLst>
          </a:prstGeom>
          <a:gradFill flip="none" rotWithShape="1">
            <a:gsLst>
              <a:gs pos="16000">
                <a:srgbClr val="203864"/>
              </a:gs>
              <a:gs pos="74000">
                <a:srgbClr val="374078"/>
              </a:gs>
            </a:gsLst>
            <a:lin ang="16200000" scaled="1"/>
            <a:tileRect/>
          </a:gradFill>
          <a:ln>
            <a:solidFill>
              <a:srgbClr val="3740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0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Ramashish Sahani</dc:creator>
  <cp:lastModifiedBy>Ramashish Sahani</cp:lastModifiedBy>
  <cp:revision>1</cp:revision>
  <dcterms:created xsi:type="dcterms:W3CDTF">2024-08-27T14:37:06Z</dcterms:created>
  <dcterms:modified xsi:type="dcterms:W3CDTF">2024-08-27T15:23:30Z</dcterms:modified>
</cp:coreProperties>
</file>