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uk-U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4673" autoAdjust="0"/>
  </p:normalViewPr>
  <p:slideViewPr>
    <p:cSldViewPr>
      <p:cViewPr varScale="1">
        <p:scale>
          <a:sx n="110" d="100"/>
          <a:sy n="110" d="100"/>
        </p:scale>
        <p:origin x="189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uk-UA" altLang="uk-UA" noProof="0" smtClean="0"/>
              <a:t>Образец заголовка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uk-UA" altLang="uk-UA" noProof="0" smtClean="0"/>
              <a:t>Образец подзаголовка</a:t>
            </a:r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uk-UA" altLang="uk-UA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 altLang="uk-UA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4AB44BA-41BB-4A84-9903-1DAA9AB0BC95}" type="slidenum">
              <a:rPr lang="uk-UA" altLang="uk-UA"/>
              <a:pPr/>
              <a:t>‹#›</a:t>
            </a:fld>
            <a:endParaRPr lang="uk-UA" altLang="uk-UA"/>
          </a:p>
        </p:txBody>
      </p:sp>
      <p:sp>
        <p:nvSpPr>
          <p:cNvPr id="8192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uk-UA" altLang="uk-UA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59F633-8320-4D64-B926-454740853FDF}" type="slidenum">
              <a:rPr lang="uk-UA" altLang="uk-UA"/>
              <a:pPr/>
              <a:t>‹#›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218820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0B2905-0EFD-4E3A-AF57-0165CA0A889F}" type="slidenum">
              <a:rPr lang="uk-UA" altLang="uk-UA"/>
              <a:pPr/>
              <a:t>‹#›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659205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uk-UA" alt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uk-UA" alt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48F6F450-7B20-4860-9675-224380F22220}" type="slidenum">
              <a:rPr lang="uk-UA" altLang="uk-UA"/>
              <a:pPr/>
              <a:t>‹#›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354165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E16A75-AFA1-4455-B7C2-F91C98BED5E7}" type="slidenum">
              <a:rPr lang="uk-UA" altLang="uk-UA"/>
              <a:pPr/>
              <a:t>‹#›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203919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DCFD98-4E03-4F70-BC32-5AD73D99A9D6}" type="slidenum">
              <a:rPr lang="uk-UA" altLang="uk-UA"/>
              <a:pPr/>
              <a:t>‹#›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82480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4B518B-6EFC-4D21-9C9E-81786DB70674}" type="slidenum">
              <a:rPr lang="uk-UA" altLang="uk-UA"/>
              <a:pPr/>
              <a:t>‹#›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86355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5D9D4-A2A7-4C4D-B762-1C496D1E9A13}" type="slidenum">
              <a:rPr lang="uk-UA" altLang="uk-UA"/>
              <a:pPr/>
              <a:t>‹#›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239715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C1A17-0FAE-4306-A1AC-AE9430603100}" type="slidenum">
              <a:rPr lang="uk-UA" altLang="uk-UA"/>
              <a:pPr/>
              <a:t>‹#›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399094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3CEA6-70C6-4E41-9F60-FCBCAA050437}" type="slidenum">
              <a:rPr lang="uk-UA" altLang="uk-UA"/>
              <a:pPr/>
              <a:t>‹#›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357237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14BF89-F041-4C35-8A05-2766079CE964}" type="slidenum">
              <a:rPr lang="uk-UA" altLang="uk-UA"/>
              <a:pPr/>
              <a:t>‹#›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81106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7ECF4F-1D06-4988-A013-7E9B9168AEA5}" type="slidenum">
              <a:rPr lang="uk-UA" altLang="uk-UA"/>
              <a:pPr/>
              <a:t>‹#›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142731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uk-UA" smtClean="0"/>
              <a:t>Образец заголовка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uk-UA" smtClean="0"/>
              <a:t>Образец текста</a:t>
            </a:r>
          </a:p>
          <a:p>
            <a:pPr lvl="1"/>
            <a:r>
              <a:rPr lang="uk-UA" altLang="uk-UA" smtClean="0"/>
              <a:t>Второй уровень</a:t>
            </a:r>
          </a:p>
          <a:p>
            <a:pPr lvl="2"/>
            <a:r>
              <a:rPr lang="uk-UA" altLang="uk-UA" smtClean="0"/>
              <a:t>Третий уровень</a:t>
            </a:r>
          </a:p>
          <a:p>
            <a:pPr lvl="3"/>
            <a:r>
              <a:rPr lang="uk-UA" altLang="uk-UA" smtClean="0"/>
              <a:t>Четвертый уровень</a:t>
            </a:r>
          </a:p>
          <a:p>
            <a:pPr lvl="4"/>
            <a:r>
              <a:rPr lang="uk-UA" altLang="uk-UA" smtClean="0"/>
              <a:t>Пятый уровень</a:t>
            </a:r>
          </a:p>
        </p:txBody>
      </p:sp>
      <p:sp>
        <p:nvSpPr>
          <p:cNvPr id="8090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uk-UA" altLang="uk-UA" sz="2400">
              <a:latin typeface="Times New Roman" pitchFamily="18" charset="0"/>
            </a:endParaRPr>
          </a:p>
        </p:txBody>
      </p:sp>
      <p:sp>
        <p:nvSpPr>
          <p:cNvPr id="8090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uk-UA" altLang="uk-UA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uk-UA" altLang="uk-UA"/>
          </a:p>
        </p:txBody>
      </p:sp>
      <p:sp>
        <p:nvSpPr>
          <p:cNvPr id="809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C1548C-989E-4DA0-9630-5DA7EAD457EF}" type="slidenum">
              <a:rPr lang="uk-UA" altLang="uk-UA"/>
              <a:pPr/>
              <a:t>‹#›</a:t>
            </a:fld>
            <a:endParaRPr lang="uk-UA" alt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worldapp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879725" cy="30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sektor-vs-cyrax-e140721608831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613"/>
            <a:ext cx="9144000" cy="514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vsOnl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3789363"/>
            <a:ext cx="1912937" cy="222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runnab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4508500"/>
            <a:ext cx="37084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callab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1525"/>
            <a:ext cx="3419475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unnableVsCallabl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0"/>
            <a:ext cx="3332163" cy="9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uk-UA"/>
              <a:t>Что общего</a:t>
            </a:r>
            <a:endParaRPr lang="uk-UA" altLang="uk-UA"/>
          </a:p>
        </p:txBody>
      </p:sp>
      <p:pic>
        <p:nvPicPr>
          <p:cNvPr id="83972" name="Picture 4" descr="banana-173691_960_72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700213"/>
            <a:ext cx="5943600" cy="396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1187450" y="1916113"/>
            <a:ext cx="38735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uk-UA" dirty="0"/>
              <a:t>И тот и другой предназначены</a:t>
            </a:r>
          </a:p>
          <a:p>
            <a:r>
              <a:rPr lang="ru-RU" altLang="uk-UA" dirty="0"/>
              <a:t>для работы с </a:t>
            </a:r>
            <a:r>
              <a:rPr lang="ru-RU" altLang="uk-UA" dirty="0" err="1"/>
              <a:t>многопоточностью</a:t>
            </a:r>
            <a:r>
              <a:rPr lang="en-US" altLang="uk-UA" dirty="0"/>
              <a:t>.</a:t>
            </a:r>
          </a:p>
          <a:p>
            <a:r>
              <a:rPr lang="ru-RU" altLang="uk-UA" dirty="0"/>
              <a:t>По сути обертки кода для запуска</a:t>
            </a:r>
          </a:p>
          <a:p>
            <a:r>
              <a:rPr lang="ru-RU" altLang="uk-UA" dirty="0"/>
              <a:t>Из других потоков.</a:t>
            </a:r>
            <a:endParaRPr lang="uk-UA" altLang="uk-UA" dirty="0"/>
          </a:p>
        </p:txBody>
      </p:sp>
      <p:pic>
        <p:nvPicPr>
          <p:cNvPr id="83974" name="Picture 6" descr="worldapp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879725" cy="30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975" name="Picture 7" descr="runnableVsCallab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0"/>
            <a:ext cx="3332163" cy="9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uk-UA" dirty="0"/>
              <a:t>В чем разница</a:t>
            </a:r>
            <a:endParaRPr lang="uk-UA" altLang="uk-UA" dirty="0"/>
          </a:p>
        </p:txBody>
      </p:sp>
      <p:pic>
        <p:nvPicPr>
          <p:cNvPr id="84996" name="Picture 4" descr="worldapp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879725" cy="30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997" name="Picture 5" descr="runnableVsCallab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0"/>
            <a:ext cx="3332163" cy="9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998" name="Picture 6" descr="runnab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75" y="1441450"/>
            <a:ext cx="2576513" cy="141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999" name="Picture 7" descr="callab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1484313"/>
            <a:ext cx="2376487" cy="130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5067" name="Group 7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908717"/>
              </p:ext>
            </p:extLst>
          </p:nvPr>
        </p:nvGraphicFramePr>
        <p:xfrm>
          <a:off x="395288" y="1916113"/>
          <a:ext cx="8640762" cy="2838824"/>
        </p:xfrm>
        <a:graphic>
          <a:graphicData uri="http://schemas.openxmlformats.org/drawingml/2006/table">
            <a:tbl>
              <a:tblPr/>
              <a:tblGrid>
                <a:gridCol w="3816350"/>
                <a:gridCol w="2495550"/>
                <a:gridCol w="2328862"/>
              </a:tblGrid>
              <a:tr h="387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uk-UA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Результат</a:t>
                      </a:r>
                      <a:endParaRPr kumimoji="0" lang="uk-UA" altLang="uk-UA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uk-UA" altLang="uk-UA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uk-UA" altLang="uk-UA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uk-UA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Возвращает результат</a:t>
                      </a:r>
                      <a:endParaRPr kumimoji="0" lang="uk-UA" altLang="uk-UA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uk-UA" altLang="uk-UA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uk-UA" altLang="uk-UA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uk-UA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Метод вызова</a:t>
                      </a:r>
                      <a:endParaRPr kumimoji="0" lang="uk-UA" altLang="uk-UA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uk-UA" altLang="uk-UA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uk-UA" altLang="uk-UA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uk-UA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Может бросить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uk-UA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checked exception</a:t>
                      </a:r>
                      <a:endParaRPr kumimoji="0" lang="uk-UA" altLang="uk-UA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uk-UA" altLang="uk-UA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uk-UA" altLang="uk-UA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5072" name="Picture 80" descr="E:\source\RunnableCallablePresentation\no-64x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531" y="254793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80" descr="E:\source\RunnableCallablePresentation\no-64x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531" y="395630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073" name="Picture 81" descr="E:\source\RunnableCallablePresentation\yes-64x6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006" y="254793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1" descr="E:\source\RunnableCallablePresentation\yes-64x6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006" y="395630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18385" y="3301224"/>
            <a:ext cx="10518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r</a:t>
            </a:r>
            <a:r>
              <a:rPr lang="en-US" sz="2600" dirty="0" smtClean="0"/>
              <a:t>un()</a:t>
            </a:r>
            <a:endParaRPr lang="uk-UA" sz="2600" dirty="0"/>
          </a:p>
        </p:txBody>
      </p:sp>
      <p:sp>
        <p:nvSpPr>
          <p:cNvPr id="56" name="TextBox 55"/>
          <p:cNvSpPr txBox="1"/>
          <p:nvPr/>
        </p:nvSpPr>
        <p:spPr>
          <a:xfrm>
            <a:off x="7326669" y="3301224"/>
            <a:ext cx="104227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call()</a:t>
            </a:r>
            <a:endParaRPr lang="uk-UA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0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5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0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5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5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6" grpId="0"/>
    </p:bldLst>
  </p:timing>
</p:sld>
</file>

<file path=ppt/theme/theme1.xml><?xml version="1.0" encoding="utf-8"?>
<a:theme xmlns:a="http://schemas.openxmlformats.org/drawingml/2006/main" name="Профиль">
  <a:themeElements>
    <a:clrScheme name="Профиль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Профиль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рофиль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офиль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114</TotalTime>
  <Words>38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Times New Roman</vt:lpstr>
      <vt:lpstr>Verdana</vt:lpstr>
      <vt:lpstr>Wingdings</vt:lpstr>
      <vt:lpstr>Профиль</vt:lpstr>
      <vt:lpstr>PowerPoint Presentation</vt:lpstr>
      <vt:lpstr>Что общего</vt:lpstr>
      <vt:lpstr>В чем разница</vt:lpstr>
    </vt:vector>
  </TitlesOfParts>
  <Company>RePack by SPecialiST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Runnable vs Callable</dc:title>
  <dc:creator>Rrr</dc:creator>
  <cp:lastModifiedBy>Roman Dragunov</cp:lastModifiedBy>
  <cp:revision>7</cp:revision>
  <dcterms:created xsi:type="dcterms:W3CDTF">2016-06-05T16:21:22Z</dcterms:created>
  <dcterms:modified xsi:type="dcterms:W3CDTF">2016-06-06T09:39:43Z</dcterms:modified>
</cp:coreProperties>
</file>