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E9F4-2826-46EB-AE4B-D79EB19ED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5D5C7-84F0-44E8-89E5-4A61D4603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97F7-0F17-4E92-9F0D-4F3D3A48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866-5318-4551-B6C6-4F02D4C3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AE53-DFBA-4FC0-99AA-828293E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951D-8B4F-47D3-84BA-07B6621B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E6DF-DB6E-409A-8C43-F4C8C749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BDAA-0DE8-43EB-A82C-44439B82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FE58-0BD5-4848-A25B-46A2D407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884D-D11C-43E2-A685-79FE2BC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191EA-8B93-4EF6-B9CD-446558799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70D1-A9D6-4293-9603-6659B274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A8AF-16B7-4BD5-8E4E-6D1EC76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22AD-97EB-485A-8BE4-7458052B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4CC2-8FC0-4CF1-AE45-E16695AB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D08-CA59-477F-B8D9-1D221E4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8F98-4377-49F0-9719-B2BFFD4C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D1F6-AFBB-4D15-90C5-BDB2345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19A2-9A6A-42D1-BCF5-74CA15B4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F8551-FB5C-44B2-AE38-A9FA8BC6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18F-4E8C-4C4C-A953-8703D5D7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C42D-2BC1-4569-A32A-E63CD1D2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827C-F64D-4F0D-AE72-82BDC0C2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E188-47F2-42A1-B84D-D98199B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78A6-EC82-4CE2-8AB1-6800AABE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FC82-4DDE-4B07-8321-896F0A8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A6E-77B4-4227-AB92-6E84365C0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197C-D982-47B4-A86F-8C71FF33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DFBB-EAC2-461F-907A-7A3E4D85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CE36-4F44-47A9-87C7-BC86C38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6D72-5B8D-47D7-8385-632297C2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BA4-FA0A-483E-BFB0-D3F080F2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D698-19B8-4C8F-869B-D418526C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71B2-29C0-47E0-8312-3C7E0644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21B24-65A7-48E8-85A3-BFB80CA37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F53B0-5A15-4B9F-9105-4FFF3F52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A9B12-C309-4595-ADAF-B9CBC850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7523B-5211-4BB0-A1CD-7334FB03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375B1-6F9D-42EF-9E89-7C7CDD86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26F3-2498-4666-9C31-D01BF4B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868B2-3C78-4AB7-9733-D7A75C6E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45E3-5FDA-4E92-A05E-578D8FC2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0350-A55A-4CA1-958F-5634EAD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4DA0B-421E-4046-9D9C-BB5A61EB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1FFDE-4379-485C-9716-8B2C666A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C4E2-3BD3-410F-81C9-5FB795A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BCB1-E596-450E-91CD-C0FD6CC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5AC8-9837-4E76-8C5D-2219D8CF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1D7E-242C-422D-8E3F-E099C4D2D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B1C9-310B-4714-A847-01810AA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6E3E5-65FA-4B61-A023-35B759A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E4F-AA5E-4691-A265-95254106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1FF-6FA1-4EAA-BA94-FE013148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1C862-0E42-4C59-A81A-9ECBB296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22FEA-0B90-44C7-A985-AE64EAD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F87E-F97C-4FE7-A0E0-0F624E62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3734-E0A8-4FF3-8F85-2F6E2F27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307D7-EBC8-4FAA-950C-2C9464C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15089-F107-4A71-BDE7-C8813DB9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66BD-6D54-4B75-8E90-ABE65C42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FC0A-59E5-44E5-980D-E447948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1793-43C4-447D-8BAE-BEBB23B23DF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4B43-4C01-4BAB-B73B-4244BD39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6D2-2536-4B3F-B037-F843246B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8EF2-7CB4-4B6C-8F67-2D289622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2F3-E013-4DD4-AAF2-17A7C857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769190"/>
          </a:xfrm>
        </p:spPr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BD0DF-7C49-4D64-B1A6-E9EB03EE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6" y="1434353"/>
            <a:ext cx="7754473" cy="57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8FFDE6-3FD7-420E-89D0-E5B9AC42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720"/>
            <a:ext cx="9144000" cy="611374"/>
          </a:xfrm>
        </p:spPr>
        <p:txBody>
          <a:bodyPr/>
          <a:lstStyle/>
          <a:p>
            <a:r>
              <a:rPr lang="en-US" dirty="0"/>
              <a:t>Push and pop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B7197-771A-4BDC-9002-89D92DA1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91" y="1359590"/>
            <a:ext cx="8997456" cy="53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CC8FB-D1CF-49F1-AD6F-91301459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18" y="1183430"/>
            <a:ext cx="8395000" cy="50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Suresh VJ</dc:creator>
  <cp:lastModifiedBy>Suresh VJ</cp:lastModifiedBy>
  <cp:revision>1</cp:revision>
  <dcterms:created xsi:type="dcterms:W3CDTF">2021-11-06T04:07:18Z</dcterms:created>
  <dcterms:modified xsi:type="dcterms:W3CDTF">2021-11-06T04:11:37Z</dcterms:modified>
</cp:coreProperties>
</file>