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B53ACB-8828-4376-AD13-1407BF8A6EDB}"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75BFC-3E7D-40E6-9C14-07863DBD87D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53ACB-8828-4376-AD13-1407BF8A6EDB}"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75BFC-3E7D-40E6-9C14-07863DBD87D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53ACB-8828-4376-AD13-1407BF8A6EDB}"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75BFC-3E7D-40E6-9C14-07863DBD87D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53ACB-8828-4376-AD13-1407BF8A6EDB}"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75BFC-3E7D-40E6-9C14-07863DBD87D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B53ACB-8828-4376-AD13-1407BF8A6EDB}"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75BFC-3E7D-40E6-9C14-07863DBD87D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B53ACB-8828-4376-AD13-1407BF8A6EDB}"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75BFC-3E7D-40E6-9C14-07863DBD87D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B53ACB-8828-4376-AD13-1407BF8A6EDB}" type="datetimeFigureOut">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375BFC-3E7D-40E6-9C14-07863DBD87D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B53ACB-8828-4376-AD13-1407BF8A6EDB}"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375BFC-3E7D-40E6-9C14-07863DBD87D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53ACB-8828-4376-AD13-1407BF8A6EDB}" type="datetimeFigureOut">
              <a:rPr lang="en-US" smtClean="0"/>
              <a:t>10/20/2019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375BFC-3E7D-40E6-9C14-07863DBD87D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B53ACB-8828-4376-AD13-1407BF8A6EDB}"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75BFC-3E7D-40E6-9C14-07863DBD87D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B53ACB-8828-4376-AD13-1407BF8A6EDB}"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75BFC-3E7D-40E6-9C14-07863DBD87D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53ACB-8828-4376-AD13-1407BF8A6EDB}" type="datetimeFigureOut">
              <a:rPr lang="en-US" smtClean="0"/>
              <a:t>10/20/2019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75BFC-3E7D-40E6-9C14-07863DBD87D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DATAROBOT – An Overview</a:t>
            </a:r>
            <a:endParaRPr lang="en-US" dirty="0"/>
          </a:p>
        </p:txBody>
      </p:sp>
      <p:sp>
        <p:nvSpPr>
          <p:cNvPr id="3" name="Subtitle 2"/>
          <p:cNvSpPr>
            <a:spLocks noGrp="1"/>
          </p:cNvSpPr>
          <p:nvPr>
            <p:ph type="subTitle" idx="1"/>
          </p:nvPr>
        </p:nvSpPr>
        <p:spPr>
          <a:xfrm>
            <a:off x="2428860" y="5357826"/>
            <a:ext cx="6400800" cy="714380"/>
          </a:xfrm>
        </p:spPr>
        <p:txBody>
          <a:bodyPr vert="horz" lIns="91440" tIns="45720" rIns="91440" bIns="45720" rtlCol="0" anchor="ctr">
            <a:normAutofit/>
          </a:bodyPr>
          <a:lstStyle/>
          <a:p>
            <a:pPr algn="r">
              <a:spcBef>
                <a:spcPct val="0"/>
              </a:spcBef>
            </a:pPr>
            <a:r>
              <a:rPr lang="en-IN" sz="2800" dirty="0">
                <a:solidFill>
                  <a:schemeClr val="tx1"/>
                </a:solidFill>
                <a:latin typeface="+mj-lt"/>
                <a:ea typeface="+mj-ea"/>
                <a:cs typeface="+mj-cs"/>
              </a:rPr>
              <a:t>- Ramaswamy M</a:t>
            </a:r>
            <a:endParaRPr lang="en-US" sz="2800" dirty="0">
              <a:solidFill>
                <a:schemeClr val="tx1"/>
              </a:solidFill>
              <a:latin typeface="+mj-lt"/>
              <a:ea typeface="+mj-ea"/>
              <a:cs typeface="+mj-cs"/>
            </a:endParaRPr>
          </a:p>
        </p:txBody>
      </p:sp>
      <p:pic>
        <p:nvPicPr>
          <p:cNvPr id="1026" name="Picture 2" descr="Image result for datarobot"/>
          <p:cNvPicPr>
            <a:picLocks noChangeAspect="1" noChangeArrowheads="1"/>
          </p:cNvPicPr>
          <p:nvPr/>
        </p:nvPicPr>
        <p:blipFill>
          <a:blip r:embed="rId2"/>
          <a:srcRect l="18104" r="19827" b="31034"/>
          <a:stretch>
            <a:fillRect/>
          </a:stretch>
        </p:blipFill>
        <p:spPr bwMode="auto">
          <a:xfrm>
            <a:off x="7143768" y="214290"/>
            <a:ext cx="1714512" cy="114300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t>What is </a:t>
            </a:r>
            <a:r>
              <a:rPr lang="en-IN" sz="3200" b="1" dirty="0" err="1" smtClean="0"/>
              <a:t>DataRobot</a:t>
            </a:r>
            <a:r>
              <a:rPr lang="en-IN" sz="3200" b="1" dirty="0" smtClean="0"/>
              <a:t> ?</a:t>
            </a:r>
            <a:endParaRPr lang="en-US" sz="3200" b="1" dirty="0"/>
          </a:p>
        </p:txBody>
      </p:sp>
      <p:sp>
        <p:nvSpPr>
          <p:cNvPr id="3" name="Content Placeholder 2"/>
          <p:cNvSpPr>
            <a:spLocks noGrp="1"/>
          </p:cNvSpPr>
          <p:nvPr>
            <p:ph idx="1"/>
          </p:nvPr>
        </p:nvSpPr>
        <p:spPr/>
        <p:txBody>
          <a:bodyPr>
            <a:normAutofit/>
          </a:bodyPr>
          <a:lstStyle/>
          <a:p>
            <a:pPr marL="0" indent="0" algn="just">
              <a:buNone/>
            </a:pPr>
            <a:r>
              <a:rPr lang="en-GB" sz="2400" dirty="0"/>
              <a:t>The </a:t>
            </a:r>
            <a:r>
              <a:rPr lang="en-GB" sz="2400" dirty="0" err="1"/>
              <a:t>DataRobot</a:t>
            </a:r>
            <a:r>
              <a:rPr lang="en-GB" sz="2400" dirty="0"/>
              <a:t> automated machine learning platform helps data scientists and business analysts discover the best predictive models for every situation, and then deploy them so they can consistently make smarter and faster business decisions that impact their company's bottom line.</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r>
              <a:rPr lang="en-GB" sz="3200" b="1" dirty="0"/>
              <a:t>What is Automated Machine Learning?</a:t>
            </a:r>
          </a:p>
        </p:txBody>
      </p:sp>
      <p:sp>
        <p:nvSpPr>
          <p:cNvPr id="3" name="Content Placeholder 2"/>
          <p:cNvSpPr>
            <a:spLocks noGrp="1"/>
          </p:cNvSpPr>
          <p:nvPr>
            <p:ph idx="1"/>
          </p:nvPr>
        </p:nvSpPr>
        <p:spPr/>
        <p:txBody>
          <a:bodyPr>
            <a:normAutofit/>
          </a:bodyPr>
          <a:lstStyle/>
          <a:p>
            <a:pPr marL="360363" indent="-360363" algn="just"/>
            <a:r>
              <a:rPr lang="en-GB" sz="2400" dirty="0"/>
              <a:t>Automated machine learning is a technology invented by </a:t>
            </a:r>
            <a:r>
              <a:rPr lang="en-GB" sz="2400" dirty="0" err="1"/>
              <a:t>DataRobot</a:t>
            </a:r>
            <a:r>
              <a:rPr lang="en-GB" sz="2400" dirty="0"/>
              <a:t> to automate many of the tasks needed to develop artificial intelligence (AI) and machine learning applications. </a:t>
            </a:r>
            <a:endParaRPr lang="en-GB" sz="2400" dirty="0" smtClean="0"/>
          </a:p>
          <a:p>
            <a:pPr marL="360363" indent="-360363" algn="just"/>
            <a:r>
              <a:rPr lang="en-GB" sz="2400" dirty="0" smtClean="0"/>
              <a:t>Incorporating </a:t>
            </a:r>
            <a:r>
              <a:rPr lang="en-GB" sz="2400" dirty="0"/>
              <a:t>the knowledge and expertise of some of the world’s top data scientists, </a:t>
            </a:r>
            <a:r>
              <a:rPr lang="en-GB" sz="2400" dirty="0" err="1"/>
              <a:t>DataRobot</a:t>
            </a:r>
            <a:r>
              <a:rPr lang="en-GB" sz="2400" dirty="0"/>
              <a:t> enables more users across an enterprise to succeed with machine learning by simply utilizing their understanding of their data and business and letting </a:t>
            </a:r>
            <a:r>
              <a:rPr lang="en-GB" sz="2400" dirty="0" err="1"/>
              <a:t>DataRobot</a:t>
            </a:r>
            <a:r>
              <a:rPr lang="en-GB" sz="2400" dirty="0"/>
              <a:t> do the rest.</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fontAlgn="base"/>
            <a:r>
              <a:rPr lang="en-GB" sz="3200" b="1" dirty="0"/>
              <a:t>Why You Need Automated Machine </a:t>
            </a:r>
            <a:r>
              <a:rPr lang="en-GB" sz="3200" b="1" dirty="0" smtClean="0"/>
              <a:t>Learning ?</a:t>
            </a:r>
            <a:endParaRPr lang="en-GB" sz="3200" b="1" dirty="0"/>
          </a:p>
        </p:txBody>
      </p:sp>
      <p:sp>
        <p:nvSpPr>
          <p:cNvPr id="3" name="Content Placeholder 2"/>
          <p:cNvSpPr>
            <a:spLocks noGrp="1"/>
          </p:cNvSpPr>
          <p:nvPr>
            <p:ph idx="1"/>
          </p:nvPr>
        </p:nvSpPr>
        <p:spPr/>
        <p:txBody>
          <a:bodyPr>
            <a:normAutofit/>
          </a:bodyPr>
          <a:lstStyle/>
          <a:p>
            <a:pPr marL="0" indent="0" algn="just">
              <a:buNone/>
            </a:pPr>
            <a:r>
              <a:rPr lang="en-GB" sz="2400" dirty="0"/>
              <a:t>Automated machine learning takes advantage of the strengths of both humans and computers. Humans excel at communication, engagement, context and general knowledge, as well as creativity and empathy. Computers and software systems are ideal for repetitive tasks, mathematics, data manipulation, and parallel processing — providing the power and speed to master complex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fontAlgn="base"/>
            <a:r>
              <a:rPr lang="en-GB" sz="3200" b="1" dirty="0"/>
              <a:t>The 10 Steps of Automated Machine Learning</a:t>
            </a:r>
          </a:p>
        </p:txBody>
      </p:sp>
      <p:sp>
        <p:nvSpPr>
          <p:cNvPr id="3" name="Content Placeholder 2"/>
          <p:cNvSpPr>
            <a:spLocks noGrp="1"/>
          </p:cNvSpPr>
          <p:nvPr>
            <p:ph idx="1"/>
          </p:nvPr>
        </p:nvSpPr>
        <p:spPr/>
        <p:txBody>
          <a:bodyPr>
            <a:normAutofit/>
          </a:bodyPr>
          <a:lstStyle/>
          <a:p>
            <a:pPr marL="0" indent="0" algn="just">
              <a:buNone/>
            </a:pPr>
            <a:r>
              <a:rPr lang="en-US" sz="2400" dirty="0"/>
              <a:t>Step 1:Preparing Data</a:t>
            </a:r>
          </a:p>
          <a:p>
            <a:pPr marL="0" indent="0" algn="just">
              <a:buNone/>
            </a:pPr>
            <a:r>
              <a:rPr lang="en-US" sz="2400" dirty="0"/>
              <a:t>Step 2:Feature Engineering</a:t>
            </a:r>
          </a:p>
          <a:p>
            <a:pPr marL="0" indent="0" algn="just">
              <a:buNone/>
            </a:pPr>
            <a:r>
              <a:rPr lang="en-US" sz="2400" dirty="0"/>
              <a:t>Step 3:Diverse Algorithms</a:t>
            </a:r>
          </a:p>
          <a:p>
            <a:pPr marL="0" indent="0" algn="just">
              <a:buNone/>
            </a:pPr>
            <a:r>
              <a:rPr lang="en-US" sz="2400" dirty="0"/>
              <a:t>Step 4:Algorithm Selection</a:t>
            </a:r>
          </a:p>
          <a:p>
            <a:pPr marL="0" indent="0" algn="just">
              <a:buNone/>
            </a:pPr>
            <a:r>
              <a:rPr lang="en-US" sz="2400" dirty="0"/>
              <a:t>Step 5:Training and Tuning</a:t>
            </a:r>
          </a:p>
          <a:p>
            <a:pPr marL="0" indent="0" algn="just">
              <a:buNone/>
            </a:pPr>
            <a:r>
              <a:rPr lang="en-US" sz="2400" dirty="0"/>
              <a:t>Step 6:Ensembling</a:t>
            </a:r>
          </a:p>
          <a:p>
            <a:pPr marL="0" indent="0" algn="just">
              <a:buNone/>
            </a:pPr>
            <a:r>
              <a:rPr lang="en-US" sz="2400" dirty="0"/>
              <a:t>Step 7:Head-to-Head Model Competitions</a:t>
            </a:r>
          </a:p>
          <a:p>
            <a:pPr marL="0" indent="0" algn="just">
              <a:buNone/>
            </a:pPr>
            <a:r>
              <a:rPr lang="en-US" sz="2400" dirty="0"/>
              <a:t>Step 8:Human-Friendly Insights</a:t>
            </a:r>
          </a:p>
          <a:p>
            <a:pPr marL="0" indent="0" algn="just">
              <a:buNone/>
            </a:pPr>
            <a:r>
              <a:rPr lang="en-US" sz="2400" dirty="0"/>
              <a:t>Step 9:Easy Deployment</a:t>
            </a:r>
          </a:p>
          <a:p>
            <a:pPr marL="0" indent="0" algn="just">
              <a:buNone/>
            </a:pPr>
            <a:r>
              <a:rPr lang="en-GB" sz="2400" dirty="0"/>
              <a:t>Step 10:Model Monitoring and </a:t>
            </a:r>
            <a:r>
              <a:rPr lang="en-GB" sz="2400" dirty="0" smtClean="0"/>
              <a:t>Management</a:t>
            </a:r>
            <a:endParaRPr lang="en-GB"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fontAlgn="base"/>
            <a:r>
              <a:rPr lang="en-GB" sz="3200" b="1" dirty="0"/>
              <a:t>The 10 Steps of Automated Machine Learning</a:t>
            </a:r>
          </a:p>
        </p:txBody>
      </p:sp>
      <p:sp>
        <p:nvSpPr>
          <p:cNvPr id="3" name="Content Placeholder 2"/>
          <p:cNvSpPr>
            <a:spLocks noGrp="1"/>
          </p:cNvSpPr>
          <p:nvPr>
            <p:ph idx="1"/>
          </p:nvPr>
        </p:nvSpPr>
        <p:spPr/>
        <p:txBody>
          <a:bodyPr>
            <a:normAutofit/>
          </a:bodyPr>
          <a:lstStyle/>
          <a:p>
            <a:pPr marL="0" indent="0" algn="just">
              <a:buNone/>
            </a:pPr>
            <a:r>
              <a:rPr lang="en-US" sz="2400" dirty="0"/>
              <a:t>Step 1:Preparing Data</a:t>
            </a:r>
          </a:p>
          <a:p>
            <a:pPr marL="0" indent="0" algn="just">
              <a:buNone/>
            </a:pPr>
            <a:r>
              <a:rPr lang="en-US" sz="2400" dirty="0"/>
              <a:t>Step 2:Feature Engineering</a:t>
            </a:r>
          </a:p>
          <a:p>
            <a:pPr marL="0" indent="0" algn="just">
              <a:buNone/>
            </a:pPr>
            <a:r>
              <a:rPr lang="en-US" sz="2400" dirty="0"/>
              <a:t>Step 3:Diverse Algorithms</a:t>
            </a:r>
          </a:p>
          <a:p>
            <a:pPr marL="0" indent="0" algn="just">
              <a:buNone/>
            </a:pPr>
            <a:r>
              <a:rPr lang="en-US" sz="2400" dirty="0"/>
              <a:t>Step 4:Algorithm Selection</a:t>
            </a:r>
          </a:p>
          <a:p>
            <a:pPr marL="0" indent="0" algn="just">
              <a:buNone/>
            </a:pPr>
            <a:r>
              <a:rPr lang="en-US" sz="2400" dirty="0"/>
              <a:t>Step 5:Training and Tuning</a:t>
            </a:r>
          </a:p>
          <a:p>
            <a:pPr marL="0" indent="0" algn="just">
              <a:buNone/>
            </a:pPr>
            <a:r>
              <a:rPr lang="en-US" sz="2400" dirty="0"/>
              <a:t>Step 6:Ensembling</a:t>
            </a:r>
          </a:p>
          <a:p>
            <a:pPr marL="0" indent="0" algn="just">
              <a:buNone/>
            </a:pPr>
            <a:r>
              <a:rPr lang="en-US" sz="2400" dirty="0"/>
              <a:t>Step 7:Head-to-Head Model Competitions</a:t>
            </a:r>
          </a:p>
          <a:p>
            <a:pPr marL="0" indent="0" algn="just">
              <a:buNone/>
            </a:pPr>
            <a:r>
              <a:rPr lang="en-US" sz="2400" dirty="0"/>
              <a:t>Step 8:Human-Friendly Insights</a:t>
            </a:r>
          </a:p>
          <a:p>
            <a:pPr marL="0" indent="0" algn="just">
              <a:buNone/>
            </a:pPr>
            <a:r>
              <a:rPr lang="en-US" sz="2400" dirty="0"/>
              <a:t>Step 9:Easy Deployment</a:t>
            </a:r>
          </a:p>
          <a:p>
            <a:pPr marL="0" indent="0" algn="just">
              <a:buNone/>
            </a:pPr>
            <a:r>
              <a:rPr lang="en-GB" sz="2400" dirty="0"/>
              <a:t>Step 10:Model Monitoring and </a:t>
            </a:r>
            <a:r>
              <a:rPr lang="en-GB" sz="2400" dirty="0" smtClean="0"/>
              <a:t>Management</a:t>
            </a:r>
            <a:endParaRPr lang="en-GB"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472518" cy="1143000"/>
          </a:xfrm>
        </p:spPr>
        <p:txBody>
          <a:bodyPr>
            <a:noAutofit/>
          </a:bodyPr>
          <a:lstStyle/>
          <a:p>
            <a:pPr algn="l" fontAlgn="base"/>
            <a:r>
              <a:rPr lang="en-GB" sz="3200" b="1" dirty="0"/>
              <a:t>How </a:t>
            </a:r>
            <a:r>
              <a:rPr lang="en-GB" sz="3200" b="1" dirty="0" err="1"/>
              <a:t>DataRobot</a:t>
            </a:r>
            <a:r>
              <a:rPr lang="en-GB" sz="3200" b="1" dirty="0"/>
              <a:t> Automates Predictive </a:t>
            </a:r>
            <a:r>
              <a:rPr lang="en-GB" sz="3200" b="1" dirty="0" err="1" smtClean="0"/>
              <a:t>Modeling</a:t>
            </a:r>
            <a:endParaRPr lang="en-GB" sz="3200" b="1" dirty="0"/>
          </a:p>
        </p:txBody>
      </p:sp>
      <p:sp>
        <p:nvSpPr>
          <p:cNvPr id="4098" name="AutoShape 2" descr="Image result for datarobot The 10 Steps of Automated Machine Lear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Image result for datarobot The 10 Steps of Automated Machine Lear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1" name="Picture 5"/>
          <p:cNvPicPr>
            <a:picLocks noChangeAspect="1" noChangeArrowheads="1"/>
          </p:cNvPicPr>
          <p:nvPr/>
        </p:nvPicPr>
        <p:blipFill>
          <a:blip r:embed="rId2"/>
          <a:srcRect l="9334" t="18554" r="11054" b="39453"/>
          <a:stretch>
            <a:fillRect/>
          </a:stretch>
        </p:blipFill>
        <p:spPr bwMode="auto">
          <a:xfrm>
            <a:off x="257477" y="2643182"/>
            <a:ext cx="8672241" cy="2571768"/>
          </a:xfrm>
          <a:prstGeom prst="rect">
            <a:avLst/>
          </a:prstGeom>
          <a:noFill/>
          <a:ln w="9525">
            <a:noFill/>
            <a:miter lim="800000"/>
            <a:headEnd/>
            <a:tailEnd/>
          </a:ln>
          <a:effectLst/>
        </p:spPr>
      </p:pic>
      <p:sp>
        <p:nvSpPr>
          <p:cNvPr id="9" name="TextBox 8"/>
          <p:cNvSpPr txBox="1"/>
          <p:nvPr/>
        </p:nvSpPr>
        <p:spPr>
          <a:xfrm>
            <a:off x="4214810" y="1785926"/>
            <a:ext cx="972254" cy="369332"/>
          </a:xfrm>
          <a:prstGeom prst="rect">
            <a:avLst/>
          </a:prstGeom>
          <a:noFill/>
        </p:spPr>
        <p:txBody>
          <a:bodyPr wrap="none" rtlCol="0">
            <a:spAutoFit/>
          </a:bodyPr>
          <a:lstStyle/>
          <a:p>
            <a:r>
              <a:rPr lang="en-IN" dirty="0" smtClean="0"/>
              <a:t>Old Way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472518" cy="1143000"/>
          </a:xfrm>
        </p:spPr>
        <p:txBody>
          <a:bodyPr>
            <a:noAutofit/>
          </a:bodyPr>
          <a:lstStyle/>
          <a:p>
            <a:pPr algn="l" fontAlgn="base"/>
            <a:r>
              <a:rPr lang="en-GB" sz="3200" b="1" dirty="0"/>
              <a:t>How </a:t>
            </a:r>
            <a:r>
              <a:rPr lang="en-GB" sz="3200" b="1" dirty="0" err="1"/>
              <a:t>DataRobot</a:t>
            </a:r>
            <a:r>
              <a:rPr lang="en-GB" sz="3200" b="1" dirty="0"/>
              <a:t> Automates Predictive </a:t>
            </a:r>
            <a:r>
              <a:rPr lang="en-GB" sz="3200" b="1" dirty="0" err="1" smtClean="0"/>
              <a:t>Modeling</a:t>
            </a:r>
            <a:endParaRPr lang="en-GB" sz="3200" b="1" dirty="0"/>
          </a:p>
        </p:txBody>
      </p:sp>
      <p:sp>
        <p:nvSpPr>
          <p:cNvPr id="4098" name="AutoShape 2" descr="Image result for datarobot The 10 Steps of Automated Machine Lear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Image result for datarobot The 10 Steps of Automated Machine Lear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4214810" y="1785926"/>
            <a:ext cx="1693028" cy="369332"/>
          </a:xfrm>
          <a:prstGeom prst="rect">
            <a:avLst/>
          </a:prstGeom>
          <a:noFill/>
        </p:spPr>
        <p:txBody>
          <a:bodyPr wrap="none" rtlCol="0">
            <a:spAutoFit/>
          </a:bodyPr>
          <a:lstStyle/>
          <a:p>
            <a:r>
              <a:rPr lang="en-IN" dirty="0" smtClean="0"/>
              <a:t>With </a:t>
            </a:r>
            <a:r>
              <a:rPr lang="en-IN" dirty="0" err="1" smtClean="0"/>
              <a:t>DataRobot</a:t>
            </a:r>
            <a:endParaRPr lang="en-US" dirty="0"/>
          </a:p>
        </p:txBody>
      </p:sp>
      <p:pic>
        <p:nvPicPr>
          <p:cNvPr id="4102" name="Picture 6"/>
          <p:cNvPicPr>
            <a:picLocks noChangeAspect="1" noChangeArrowheads="1"/>
          </p:cNvPicPr>
          <p:nvPr/>
        </p:nvPicPr>
        <p:blipFill>
          <a:blip r:embed="rId2"/>
          <a:srcRect l="7686" t="60547" r="8858" b="6250"/>
          <a:stretch>
            <a:fillRect/>
          </a:stretch>
        </p:blipFill>
        <p:spPr bwMode="auto">
          <a:xfrm>
            <a:off x="428596" y="3702526"/>
            <a:ext cx="8358246" cy="18695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293</Words>
  <Application>Microsoft Office PowerPoint</Application>
  <PresentationFormat>On-screen Show (4:3)</PresentationFormat>
  <Paragraphs>35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DATAROBOT – An Overview</vt:lpstr>
      <vt:lpstr>What is DataRobot ?</vt:lpstr>
      <vt:lpstr>What is Automated Machine Learning?</vt:lpstr>
      <vt:lpstr>Why You Need Automated Machine Learning ?</vt:lpstr>
      <vt:lpstr>The 10 Steps of Automated Machine Learning</vt:lpstr>
      <vt:lpstr>The 10 Steps of Automated Machine Learning</vt:lpstr>
      <vt:lpstr>How DataRobot Automates Predictive Modeling</vt:lpstr>
      <vt:lpstr>How DataRobot Automates Predictive Modeling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DATAROBOT – An Overview</dc:title>
  <dc:creator>Ramaswamy</dc:creator>
  <cp:lastModifiedBy>Ramaswamy</cp:lastModifiedBy>
  <cp:revision>12</cp:revision>
  <dcterms:created xsi:type="dcterms:W3CDTF">2019-10-20T14:01:53Z</dcterms:created>
  <dcterms:modified xsi:type="dcterms:W3CDTF">2019-10-20T16:25:40Z</dcterms:modified>
</cp:coreProperties>
</file>