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2" r:id="rId3"/>
    <p:sldId id="263" r:id="rId4"/>
    <p:sldId id="261" r:id="rId5"/>
    <p:sldId id="256" r:id="rId6"/>
    <p:sldId id="266" r:id="rId7"/>
    <p:sldId id="257" r:id="rId8"/>
    <p:sldId id="258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DF2C0-1C23-45D9-97E2-8610F9CE2943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4718E-552E-4228-A41E-E018EDEE7DAE}">
      <dgm:prSet custT="1"/>
      <dgm:spPr/>
      <dgm:t>
        <a:bodyPr/>
        <a:lstStyle/>
        <a:p>
          <a:r>
            <a:rPr lang="en-IN" sz="2000" b="1" dirty="0">
              <a:latin typeface="Times New Roman" pitchFamily="18" charset="0"/>
              <a:cs typeface="Times New Roman" pitchFamily="18" charset="0"/>
            </a:rPr>
            <a:t>LABORATORIES</a:t>
          </a:r>
        </a:p>
      </dgm:t>
    </dgm:pt>
    <dgm:pt modelId="{BF6B1873-1EB1-4E55-8605-017233D64C62}" type="parTrans" cxnId="{0DFF21C2-87C3-40A9-B21F-73497C871462}">
      <dgm:prSet/>
      <dgm:spPr/>
      <dgm:t>
        <a:bodyPr/>
        <a:lstStyle/>
        <a:p>
          <a:endParaRPr lang="en-US"/>
        </a:p>
      </dgm:t>
    </dgm:pt>
    <dgm:pt modelId="{04808565-E699-4778-B2E2-72FFD2C7AC84}" type="sibTrans" cxnId="{0DFF21C2-87C3-40A9-B21F-73497C871462}">
      <dgm:prSet/>
      <dgm:spPr/>
      <dgm:t>
        <a:bodyPr/>
        <a:lstStyle/>
        <a:p>
          <a:endParaRPr lang="en-US"/>
        </a:p>
      </dgm:t>
    </dgm:pt>
    <dgm:pt modelId="{F717A64B-1EBD-4201-8B46-050B56A53BF2}">
      <dgm:prSet custT="1"/>
      <dgm:spPr/>
      <dgm:t>
        <a:bodyPr/>
        <a:lstStyle/>
        <a:p>
          <a:r>
            <a:rPr lang="en-IN" sz="2000" b="1" dirty="0">
              <a:latin typeface="Times New Roman" pitchFamily="18" charset="0"/>
              <a:cs typeface="Times New Roman" pitchFamily="18" charset="0"/>
            </a:rPr>
            <a:t>INSURANCE COMPANIES</a:t>
          </a:r>
        </a:p>
      </dgm:t>
    </dgm:pt>
    <dgm:pt modelId="{20EAD2D8-A3DD-4513-A10D-CDA42CC9D86A}" type="parTrans" cxnId="{F3006FF1-DDB3-4971-BB17-5937EC93E60D}">
      <dgm:prSet/>
      <dgm:spPr/>
      <dgm:t>
        <a:bodyPr/>
        <a:lstStyle/>
        <a:p>
          <a:endParaRPr lang="en-US"/>
        </a:p>
      </dgm:t>
    </dgm:pt>
    <dgm:pt modelId="{BCA91ABC-93D3-450F-8979-FEF3FAE978B9}" type="sibTrans" cxnId="{F3006FF1-DDB3-4971-BB17-5937EC93E60D}">
      <dgm:prSet/>
      <dgm:spPr/>
      <dgm:t>
        <a:bodyPr/>
        <a:lstStyle/>
        <a:p>
          <a:endParaRPr lang="en-US"/>
        </a:p>
      </dgm:t>
    </dgm:pt>
    <dgm:pt modelId="{8D0D2D02-96D3-49EB-A1F5-27794C3528E0}">
      <dgm:prSet custT="1"/>
      <dgm:spPr/>
      <dgm:t>
        <a:bodyPr/>
        <a:lstStyle/>
        <a:p>
          <a:r>
            <a:rPr lang="en-IN" sz="2000" b="1" dirty="0">
              <a:latin typeface="Times New Roman" pitchFamily="18" charset="0"/>
              <a:cs typeface="Times New Roman" pitchFamily="18" charset="0"/>
            </a:rPr>
            <a:t>CONSULTANCY STARTUPS</a:t>
          </a:r>
        </a:p>
      </dgm:t>
    </dgm:pt>
    <dgm:pt modelId="{F372A7FD-6A62-4836-902B-1624F83135A6}" type="parTrans" cxnId="{DE2B7808-D231-47C0-8C7B-31341CA3E579}">
      <dgm:prSet/>
      <dgm:spPr/>
      <dgm:t>
        <a:bodyPr/>
        <a:lstStyle/>
        <a:p>
          <a:endParaRPr lang="en-US"/>
        </a:p>
      </dgm:t>
    </dgm:pt>
    <dgm:pt modelId="{31924F93-4A02-4767-B35F-448EDCC738E0}" type="sibTrans" cxnId="{DE2B7808-D231-47C0-8C7B-31341CA3E579}">
      <dgm:prSet/>
      <dgm:spPr/>
      <dgm:t>
        <a:bodyPr/>
        <a:lstStyle/>
        <a:p>
          <a:endParaRPr lang="en-US"/>
        </a:p>
      </dgm:t>
    </dgm:pt>
    <dgm:pt modelId="{B5ED4816-E957-4BFA-B4DA-78C6C5E43CAC}">
      <dgm:prSet custT="1"/>
      <dgm:spPr/>
      <dgm:t>
        <a:bodyPr/>
        <a:lstStyle/>
        <a:p>
          <a:r>
            <a:rPr lang="en-IN" sz="2000" b="1" dirty="0">
              <a:latin typeface="Times New Roman" pitchFamily="18" charset="0"/>
              <a:cs typeface="Times New Roman" pitchFamily="18" charset="0"/>
            </a:rPr>
            <a:t>NGOs</a:t>
          </a:r>
        </a:p>
      </dgm:t>
    </dgm:pt>
    <dgm:pt modelId="{9E734E59-809B-4870-8AB6-F159C8028F0E}" type="parTrans" cxnId="{A75C91DD-A1C5-413C-86B9-B303B4BBE4B0}">
      <dgm:prSet/>
      <dgm:spPr/>
      <dgm:t>
        <a:bodyPr/>
        <a:lstStyle/>
        <a:p>
          <a:endParaRPr lang="en-US"/>
        </a:p>
      </dgm:t>
    </dgm:pt>
    <dgm:pt modelId="{5FB39748-ECB0-4155-A817-D4E64FC44DD0}" type="sibTrans" cxnId="{A75C91DD-A1C5-413C-86B9-B303B4BBE4B0}">
      <dgm:prSet/>
      <dgm:spPr/>
      <dgm:t>
        <a:bodyPr/>
        <a:lstStyle/>
        <a:p>
          <a:endParaRPr lang="en-US"/>
        </a:p>
      </dgm:t>
    </dgm:pt>
    <dgm:pt modelId="{82FBE44F-DF49-4812-8F64-AC1A89BA5F3A}">
      <dgm:prSet custT="1"/>
      <dgm:spPr/>
      <dgm:t>
        <a:bodyPr/>
        <a:lstStyle/>
        <a:p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GOVERNMENT</a:t>
          </a:r>
        </a:p>
        <a:p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(</a:t>
          </a:r>
          <a:r>
            <a:rPr lang="en-IN" sz="2000" b="1" dirty="0">
              <a:latin typeface="Times New Roman" pitchFamily="18" charset="0"/>
              <a:cs typeface="Times New Roman" pitchFamily="18" charset="0"/>
            </a:rPr>
            <a:t>PLANT HEALTH CARD)</a:t>
          </a:r>
        </a:p>
      </dgm:t>
    </dgm:pt>
    <dgm:pt modelId="{161E7424-B472-4A58-9509-3C101A0FB2C4}" type="parTrans" cxnId="{99782789-3149-4CC5-92FE-0C7978FDE660}">
      <dgm:prSet/>
      <dgm:spPr/>
      <dgm:t>
        <a:bodyPr/>
        <a:lstStyle/>
        <a:p>
          <a:endParaRPr lang="en-US"/>
        </a:p>
      </dgm:t>
    </dgm:pt>
    <dgm:pt modelId="{C954D501-7CD8-4A58-B9C2-D27D29268F87}" type="sibTrans" cxnId="{99782789-3149-4CC5-92FE-0C7978FDE660}">
      <dgm:prSet/>
      <dgm:spPr/>
      <dgm:t>
        <a:bodyPr/>
        <a:lstStyle/>
        <a:p>
          <a:endParaRPr lang="en-US"/>
        </a:p>
      </dgm:t>
    </dgm:pt>
    <dgm:pt modelId="{5DE4BBC2-4067-4DC6-AA7D-7B92E1C9C13A}">
      <dgm:prSet custT="1"/>
      <dgm:spPr/>
      <dgm:t>
        <a:bodyPr/>
        <a:lstStyle/>
        <a:p>
          <a:r>
            <a:rPr lang="en-IN" sz="2000" b="1" dirty="0">
              <a:latin typeface="Times New Roman" pitchFamily="18" charset="0"/>
              <a:cs typeface="Times New Roman" pitchFamily="18" charset="0"/>
            </a:rPr>
            <a:t>FARMERS</a:t>
          </a:r>
        </a:p>
      </dgm:t>
    </dgm:pt>
    <dgm:pt modelId="{79EB3DB3-0A92-468F-B017-8C808AF0C408}" type="sibTrans" cxnId="{532300FF-5AAE-414A-8B28-D9FC8CB21D71}">
      <dgm:prSet/>
      <dgm:spPr/>
      <dgm:t>
        <a:bodyPr/>
        <a:lstStyle/>
        <a:p>
          <a:endParaRPr lang="en-US"/>
        </a:p>
      </dgm:t>
    </dgm:pt>
    <dgm:pt modelId="{92D61683-AB55-4820-9E3F-CD82A0DEF188}" type="parTrans" cxnId="{532300FF-5AAE-414A-8B28-D9FC8CB21D71}">
      <dgm:prSet/>
      <dgm:spPr/>
      <dgm:t>
        <a:bodyPr/>
        <a:lstStyle/>
        <a:p>
          <a:endParaRPr lang="en-US"/>
        </a:p>
      </dgm:t>
    </dgm:pt>
    <dgm:pt modelId="{9B25B5B1-1AD5-4F7D-BFA8-1C5014ACDEB2}" type="pres">
      <dgm:prSet presAssocID="{415DF2C0-1C23-45D9-97E2-8610F9CE29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9445D2C-8C83-4D43-A50C-D44030A419BA}" type="pres">
      <dgm:prSet presAssocID="{5DE4BBC2-4067-4DC6-AA7D-7B92E1C9C13A}" presName="node" presStyleLbl="node1" presStyleIdx="0" presStyleCnt="6" custLinFactNeighborY="-476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0C23CE-AFCD-4548-B4A6-289E50A6B02B}" type="pres">
      <dgm:prSet presAssocID="{79EB3DB3-0A92-468F-B017-8C808AF0C408}" presName="sibTrans" presStyleCnt="0"/>
      <dgm:spPr/>
    </dgm:pt>
    <dgm:pt modelId="{9745DA99-BC65-4988-BA30-8CFC3B3C86FB}" type="pres">
      <dgm:prSet presAssocID="{B114718E-552E-4228-A41E-E018EDEE7DAE}" presName="node" presStyleLbl="node1" presStyleIdx="1" presStyleCnt="6" custLinFactNeighborY="-476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237ED2-6C53-4FF4-9063-C785CE5B2BD3}" type="pres">
      <dgm:prSet presAssocID="{04808565-E699-4778-B2E2-72FFD2C7AC84}" presName="sibTrans" presStyleCnt="0"/>
      <dgm:spPr/>
    </dgm:pt>
    <dgm:pt modelId="{ED4AB7C0-F055-48CC-ABDE-8F34689224DE}" type="pres">
      <dgm:prSet presAssocID="{F717A64B-1EBD-4201-8B46-050B56A53BF2}" presName="node" presStyleLbl="node1" presStyleIdx="2" presStyleCnt="6" custLinFactNeighborY="-476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D1B076-9DC8-4693-9FEB-BD4BB5D8912B}" type="pres">
      <dgm:prSet presAssocID="{BCA91ABC-93D3-450F-8979-FEF3FAE978B9}" presName="sibTrans" presStyleCnt="0"/>
      <dgm:spPr/>
    </dgm:pt>
    <dgm:pt modelId="{BB7AC3EA-2102-4B5B-B69A-7FF078E733EB}" type="pres">
      <dgm:prSet presAssocID="{8D0D2D02-96D3-49EB-A1F5-27794C3528E0}" presName="node" presStyleLbl="node1" presStyleIdx="3" presStyleCnt="6" custLinFactNeighborY="514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EED7D9-80E1-448D-9723-C37143E13DD0}" type="pres">
      <dgm:prSet presAssocID="{31924F93-4A02-4767-B35F-448EDCC738E0}" presName="sibTrans" presStyleCnt="0"/>
      <dgm:spPr/>
    </dgm:pt>
    <dgm:pt modelId="{BB8DDD3D-E04E-48A7-9414-3DADEE130509}" type="pres">
      <dgm:prSet presAssocID="{B5ED4816-E957-4BFA-B4DA-78C6C5E43CAC}" presName="node" presStyleLbl="node1" presStyleIdx="4" presStyleCnt="6" custLinFactNeighborY="514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F48504-0503-482D-BC37-C9904A68B454}" type="pres">
      <dgm:prSet presAssocID="{5FB39748-ECB0-4155-A817-D4E64FC44DD0}" presName="sibTrans" presStyleCnt="0"/>
      <dgm:spPr/>
    </dgm:pt>
    <dgm:pt modelId="{442E3D48-A2FA-444D-839F-3DFDAC8E53F7}" type="pres">
      <dgm:prSet presAssocID="{82FBE44F-DF49-4812-8F64-AC1A89BA5F3A}" presName="node" presStyleLbl="node1" presStyleIdx="5" presStyleCnt="6" custLinFactNeighborY="514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BD9B22-FE34-48F1-928C-983ECF0EF64B}" type="presOf" srcId="{5DE4BBC2-4067-4DC6-AA7D-7B92E1C9C13A}" destId="{B9445D2C-8C83-4D43-A50C-D44030A419BA}" srcOrd="0" destOrd="0" presId="urn:microsoft.com/office/officeart/2005/8/layout/default#1"/>
    <dgm:cxn modelId="{C7691ACE-19D6-4FC7-BE48-C4AD1E356EA7}" type="presOf" srcId="{B114718E-552E-4228-A41E-E018EDEE7DAE}" destId="{9745DA99-BC65-4988-BA30-8CFC3B3C86FB}" srcOrd="0" destOrd="0" presId="urn:microsoft.com/office/officeart/2005/8/layout/default#1"/>
    <dgm:cxn modelId="{6F49A5DF-620E-41B8-8084-2034D175C6AC}" type="presOf" srcId="{415DF2C0-1C23-45D9-97E2-8610F9CE2943}" destId="{9B25B5B1-1AD5-4F7D-BFA8-1C5014ACDEB2}" srcOrd="0" destOrd="0" presId="urn:microsoft.com/office/officeart/2005/8/layout/default#1"/>
    <dgm:cxn modelId="{532300FF-5AAE-414A-8B28-D9FC8CB21D71}" srcId="{415DF2C0-1C23-45D9-97E2-8610F9CE2943}" destId="{5DE4BBC2-4067-4DC6-AA7D-7B92E1C9C13A}" srcOrd="0" destOrd="0" parTransId="{92D61683-AB55-4820-9E3F-CD82A0DEF188}" sibTransId="{79EB3DB3-0A92-468F-B017-8C808AF0C408}"/>
    <dgm:cxn modelId="{F3006FF1-DDB3-4971-BB17-5937EC93E60D}" srcId="{415DF2C0-1C23-45D9-97E2-8610F9CE2943}" destId="{F717A64B-1EBD-4201-8B46-050B56A53BF2}" srcOrd="2" destOrd="0" parTransId="{20EAD2D8-A3DD-4513-A10D-CDA42CC9D86A}" sibTransId="{BCA91ABC-93D3-450F-8979-FEF3FAE978B9}"/>
    <dgm:cxn modelId="{3DBB35F6-D9C0-48D8-AFEC-2D6FEEA31407}" type="presOf" srcId="{F717A64B-1EBD-4201-8B46-050B56A53BF2}" destId="{ED4AB7C0-F055-48CC-ABDE-8F34689224DE}" srcOrd="0" destOrd="0" presId="urn:microsoft.com/office/officeart/2005/8/layout/default#1"/>
    <dgm:cxn modelId="{DE2B7808-D231-47C0-8C7B-31341CA3E579}" srcId="{415DF2C0-1C23-45D9-97E2-8610F9CE2943}" destId="{8D0D2D02-96D3-49EB-A1F5-27794C3528E0}" srcOrd="3" destOrd="0" parTransId="{F372A7FD-6A62-4836-902B-1624F83135A6}" sibTransId="{31924F93-4A02-4767-B35F-448EDCC738E0}"/>
    <dgm:cxn modelId="{7BD73E9E-37F5-4794-A9DE-7C5E99FEAD1A}" type="presOf" srcId="{B5ED4816-E957-4BFA-B4DA-78C6C5E43CAC}" destId="{BB8DDD3D-E04E-48A7-9414-3DADEE130509}" srcOrd="0" destOrd="0" presId="urn:microsoft.com/office/officeart/2005/8/layout/default#1"/>
    <dgm:cxn modelId="{A75C91DD-A1C5-413C-86B9-B303B4BBE4B0}" srcId="{415DF2C0-1C23-45D9-97E2-8610F9CE2943}" destId="{B5ED4816-E957-4BFA-B4DA-78C6C5E43CAC}" srcOrd="4" destOrd="0" parTransId="{9E734E59-809B-4870-8AB6-F159C8028F0E}" sibTransId="{5FB39748-ECB0-4155-A817-D4E64FC44DD0}"/>
    <dgm:cxn modelId="{99782789-3149-4CC5-92FE-0C7978FDE660}" srcId="{415DF2C0-1C23-45D9-97E2-8610F9CE2943}" destId="{82FBE44F-DF49-4812-8F64-AC1A89BA5F3A}" srcOrd="5" destOrd="0" parTransId="{161E7424-B472-4A58-9509-3C101A0FB2C4}" sibTransId="{C954D501-7CD8-4A58-B9C2-D27D29268F87}"/>
    <dgm:cxn modelId="{0DFF21C2-87C3-40A9-B21F-73497C871462}" srcId="{415DF2C0-1C23-45D9-97E2-8610F9CE2943}" destId="{B114718E-552E-4228-A41E-E018EDEE7DAE}" srcOrd="1" destOrd="0" parTransId="{BF6B1873-1EB1-4E55-8605-017233D64C62}" sibTransId="{04808565-E699-4778-B2E2-72FFD2C7AC84}"/>
    <dgm:cxn modelId="{76B4F9C0-9D78-42B2-A7B3-CABF088BF8A6}" type="presOf" srcId="{8D0D2D02-96D3-49EB-A1F5-27794C3528E0}" destId="{BB7AC3EA-2102-4B5B-B69A-7FF078E733EB}" srcOrd="0" destOrd="0" presId="urn:microsoft.com/office/officeart/2005/8/layout/default#1"/>
    <dgm:cxn modelId="{766F1127-EA8D-4D33-9C16-CA2C315AA8B9}" type="presOf" srcId="{82FBE44F-DF49-4812-8F64-AC1A89BA5F3A}" destId="{442E3D48-A2FA-444D-839F-3DFDAC8E53F7}" srcOrd="0" destOrd="0" presId="urn:microsoft.com/office/officeart/2005/8/layout/default#1"/>
    <dgm:cxn modelId="{AE0C265C-F6B4-47A6-A5A1-17B2BFE587DD}" type="presParOf" srcId="{9B25B5B1-1AD5-4F7D-BFA8-1C5014ACDEB2}" destId="{B9445D2C-8C83-4D43-A50C-D44030A419BA}" srcOrd="0" destOrd="0" presId="urn:microsoft.com/office/officeart/2005/8/layout/default#1"/>
    <dgm:cxn modelId="{2828AC9E-7E7D-44C7-87C5-DB12115FFB16}" type="presParOf" srcId="{9B25B5B1-1AD5-4F7D-BFA8-1C5014ACDEB2}" destId="{680C23CE-AFCD-4548-B4A6-289E50A6B02B}" srcOrd="1" destOrd="0" presId="urn:microsoft.com/office/officeart/2005/8/layout/default#1"/>
    <dgm:cxn modelId="{26D712DF-C7EE-47FF-A21B-FB6D0E3EBAB7}" type="presParOf" srcId="{9B25B5B1-1AD5-4F7D-BFA8-1C5014ACDEB2}" destId="{9745DA99-BC65-4988-BA30-8CFC3B3C86FB}" srcOrd="2" destOrd="0" presId="urn:microsoft.com/office/officeart/2005/8/layout/default#1"/>
    <dgm:cxn modelId="{2BE842C2-5EEE-411F-874C-FDD3383486E7}" type="presParOf" srcId="{9B25B5B1-1AD5-4F7D-BFA8-1C5014ACDEB2}" destId="{79237ED2-6C53-4FF4-9063-C785CE5B2BD3}" srcOrd="3" destOrd="0" presId="urn:microsoft.com/office/officeart/2005/8/layout/default#1"/>
    <dgm:cxn modelId="{10A675DF-7C02-432F-B7DA-12B06C4F534C}" type="presParOf" srcId="{9B25B5B1-1AD5-4F7D-BFA8-1C5014ACDEB2}" destId="{ED4AB7C0-F055-48CC-ABDE-8F34689224DE}" srcOrd="4" destOrd="0" presId="urn:microsoft.com/office/officeart/2005/8/layout/default#1"/>
    <dgm:cxn modelId="{62416511-F9B4-4D76-AF5C-1388D475B47C}" type="presParOf" srcId="{9B25B5B1-1AD5-4F7D-BFA8-1C5014ACDEB2}" destId="{21D1B076-9DC8-4693-9FEB-BD4BB5D8912B}" srcOrd="5" destOrd="0" presId="urn:microsoft.com/office/officeart/2005/8/layout/default#1"/>
    <dgm:cxn modelId="{22E6431E-8C35-4C7C-A19E-5BC613003A99}" type="presParOf" srcId="{9B25B5B1-1AD5-4F7D-BFA8-1C5014ACDEB2}" destId="{BB7AC3EA-2102-4B5B-B69A-7FF078E733EB}" srcOrd="6" destOrd="0" presId="urn:microsoft.com/office/officeart/2005/8/layout/default#1"/>
    <dgm:cxn modelId="{4BDE6130-7168-45DE-965C-8696BE31E3C7}" type="presParOf" srcId="{9B25B5B1-1AD5-4F7D-BFA8-1C5014ACDEB2}" destId="{6DEED7D9-80E1-448D-9723-C37143E13DD0}" srcOrd="7" destOrd="0" presId="urn:microsoft.com/office/officeart/2005/8/layout/default#1"/>
    <dgm:cxn modelId="{CB77290C-55D7-4655-80A5-0446DD0AEF11}" type="presParOf" srcId="{9B25B5B1-1AD5-4F7D-BFA8-1C5014ACDEB2}" destId="{BB8DDD3D-E04E-48A7-9414-3DADEE130509}" srcOrd="8" destOrd="0" presId="urn:microsoft.com/office/officeart/2005/8/layout/default#1"/>
    <dgm:cxn modelId="{1AFC93B6-D733-4BC7-B50D-40EADD6FBEDF}" type="presParOf" srcId="{9B25B5B1-1AD5-4F7D-BFA8-1C5014ACDEB2}" destId="{A1F48504-0503-482D-BC37-C9904A68B454}" srcOrd="9" destOrd="0" presId="urn:microsoft.com/office/officeart/2005/8/layout/default#1"/>
    <dgm:cxn modelId="{2CBF196B-2CA6-4472-B8C9-84F3A8308A93}" type="presParOf" srcId="{9B25B5B1-1AD5-4F7D-BFA8-1C5014ACDEB2}" destId="{442E3D48-A2FA-444D-839F-3DFDAC8E53F7}" srcOrd="10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BD051-F44E-4C64-B8EA-B61479904C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454CCF-D3E3-40CA-96DC-A9C679916B05}">
      <dgm:prSet/>
      <dgm:spPr/>
      <dgm:t>
        <a:bodyPr/>
        <a:lstStyle/>
        <a:p>
          <a:r>
            <a:rPr lang="en-IN" b="0" i="0" dirty="0"/>
            <a:t>PROGRESSIVE FARMERS</a:t>
          </a:r>
          <a:endParaRPr lang="en-IN" dirty="0"/>
        </a:p>
      </dgm:t>
    </dgm:pt>
    <dgm:pt modelId="{E22794B6-C456-4FC9-9C9A-07DDB5982BFA}" type="parTrans" cxnId="{079E504D-9AB1-4E2E-95E3-156FB2A08380}">
      <dgm:prSet/>
      <dgm:spPr/>
      <dgm:t>
        <a:bodyPr/>
        <a:lstStyle/>
        <a:p>
          <a:endParaRPr lang="en-US"/>
        </a:p>
      </dgm:t>
    </dgm:pt>
    <dgm:pt modelId="{AA5F6FEA-76C2-4E07-ABD1-A246EB71F915}" type="sibTrans" cxnId="{079E504D-9AB1-4E2E-95E3-156FB2A08380}">
      <dgm:prSet/>
      <dgm:spPr/>
      <dgm:t>
        <a:bodyPr/>
        <a:lstStyle/>
        <a:p>
          <a:endParaRPr lang="en-US"/>
        </a:p>
      </dgm:t>
    </dgm:pt>
    <dgm:pt modelId="{CD8FF43E-DA9E-42A9-80AE-6424BD9367D2}">
      <dgm:prSet/>
      <dgm:spPr/>
      <dgm:t>
        <a:bodyPr/>
        <a:lstStyle/>
        <a:p>
          <a:r>
            <a:rPr lang="en-IN" b="0" i="0" dirty="0"/>
            <a:t>DEMONSTATIONS IN VILLIAGE</a:t>
          </a:r>
          <a:endParaRPr lang="en-IN" dirty="0"/>
        </a:p>
      </dgm:t>
    </dgm:pt>
    <dgm:pt modelId="{C8011F88-AAE3-49DC-A0B5-C92D2DA21A0F}" type="parTrans" cxnId="{F22966B5-6284-491D-81D9-20E66E764DDE}">
      <dgm:prSet/>
      <dgm:spPr/>
      <dgm:t>
        <a:bodyPr/>
        <a:lstStyle/>
        <a:p>
          <a:endParaRPr lang="en-US"/>
        </a:p>
      </dgm:t>
    </dgm:pt>
    <dgm:pt modelId="{03696DC0-A9E3-46C4-8BEB-B3ECF2340A46}" type="sibTrans" cxnId="{F22966B5-6284-491D-81D9-20E66E764DDE}">
      <dgm:prSet/>
      <dgm:spPr/>
      <dgm:t>
        <a:bodyPr/>
        <a:lstStyle/>
        <a:p>
          <a:endParaRPr lang="en-US"/>
        </a:p>
      </dgm:t>
    </dgm:pt>
    <dgm:pt modelId="{412F0D32-A56B-4DC4-8AA9-139C6527AA74}">
      <dgm:prSet/>
      <dgm:spPr/>
      <dgm:t>
        <a:bodyPr/>
        <a:lstStyle/>
        <a:p>
          <a:r>
            <a:rPr lang="en-IN" b="0" i="0" dirty="0"/>
            <a:t>ADVERTISMENTS</a:t>
          </a:r>
          <a:endParaRPr lang="en-IN" dirty="0"/>
        </a:p>
      </dgm:t>
    </dgm:pt>
    <dgm:pt modelId="{9BE14E1D-F94A-437B-B942-5E7DEA948F91}" type="parTrans" cxnId="{CA80AD17-45D4-4924-80A3-3A0A364A1036}">
      <dgm:prSet/>
      <dgm:spPr/>
      <dgm:t>
        <a:bodyPr/>
        <a:lstStyle/>
        <a:p>
          <a:endParaRPr lang="en-US"/>
        </a:p>
      </dgm:t>
    </dgm:pt>
    <dgm:pt modelId="{45C2BA54-CB57-40D2-99DA-4E2639CF3D28}" type="sibTrans" cxnId="{CA80AD17-45D4-4924-80A3-3A0A364A1036}">
      <dgm:prSet/>
      <dgm:spPr/>
      <dgm:t>
        <a:bodyPr/>
        <a:lstStyle/>
        <a:p>
          <a:endParaRPr lang="en-US"/>
        </a:p>
      </dgm:t>
    </dgm:pt>
    <dgm:pt modelId="{1F0D0445-E775-40FF-8142-A88DE862B6FA}">
      <dgm:prSet/>
      <dgm:spPr/>
      <dgm:t>
        <a:bodyPr/>
        <a:lstStyle/>
        <a:p>
          <a:r>
            <a:rPr lang="en-IN" b="0" i="0" dirty="0"/>
            <a:t>NGOs</a:t>
          </a:r>
          <a:endParaRPr lang="en-IN" dirty="0"/>
        </a:p>
      </dgm:t>
    </dgm:pt>
    <dgm:pt modelId="{A998C110-F233-4175-8E3B-44CEF04B17E7}" type="parTrans" cxnId="{2A62C318-FC02-4305-9CE3-35794F0A95D0}">
      <dgm:prSet/>
      <dgm:spPr/>
      <dgm:t>
        <a:bodyPr/>
        <a:lstStyle/>
        <a:p>
          <a:endParaRPr lang="en-US"/>
        </a:p>
      </dgm:t>
    </dgm:pt>
    <dgm:pt modelId="{8FD28F30-CE58-4FD7-962E-16F4EDFC04DA}" type="sibTrans" cxnId="{2A62C318-FC02-4305-9CE3-35794F0A95D0}">
      <dgm:prSet/>
      <dgm:spPr/>
      <dgm:t>
        <a:bodyPr/>
        <a:lstStyle/>
        <a:p>
          <a:endParaRPr lang="en-US"/>
        </a:p>
      </dgm:t>
    </dgm:pt>
    <dgm:pt modelId="{BD5DF016-8CFB-4C72-971B-C04CF8233681}" type="pres">
      <dgm:prSet presAssocID="{F0DBD051-F44E-4C64-B8EA-B61479904C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3014DE1-54EA-46F5-9DB6-B1E382B15034}" type="pres">
      <dgm:prSet presAssocID="{54454CCF-D3E3-40CA-96DC-A9C679916B05}" presName="hierRoot1" presStyleCnt="0">
        <dgm:presLayoutVars>
          <dgm:hierBranch val="init"/>
        </dgm:presLayoutVars>
      </dgm:prSet>
      <dgm:spPr/>
    </dgm:pt>
    <dgm:pt modelId="{EE3FD610-C6EF-4897-8AB7-3300BF228E5B}" type="pres">
      <dgm:prSet presAssocID="{54454CCF-D3E3-40CA-96DC-A9C679916B05}" presName="rootComposite1" presStyleCnt="0"/>
      <dgm:spPr/>
    </dgm:pt>
    <dgm:pt modelId="{2133BC8C-8E48-4B89-827D-7AF3CB5C657C}" type="pres">
      <dgm:prSet presAssocID="{54454CCF-D3E3-40CA-96DC-A9C679916B05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C6A13E-3B3A-43FE-B708-BB215B4B2FF1}" type="pres">
      <dgm:prSet presAssocID="{54454CCF-D3E3-40CA-96DC-A9C679916B0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FD7B2BD-06E2-4308-9E0B-D63389AE6EBD}" type="pres">
      <dgm:prSet presAssocID="{54454CCF-D3E3-40CA-96DC-A9C679916B05}" presName="hierChild2" presStyleCnt="0"/>
      <dgm:spPr/>
    </dgm:pt>
    <dgm:pt modelId="{B05F6F48-C91A-4AC1-BDD2-7519E9DEB5F1}" type="pres">
      <dgm:prSet presAssocID="{54454CCF-D3E3-40CA-96DC-A9C679916B05}" presName="hierChild3" presStyleCnt="0"/>
      <dgm:spPr/>
    </dgm:pt>
    <dgm:pt modelId="{EF2411D8-96FA-4B8B-837B-DCC91B4170BB}" type="pres">
      <dgm:prSet presAssocID="{CD8FF43E-DA9E-42A9-80AE-6424BD9367D2}" presName="hierRoot1" presStyleCnt="0">
        <dgm:presLayoutVars>
          <dgm:hierBranch val="init"/>
        </dgm:presLayoutVars>
      </dgm:prSet>
      <dgm:spPr/>
    </dgm:pt>
    <dgm:pt modelId="{0A2FB9CC-D8BE-4A1C-86D3-47EA9FA0861A}" type="pres">
      <dgm:prSet presAssocID="{CD8FF43E-DA9E-42A9-80AE-6424BD9367D2}" presName="rootComposite1" presStyleCnt="0"/>
      <dgm:spPr/>
    </dgm:pt>
    <dgm:pt modelId="{4BC6978B-8139-4032-B8F8-DDEC17B5E407}" type="pres">
      <dgm:prSet presAssocID="{CD8FF43E-DA9E-42A9-80AE-6424BD9367D2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2C35F2-E409-4658-8DC2-320808C9BD0D}" type="pres">
      <dgm:prSet presAssocID="{CD8FF43E-DA9E-42A9-80AE-6424BD9367D2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38A26B8-C9CD-4B6E-BF78-BBCDDDBCBAB1}" type="pres">
      <dgm:prSet presAssocID="{CD8FF43E-DA9E-42A9-80AE-6424BD9367D2}" presName="hierChild2" presStyleCnt="0"/>
      <dgm:spPr/>
    </dgm:pt>
    <dgm:pt modelId="{D238CD51-7CFD-40BB-BE95-78EE9E3F30A6}" type="pres">
      <dgm:prSet presAssocID="{CD8FF43E-DA9E-42A9-80AE-6424BD9367D2}" presName="hierChild3" presStyleCnt="0"/>
      <dgm:spPr/>
    </dgm:pt>
    <dgm:pt modelId="{22A344EC-2A6F-4E50-B423-6DAB6BB51B9F}" type="pres">
      <dgm:prSet presAssocID="{412F0D32-A56B-4DC4-8AA9-139C6527AA74}" presName="hierRoot1" presStyleCnt="0">
        <dgm:presLayoutVars>
          <dgm:hierBranch val="init"/>
        </dgm:presLayoutVars>
      </dgm:prSet>
      <dgm:spPr/>
    </dgm:pt>
    <dgm:pt modelId="{4FE167EA-DBF9-4ACF-BD02-8C216B4B95AA}" type="pres">
      <dgm:prSet presAssocID="{412F0D32-A56B-4DC4-8AA9-139C6527AA74}" presName="rootComposite1" presStyleCnt="0"/>
      <dgm:spPr/>
    </dgm:pt>
    <dgm:pt modelId="{8B1C0288-4444-4808-8D34-E4AC4EF3B6E0}" type="pres">
      <dgm:prSet presAssocID="{412F0D32-A56B-4DC4-8AA9-139C6527AA74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3A09D7-6B20-4223-BB6B-B3FE0655EBBB}" type="pres">
      <dgm:prSet presAssocID="{412F0D32-A56B-4DC4-8AA9-139C6527AA7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9A40DEDE-A5D9-4372-B3F9-6C674E4BBCC6}" type="pres">
      <dgm:prSet presAssocID="{412F0D32-A56B-4DC4-8AA9-139C6527AA74}" presName="hierChild2" presStyleCnt="0"/>
      <dgm:spPr/>
    </dgm:pt>
    <dgm:pt modelId="{43D3796D-E213-430F-9C5C-9B4F0DBA6E3E}" type="pres">
      <dgm:prSet presAssocID="{412F0D32-A56B-4DC4-8AA9-139C6527AA74}" presName="hierChild3" presStyleCnt="0"/>
      <dgm:spPr/>
    </dgm:pt>
    <dgm:pt modelId="{4B094E3D-2012-4FD2-A5C0-FA9069124946}" type="pres">
      <dgm:prSet presAssocID="{1F0D0445-E775-40FF-8142-A88DE862B6FA}" presName="hierRoot1" presStyleCnt="0">
        <dgm:presLayoutVars>
          <dgm:hierBranch val="init"/>
        </dgm:presLayoutVars>
      </dgm:prSet>
      <dgm:spPr/>
    </dgm:pt>
    <dgm:pt modelId="{24DD8D89-6815-4474-91F4-85848EBC9B5B}" type="pres">
      <dgm:prSet presAssocID="{1F0D0445-E775-40FF-8142-A88DE862B6FA}" presName="rootComposite1" presStyleCnt="0"/>
      <dgm:spPr/>
    </dgm:pt>
    <dgm:pt modelId="{079DB669-B050-4375-BDB0-29AA3DD9179A}" type="pres">
      <dgm:prSet presAssocID="{1F0D0445-E775-40FF-8142-A88DE862B6FA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0E36CA-DAD0-4F32-B757-27D11EA39BAB}" type="pres">
      <dgm:prSet presAssocID="{1F0D0445-E775-40FF-8142-A88DE862B6FA}" presName="rootConnector1" presStyleLbl="node1" presStyleIdx="0" presStyleCnt="0"/>
      <dgm:spPr/>
      <dgm:t>
        <a:bodyPr/>
        <a:lstStyle/>
        <a:p>
          <a:endParaRPr lang="en-IN"/>
        </a:p>
      </dgm:t>
    </dgm:pt>
    <dgm:pt modelId="{66772AE5-12B5-4FBC-82B8-2ABACD0EFADE}" type="pres">
      <dgm:prSet presAssocID="{1F0D0445-E775-40FF-8142-A88DE862B6FA}" presName="hierChild2" presStyleCnt="0"/>
      <dgm:spPr/>
    </dgm:pt>
    <dgm:pt modelId="{62364C0E-CB62-493D-A2ED-647077B8062F}" type="pres">
      <dgm:prSet presAssocID="{1F0D0445-E775-40FF-8142-A88DE862B6FA}" presName="hierChild3" presStyleCnt="0"/>
      <dgm:spPr/>
    </dgm:pt>
  </dgm:ptLst>
  <dgm:cxnLst>
    <dgm:cxn modelId="{A13FBCC2-E478-40E2-85A9-B5C47C2B044F}" type="presOf" srcId="{F0DBD051-F44E-4C64-B8EA-B61479904C35}" destId="{BD5DF016-8CFB-4C72-971B-C04CF8233681}" srcOrd="0" destOrd="0" presId="urn:microsoft.com/office/officeart/2005/8/layout/orgChart1"/>
    <dgm:cxn modelId="{A5BFE9FF-6612-4687-90BD-D682D9D0A050}" type="presOf" srcId="{1F0D0445-E775-40FF-8142-A88DE862B6FA}" destId="{079DB669-B050-4375-BDB0-29AA3DD9179A}" srcOrd="0" destOrd="0" presId="urn:microsoft.com/office/officeart/2005/8/layout/orgChart1"/>
    <dgm:cxn modelId="{70CBB818-A1FF-4653-9D2B-6C9230D8ADF0}" type="presOf" srcId="{1F0D0445-E775-40FF-8142-A88DE862B6FA}" destId="{240E36CA-DAD0-4F32-B757-27D11EA39BAB}" srcOrd="1" destOrd="0" presId="urn:microsoft.com/office/officeart/2005/8/layout/orgChart1"/>
    <dgm:cxn modelId="{F2616F5C-A214-4B62-9FF9-37C980DBA02D}" type="presOf" srcId="{54454CCF-D3E3-40CA-96DC-A9C679916B05}" destId="{2133BC8C-8E48-4B89-827D-7AF3CB5C657C}" srcOrd="0" destOrd="0" presId="urn:microsoft.com/office/officeart/2005/8/layout/orgChart1"/>
    <dgm:cxn modelId="{4AF01B40-9F90-4280-B276-912C810CE758}" type="presOf" srcId="{CD8FF43E-DA9E-42A9-80AE-6424BD9367D2}" destId="{0B2C35F2-E409-4658-8DC2-320808C9BD0D}" srcOrd="1" destOrd="0" presId="urn:microsoft.com/office/officeart/2005/8/layout/orgChart1"/>
    <dgm:cxn modelId="{1A4E55B1-8F7B-4585-85E9-A550135EEAAD}" type="presOf" srcId="{CD8FF43E-DA9E-42A9-80AE-6424BD9367D2}" destId="{4BC6978B-8139-4032-B8F8-DDEC17B5E407}" srcOrd="0" destOrd="0" presId="urn:microsoft.com/office/officeart/2005/8/layout/orgChart1"/>
    <dgm:cxn modelId="{079E504D-9AB1-4E2E-95E3-156FB2A08380}" srcId="{F0DBD051-F44E-4C64-B8EA-B61479904C35}" destId="{54454CCF-D3E3-40CA-96DC-A9C679916B05}" srcOrd="0" destOrd="0" parTransId="{E22794B6-C456-4FC9-9C9A-07DDB5982BFA}" sibTransId="{AA5F6FEA-76C2-4E07-ABD1-A246EB71F915}"/>
    <dgm:cxn modelId="{6CB44233-7582-42FA-937B-12C32969A326}" type="presOf" srcId="{412F0D32-A56B-4DC4-8AA9-139C6527AA74}" destId="{8B1C0288-4444-4808-8D34-E4AC4EF3B6E0}" srcOrd="0" destOrd="0" presId="urn:microsoft.com/office/officeart/2005/8/layout/orgChart1"/>
    <dgm:cxn modelId="{2A62C318-FC02-4305-9CE3-35794F0A95D0}" srcId="{F0DBD051-F44E-4C64-B8EA-B61479904C35}" destId="{1F0D0445-E775-40FF-8142-A88DE862B6FA}" srcOrd="3" destOrd="0" parTransId="{A998C110-F233-4175-8E3B-44CEF04B17E7}" sibTransId="{8FD28F30-CE58-4FD7-962E-16F4EDFC04DA}"/>
    <dgm:cxn modelId="{B00F691C-6CE3-479A-9336-2C7A22EF1B58}" type="presOf" srcId="{54454CCF-D3E3-40CA-96DC-A9C679916B05}" destId="{5BC6A13E-3B3A-43FE-B708-BB215B4B2FF1}" srcOrd="1" destOrd="0" presId="urn:microsoft.com/office/officeart/2005/8/layout/orgChart1"/>
    <dgm:cxn modelId="{F22966B5-6284-491D-81D9-20E66E764DDE}" srcId="{F0DBD051-F44E-4C64-B8EA-B61479904C35}" destId="{CD8FF43E-DA9E-42A9-80AE-6424BD9367D2}" srcOrd="1" destOrd="0" parTransId="{C8011F88-AAE3-49DC-A0B5-C92D2DA21A0F}" sibTransId="{03696DC0-A9E3-46C4-8BEB-B3ECF2340A46}"/>
    <dgm:cxn modelId="{E8EEF953-9014-4066-A603-1D8C0040237E}" type="presOf" srcId="{412F0D32-A56B-4DC4-8AA9-139C6527AA74}" destId="{653A09D7-6B20-4223-BB6B-B3FE0655EBBB}" srcOrd="1" destOrd="0" presId="urn:microsoft.com/office/officeart/2005/8/layout/orgChart1"/>
    <dgm:cxn modelId="{CA80AD17-45D4-4924-80A3-3A0A364A1036}" srcId="{F0DBD051-F44E-4C64-B8EA-B61479904C35}" destId="{412F0D32-A56B-4DC4-8AA9-139C6527AA74}" srcOrd="2" destOrd="0" parTransId="{9BE14E1D-F94A-437B-B942-5E7DEA948F91}" sibTransId="{45C2BA54-CB57-40D2-99DA-4E2639CF3D28}"/>
    <dgm:cxn modelId="{D39321A9-61CB-430D-8AAA-26B20B8E91A7}" type="presParOf" srcId="{BD5DF016-8CFB-4C72-971B-C04CF8233681}" destId="{23014DE1-54EA-46F5-9DB6-B1E382B15034}" srcOrd="0" destOrd="0" presId="urn:microsoft.com/office/officeart/2005/8/layout/orgChart1"/>
    <dgm:cxn modelId="{C502B96B-048B-456A-9FCA-771370126CAA}" type="presParOf" srcId="{23014DE1-54EA-46F5-9DB6-B1E382B15034}" destId="{EE3FD610-C6EF-4897-8AB7-3300BF228E5B}" srcOrd="0" destOrd="0" presId="urn:microsoft.com/office/officeart/2005/8/layout/orgChart1"/>
    <dgm:cxn modelId="{4507AC00-955B-408A-9961-3160A41B1E6E}" type="presParOf" srcId="{EE3FD610-C6EF-4897-8AB7-3300BF228E5B}" destId="{2133BC8C-8E48-4B89-827D-7AF3CB5C657C}" srcOrd="0" destOrd="0" presId="urn:microsoft.com/office/officeart/2005/8/layout/orgChart1"/>
    <dgm:cxn modelId="{1012ACA4-679F-40B7-9986-AC116591835D}" type="presParOf" srcId="{EE3FD610-C6EF-4897-8AB7-3300BF228E5B}" destId="{5BC6A13E-3B3A-43FE-B708-BB215B4B2FF1}" srcOrd="1" destOrd="0" presId="urn:microsoft.com/office/officeart/2005/8/layout/orgChart1"/>
    <dgm:cxn modelId="{1559A341-0201-417E-B17D-CAA304D71353}" type="presParOf" srcId="{23014DE1-54EA-46F5-9DB6-B1E382B15034}" destId="{BFD7B2BD-06E2-4308-9E0B-D63389AE6EBD}" srcOrd="1" destOrd="0" presId="urn:microsoft.com/office/officeart/2005/8/layout/orgChart1"/>
    <dgm:cxn modelId="{C0AC5C1E-23AA-40E7-BD7C-149EB7F50E5E}" type="presParOf" srcId="{23014DE1-54EA-46F5-9DB6-B1E382B15034}" destId="{B05F6F48-C91A-4AC1-BDD2-7519E9DEB5F1}" srcOrd="2" destOrd="0" presId="urn:microsoft.com/office/officeart/2005/8/layout/orgChart1"/>
    <dgm:cxn modelId="{0EC3F1E3-805B-4335-A030-EE4A3AA3A07A}" type="presParOf" srcId="{BD5DF016-8CFB-4C72-971B-C04CF8233681}" destId="{EF2411D8-96FA-4B8B-837B-DCC91B4170BB}" srcOrd="1" destOrd="0" presId="urn:microsoft.com/office/officeart/2005/8/layout/orgChart1"/>
    <dgm:cxn modelId="{933986AA-8E4A-4A47-B376-F410E7228995}" type="presParOf" srcId="{EF2411D8-96FA-4B8B-837B-DCC91B4170BB}" destId="{0A2FB9CC-D8BE-4A1C-86D3-47EA9FA0861A}" srcOrd="0" destOrd="0" presId="urn:microsoft.com/office/officeart/2005/8/layout/orgChart1"/>
    <dgm:cxn modelId="{646D80D6-DA4F-42DA-BD11-05FE405C293C}" type="presParOf" srcId="{0A2FB9CC-D8BE-4A1C-86D3-47EA9FA0861A}" destId="{4BC6978B-8139-4032-B8F8-DDEC17B5E407}" srcOrd="0" destOrd="0" presId="urn:microsoft.com/office/officeart/2005/8/layout/orgChart1"/>
    <dgm:cxn modelId="{5B2FB364-A477-4CA7-B382-565CB6CE9DA3}" type="presParOf" srcId="{0A2FB9CC-D8BE-4A1C-86D3-47EA9FA0861A}" destId="{0B2C35F2-E409-4658-8DC2-320808C9BD0D}" srcOrd="1" destOrd="0" presId="urn:microsoft.com/office/officeart/2005/8/layout/orgChart1"/>
    <dgm:cxn modelId="{FD192FC5-920C-458A-B145-1480E3043617}" type="presParOf" srcId="{EF2411D8-96FA-4B8B-837B-DCC91B4170BB}" destId="{C38A26B8-C9CD-4B6E-BF78-BBCDDDBCBAB1}" srcOrd="1" destOrd="0" presId="urn:microsoft.com/office/officeart/2005/8/layout/orgChart1"/>
    <dgm:cxn modelId="{2B517331-97B3-4B8A-87BC-91845394DD1F}" type="presParOf" srcId="{EF2411D8-96FA-4B8B-837B-DCC91B4170BB}" destId="{D238CD51-7CFD-40BB-BE95-78EE9E3F30A6}" srcOrd="2" destOrd="0" presId="urn:microsoft.com/office/officeart/2005/8/layout/orgChart1"/>
    <dgm:cxn modelId="{A035F945-16EC-4D82-957D-0788E7751CFF}" type="presParOf" srcId="{BD5DF016-8CFB-4C72-971B-C04CF8233681}" destId="{22A344EC-2A6F-4E50-B423-6DAB6BB51B9F}" srcOrd="2" destOrd="0" presId="urn:microsoft.com/office/officeart/2005/8/layout/orgChart1"/>
    <dgm:cxn modelId="{99A05963-2281-42CD-977D-44ADCF6E784F}" type="presParOf" srcId="{22A344EC-2A6F-4E50-B423-6DAB6BB51B9F}" destId="{4FE167EA-DBF9-4ACF-BD02-8C216B4B95AA}" srcOrd="0" destOrd="0" presId="urn:microsoft.com/office/officeart/2005/8/layout/orgChart1"/>
    <dgm:cxn modelId="{0A26AE1E-4746-4781-90D0-9BBC7961C62E}" type="presParOf" srcId="{4FE167EA-DBF9-4ACF-BD02-8C216B4B95AA}" destId="{8B1C0288-4444-4808-8D34-E4AC4EF3B6E0}" srcOrd="0" destOrd="0" presId="urn:microsoft.com/office/officeart/2005/8/layout/orgChart1"/>
    <dgm:cxn modelId="{B327F13A-DA7D-413C-B73B-4133BBE4BBE7}" type="presParOf" srcId="{4FE167EA-DBF9-4ACF-BD02-8C216B4B95AA}" destId="{653A09D7-6B20-4223-BB6B-B3FE0655EBBB}" srcOrd="1" destOrd="0" presId="urn:microsoft.com/office/officeart/2005/8/layout/orgChart1"/>
    <dgm:cxn modelId="{D5361C3E-60ED-49BE-AD59-395D36405DDE}" type="presParOf" srcId="{22A344EC-2A6F-4E50-B423-6DAB6BB51B9F}" destId="{9A40DEDE-A5D9-4372-B3F9-6C674E4BBCC6}" srcOrd="1" destOrd="0" presId="urn:microsoft.com/office/officeart/2005/8/layout/orgChart1"/>
    <dgm:cxn modelId="{42698C8A-ECC7-4DDA-ACFF-9A966F066C13}" type="presParOf" srcId="{22A344EC-2A6F-4E50-B423-6DAB6BB51B9F}" destId="{43D3796D-E213-430F-9C5C-9B4F0DBA6E3E}" srcOrd="2" destOrd="0" presId="urn:microsoft.com/office/officeart/2005/8/layout/orgChart1"/>
    <dgm:cxn modelId="{0357A5B5-196C-46DF-A2D2-7EDC5BD15753}" type="presParOf" srcId="{BD5DF016-8CFB-4C72-971B-C04CF8233681}" destId="{4B094E3D-2012-4FD2-A5C0-FA9069124946}" srcOrd="3" destOrd="0" presId="urn:microsoft.com/office/officeart/2005/8/layout/orgChart1"/>
    <dgm:cxn modelId="{85A78E13-D7DD-4B0B-B2CD-456EAD034C7B}" type="presParOf" srcId="{4B094E3D-2012-4FD2-A5C0-FA9069124946}" destId="{24DD8D89-6815-4474-91F4-85848EBC9B5B}" srcOrd="0" destOrd="0" presId="urn:microsoft.com/office/officeart/2005/8/layout/orgChart1"/>
    <dgm:cxn modelId="{2D6A3005-DDF5-4C7B-B11C-C1B442DD491C}" type="presParOf" srcId="{24DD8D89-6815-4474-91F4-85848EBC9B5B}" destId="{079DB669-B050-4375-BDB0-29AA3DD9179A}" srcOrd="0" destOrd="0" presId="urn:microsoft.com/office/officeart/2005/8/layout/orgChart1"/>
    <dgm:cxn modelId="{F98B7D23-7846-489A-830A-4267EC06B889}" type="presParOf" srcId="{24DD8D89-6815-4474-91F4-85848EBC9B5B}" destId="{240E36CA-DAD0-4F32-B757-27D11EA39BAB}" srcOrd="1" destOrd="0" presId="urn:microsoft.com/office/officeart/2005/8/layout/orgChart1"/>
    <dgm:cxn modelId="{BB8A6193-D169-4E2C-B0E9-6B5DA9AF40BC}" type="presParOf" srcId="{4B094E3D-2012-4FD2-A5C0-FA9069124946}" destId="{66772AE5-12B5-4FBC-82B8-2ABACD0EFADE}" srcOrd="1" destOrd="0" presId="urn:microsoft.com/office/officeart/2005/8/layout/orgChart1"/>
    <dgm:cxn modelId="{0F0526DF-2E97-489A-92C7-8E5C4E9EE3FA}" type="presParOf" srcId="{4B094E3D-2012-4FD2-A5C0-FA9069124946}" destId="{62364C0E-CB62-493D-A2ED-647077B8062F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FE507-D08E-41EA-B77E-2733762DE0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EC592-6C17-4078-B462-D775CDD437CB}">
      <dgm:prSet/>
      <dgm:spPr/>
      <dgm:t>
        <a:bodyPr/>
        <a:lstStyle/>
        <a:p>
          <a:r>
            <a:rPr lang="en-IN" dirty="0"/>
            <a:t>REACHING CUSTOMERS</a:t>
          </a:r>
        </a:p>
      </dgm:t>
    </dgm:pt>
    <dgm:pt modelId="{D5C26CC7-38C7-463F-9987-F0DA831B45B6}" type="parTrans" cxnId="{35E06A96-161B-407C-A745-78EA25A1C05B}">
      <dgm:prSet/>
      <dgm:spPr/>
      <dgm:t>
        <a:bodyPr/>
        <a:lstStyle/>
        <a:p>
          <a:endParaRPr lang="en-US"/>
        </a:p>
      </dgm:t>
    </dgm:pt>
    <dgm:pt modelId="{F0E390FF-3FFC-48F1-A4EF-A15BD972D01F}" type="sibTrans" cxnId="{35E06A96-161B-407C-A745-78EA25A1C05B}">
      <dgm:prSet/>
      <dgm:spPr/>
      <dgm:t>
        <a:bodyPr/>
        <a:lstStyle/>
        <a:p>
          <a:endParaRPr lang="en-US"/>
        </a:p>
      </dgm:t>
    </dgm:pt>
    <dgm:pt modelId="{6F680194-4212-4A60-A901-FE068158B8F8}">
      <dgm:prSet/>
      <dgm:spPr/>
      <dgm:t>
        <a:bodyPr/>
        <a:lstStyle/>
        <a:p>
          <a:r>
            <a:rPr lang="en-IN" dirty="0"/>
            <a:t>AGRI INPUT SHOPS</a:t>
          </a:r>
        </a:p>
      </dgm:t>
    </dgm:pt>
    <dgm:pt modelId="{E3058758-0450-4FC2-AA5E-498B5773E448}" type="parTrans" cxnId="{CB86189A-9A34-41F1-98DB-AA22F0474DEF}">
      <dgm:prSet/>
      <dgm:spPr/>
      <dgm:t>
        <a:bodyPr/>
        <a:lstStyle/>
        <a:p>
          <a:endParaRPr lang="en-US"/>
        </a:p>
      </dgm:t>
    </dgm:pt>
    <dgm:pt modelId="{332F908F-E0B9-4762-8DB2-73B57C84B278}" type="sibTrans" cxnId="{CB86189A-9A34-41F1-98DB-AA22F0474DEF}">
      <dgm:prSet/>
      <dgm:spPr/>
      <dgm:t>
        <a:bodyPr/>
        <a:lstStyle/>
        <a:p>
          <a:endParaRPr lang="en-US"/>
        </a:p>
      </dgm:t>
    </dgm:pt>
    <dgm:pt modelId="{6A515D9E-271A-412A-8C54-573EF87A1F0A}">
      <dgm:prSet/>
      <dgm:spPr/>
      <dgm:t>
        <a:bodyPr/>
        <a:lstStyle/>
        <a:p>
          <a:r>
            <a:rPr lang="en-IN" dirty="0"/>
            <a:t>ELECTRONIC SHOPS</a:t>
          </a:r>
        </a:p>
      </dgm:t>
    </dgm:pt>
    <dgm:pt modelId="{65448C44-4FA1-4909-8DE9-1BBA130D9B54}" type="parTrans" cxnId="{6BA6FB8C-FE1E-4642-9924-886EB03E752A}">
      <dgm:prSet/>
      <dgm:spPr/>
      <dgm:t>
        <a:bodyPr/>
        <a:lstStyle/>
        <a:p>
          <a:endParaRPr lang="en-US"/>
        </a:p>
      </dgm:t>
    </dgm:pt>
    <dgm:pt modelId="{2B5C1376-01DE-4996-AA07-EA01A234F806}" type="sibTrans" cxnId="{6BA6FB8C-FE1E-4642-9924-886EB03E752A}">
      <dgm:prSet/>
      <dgm:spPr/>
      <dgm:t>
        <a:bodyPr/>
        <a:lstStyle/>
        <a:p>
          <a:endParaRPr lang="en-US"/>
        </a:p>
      </dgm:t>
    </dgm:pt>
    <dgm:pt modelId="{1DC86F7D-6D8B-4333-A4B0-BE6E69B0DC17}">
      <dgm:prSet/>
      <dgm:spPr/>
      <dgm:t>
        <a:bodyPr/>
        <a:lstStyle/>
        <a:p>
          <a:r>
            <a:rPr lang="en-IN" dirty="0"/>
            <a:t>KISAN MELAS</a:t>
          </a:r>
        </a:p>
      </dgm:t>
    </dgm:pt>
    <dgm:pt modelId="{9B9B7667-BC86-467E-B0EE-F691BBBA5FFB}" type="parTrans" cxnId="{726BCEC6-3767-43F5-9626-06384F0FE356}">
      <dgm:prSet/>
      <dgm:spPr/>
      <dgm:t>
        <a:bodyPr/>
        <a:lstStyle/>
        <a:p>
          <a:endParaRPr lang="en-US"/>
        </a:p>
      </dgm:t>
    </dgm:pt>
    <dgm:pt modelId="{D0341497-2B06-4D00-9272-304823C0B266}" type="sibTrans" cxnId="{726BCEC6-3767-43F5-9626-06384F0FE356}">
      <dgm:prSet/>
      <dgm:spPr/>
      <dgm:t>
        <a:bodyPr/>
        <a:lstStyle/>
        <a:p>
          <a:endParaRPr lang="en-US"/>
        </a:p>
      </dgm:t>
    </dgm:pt>
    <dgm:pt modelId="{5C8F0336-413F-437F-AD99-59066BFBF42F}">
      <dgm:prSet/>
      <dgm:spPr/>
      <dgm:t>
        <a:bodyPr/>
        <a:lstStyle/>
        <a:p>
          <a:r>
            <a:rPr lang="en-IN" dirty="0"/>
            <a:t>SPECIAL SHOPS AT DEMONSTATION PLACE</a:t>
          </a:r>
        </a:p>
      </dgm:t>
    </dgm:pt>
    <dgm:pt modelId="{8F73617B-EB1C-445B-BBF5-DB2738FB736E}" type="parTrans" cxnId="{F5CA4824-C71F-4943-83EF-04D4111AB087}">
      <dgm:prSet/>
      <dgm:spPr/>
      <dgm:t>
        <a:bodyPr/>
        <a:lstStyle/>
        <a:p>
          <a:endParaRPr lang="en-US"/>
        </a:p>
      </dgm:t>
    </dgm:pt>
    <dgm:pt modelId="{2BD90C9F-106B-4D8F-9125-7FB0B4636D15}" type="sibTrans" cxnId="{F5CA4824-C71F-4943-83EF-04D4111AB087}">
      <dgm:prSet/>
      <dgm:spPr/>
      <dgm:t>
        <a:bodyPr/>
        <a:lstStyle/>
        <a:p>
          <a:endParaRPr lang="en-US"/>
        </a:p>
      </dgm:t>
    </dgm:pt>
    <dgm:pt modelId="{27498DC8-16E8-4BBC-A275-C1AECFA01274}">
      <dgm:prSet/>
      <dgm:spPr/>
      <dgm:t>
        <a:bodyPr/>
        <a:lstStyle/>
        <a:p>
          <a:r>
            <a:rPr lang="en-IN" dirty="0"/>
            <a:t>SERVICE AND CUSTOMER OUTLET</a:t>
          </a:r>
        </a:p>
      </dgm:t>
    </dgm:pt>
    <dgm:pt modelId="{680B524D-21FF-4C8E-A197-D874A3158A68}" type="parTrans" cxnId="{E1C00063-B9A3-4982-B468-043CC3DA398E}">
      <dgm:prSet/>
      <dgm:spPr/>
      <dgm:t>
        <a:bodyPr/>
        <a:lstStyle/>
        <a:p>
          <a:endParaRPr lang="en-US"/>
        </a:p>
      </dgm:t>
    </dgm:pt>
    <dgm:pt modelId="{50FC30D6-5C0D-489E-BF43-8B551EB0297D}" type="sibTrans" cxnId="{E1C00063-B9A3-4982-B468-043CC3DA398E}">
      <dgm:prSet/>
      <dgm:spPr/>
      <dgm:t>
        <a:bodyPr/>
        <a:lstStyle/>
        <a:p>
          <a:endParaRPr lang="en-US"/>
        </a:p>
      </dgm:t>
    </dgm:pt>
    <dgm:pt modelId="{74C2C4B9-28DE-4BD0-8501-A4F393999A84}" type="pres">
      <dgm:prSet presAssocID="{8D2FE507-D08E-41EA-B77E-2733762DE0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317C4CF-87C0-4837-989C-32CF3E74F06E}" type="pres">
      <dgm:prSet presAssocID="{964EC592-6C17-4078-B462-D775CDD437CB}" presName="parentLin" presStyleCnt="0"/>
      <dgm:spPr/>
    </dgm:pt>
    <dgm:pt modelId="{27B0F091-F121-49AC-8FA1-580468DDFF66}" type="pres">
      <dgm:prSet presAssocID="{964EC592-6C17-4078-B462-D775CDD437CB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5F63BFA8-3BED-46E4-9604-8EFBC91144CC}" type="pres">
      <dgm:prSet presAssocID="{964EC592-6C17-4078-B462-D775CDD437CB}" presName="parentText" presStyleLbl="node1" presStyleIdx="0" presStyleCnt="1" custLinFactNeighborY="-739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BFC3D0-35FC-41CE-B815-BD030FB11D5C}" type="pres">
      <dgm:prSet presAssocID="{964EC592-6C17-4078-B462-D775CDD437CB}" presName="negativeSpace" presStyleCnt="0"/>
      <dgm:spPr/>
    </dgm:pt>
    <dgm:pt modelId="{E3B449A7-273D-42FC-BA76-67EF8E2A456F}" type="pres">
      <dgm:prSet presAssocID="{964EC592-6C17-4078-B462-D775CDD437C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D1DF3D-E9FE-4753-9AA7-31AE643DDB27}" type="presOf" srcId="{27498DC8-16E8-4BBC-A275-C1AECFA01274}" destId="{E3B449A7-273D-42FC-BA76-67EF8E2A456F}" srcOrd="0" destOrd="4" presId="urn:microsoft.com/office/officeart/2005/8/layout/list1"/>
    <dgm:cxn modelId="{473622D1-B917-413F-BD6A-DA601CCEA299}" type="presOf" srcId="{6F680194-4212-4A60-A901-FE068158B8F8}" destId="{E3B449A7-273D-42FC-BA76-67EF8E2A456F}" srcOrd="0" destOrd="0" presId="urn:microsoft.com/office/officeart/2005/8/layout/list1"/>
    <dgm:cxn modelId="{726BCEC6-3767-43F5-9626-06384F0FE356}" srcId="{964EC592-6C17-4078-B462-D775CDD437CB}" destId="{1DC86F7D-6D8B-4333-A4B0-BE6E69B0DC17}" srcOrd="2" destOrd="0" parTransId="{9B9B7667-BC86-467E-B0EE-F691BBBA5FFB}" sibTransId="{D0341497-2B06-4D00-9272-304823C0B266}"/>
    <dgm:cxn modelId="{D46EC639-6236-41EF-BBAA-8F14DA340560}" type="presOf" srcId="{964EC592-6C17-4078-B462-D775CDD437CB}" destId="{27B0F091-F121-49AC-8FA1-580468DDFF66}" srcOrd="0" destOrd="0" presId="urn:microsoft.com/office/officeart/2005/8/layout/list1"/>
    <dgm:cxn modelId="{35E06A96-161B-407C-A745-78EA25A1C05B}" srcId="{8D2FE507-D08E-41EA-B77E-2733762DE04E}" destId="{964EC592-6C17-4078-B462-D775CDD437CB}" srcOrd="0" destOrd="0" parTransId="{D5C26CC7-38C7-463F-9987-F0DA831B45B6}" sibTransId="{F0E390FF-3FFC-48F1-A4EF-A15BD972D01F}"/>
    <dgm:cxn modelId="{A0921580-3D1B-45AC-8541-8A53B199FD74}" type="presOf" srcId="{964EC592-6C17-4078-B462-D775CDD437CB}" destId="{5F63BFA8-3BED-46E4-9604-8EFBC91144CC}" srcOrd="1" destOrd="0" presId="urn:microsoft.com/office/officeart/2005/8/layout/list1"/>
    <dgm:cxn modelId="{983EBA93-7130-49AF-9E1D-F6F10657FEE3}" type="presOf" srcId="{1DC86F7D-6D8B-4333-A4B0-BE6E69B0DC17}" destId="{E3B449A7-273D-42FC-BA76-67EF8E2A456F}" srcOrd="0" destOrd="2" presId="urn:microsoft.com/office/officeart/2005/8/layout/list1"/>
    <dgm:cxn modelId="{6BA6FB8C-FE1E-4642-9924-886EB03E752A}" srcId="{964EC592-6C17-4078-B462-D775CDD437CB}" destId="{6A515D9E-271A-412A-8C54-573EF87A1F0A}" srcOrd="1" destOrd="0" parTransId="{65448C44-4FA1-4909-8DE9-1BBA130D9B54}" sibTransId="{2B5C1376-01DE-4996-AA07-EA01A234F806}"/>
    <dgm:cxn modelId="{917B0E4D-ACC8-4260-8CCF-D0931522630E}" type="presOf" srcId="{6A515D9E-271A-412A-8C54-573EF87A1F0A}" destId="{E3B449A7-273D-42FC-BA76-67EF8E2A456F}" srcOrd="0" destOrd="1" presId="urn:microsoft.com/office/officeart/2005/8/layout/list1"/>
    <dgm:cxn modelId="{CB86189A-9A34-41F1-98DB-AA22F0474DEF}" srcId="{964EC592-6C17-4078-B462-D775CDD437CB}" destId="{6F680194-4212-4A60-A901-FE068158B8F8}" srcOrd="0" destOrd="0" parTransId="{E3058758-0450-4FC2-AA5E-498B5773E448}" sibTransId="{332F908F-E0B9-4762-8DB2-73B57C84B278}"/>
    <dgm:cxn modelId="{E1C00063-B9A3-4982-B468-043CC3DA398E}" srcId="{964EC592-6C17-4078-B462-D775CDD437CB}" destId="{27498DC8-16E8-4BBC-A275-C1AECFA01274}" srcOrd="4" destOrd="0" parTransId="{680B524D-21FF-4C8E-A197-D874A3158A68}" sibTransId="{50FC30D6-5C0D-489E-BF43-8B551EB0297D}"/>
    <dgm:cxn modelId="{F5CA4824-C71F-4943-83EF-04D4111AB087}" srcId="{964EC592-6C17-4078-B462-D775CDD437CB}" destId="{5C8F0336-413F-437F-AD99-59066BFBF42F}" srcOrd="3" destOrd="0" parTransId="{8F73617B-EB1C-445B-BBF5-DB2738FB736E}" sibTransId="{2BD90C9F-106B-4D8F-9125-7FB0B4636D15}"/>
    <dgm:cxn modelId="{75F61956-62FD-4915-9A10-2C0C02403860}" type="presOf" srcId="{5C8F0336-413F-437F-AD99-59066BFBF42F}" destId="{E3B449A7-273D-42FC-BA76-67EF8E2A456F}" srcOrd="0" destOrd="3" presId="urn:microsoft.com/office/officeart/2005/8/layout/list1"/>
    <dgm:cxn modelId="{6753D636-9BCD-4FE3-9B64-5ACB469AB1AB}" type="presOf" srcId="{8D2FE507-D08E-41EA-B77E-2733762DE04E}" destId="{74C2C4B9-28DE-4BD0-8501-A4F393999A84}" srcOrd="0" destOrd="0" presId="urn:microsoft.com/office/officeart/2005/8/layout/list1"/>
    <dgm:cxn modelId="{50B110EE-DC02-4B3D-BB8B-3516F7BF534F}" type="presParOf" srcId="{74C2C4B9-28DE-4BD0-8501-A4F393999A84}" destId="{9317C4CF-87C0-4837-989C-32CF3E74F06E}" srcOrd="0" destOrd="0" presId="urn:microsoft.com/office/officeart/2005/8/layout/list1"/>
    <dgm:cxn modelId="{192900D5-8A07-4E10-8611-E371417AEF58}" type="presParOf" srcId="{9317C4CF-87C0-4837-989C-32CF3E74F06E}" destId="{27B0F091-F121-49AC-8FA1-580468DDFF66}" srcOrd="0" destOrd="0" presId="urn:microsoft.com/office/officeart/2005/8/layout/list1"/>
    <dgm:cxn modelId="{4923B329-58E3-4B84-A549-F72E8ECDE075}" type="presParOf" srcId="{9317C4CF-87C0-4837-989C-32CF3E74F06E}" destId="{5F63BFA8-3BED-46E4-9604-8EFBC91144CC}" srcOrd="1" destOrd="0" presId="urn:microsoft.com/office/officeart/2005/8/layout/list1"/>
    <dgm:cxn modelId="{6439C0A1-538E-4823-8785-EDB215B0D617}" type="presParOf" srcId="{74C2C4B9-28DE-4BD0-8501-A4F393999A84}" destId="{A0BFC3D0-35FC-41CE-B815-BD030FB11D5C}" srcOrd="1" destOrd="0" presId="urn:microsoft.com/office/officeart/2005/8/layout/list1"/>
    <dgm:cxn modelId="{0BFB3402-855A-4930-83F2-4CE988B818C6}" type="presParOf" srcId="{74C2C4B9-28DE-4BD0-8501-A4F393999A84}" destId="{E3B449A7-273D-42FC-BA76-67EF8E2A456F}" srcOrd="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45D2C-8C83-4D43-A50C-D44030A419BA}">
      <dsp:nvSpPr>
        <dsp:cNvPr id="0" name=""/>
        <dsp:cNvSpPr/>
      </dsp:nvSpPr>
      <dsp:spPr>
        <a:xfrm>
          <a:off x="0" y="527321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FARMERS</a:t>
          </a:r>
          <a:endParaRPr lang="en-IN" sz="2000" kern="1200"/>
        </a:p>
      </dsp:txBody>
      <dsp:txXfrm>
        <a:off x="0" y="527321"/>
        <a:ext cx="2795984" cy="1677590"/>
      </dsp:txXfrm>
    </dsp:sp>
    <dsp:sp modelId="{9745DA99-BC65-4988-BA30-8CFC3B3C86FB}">
      <dsp:nvSpPr>
        <dsp:cNvPr id="0" name=""/>
        <dsp:cNvSpPr/>
      </dsp:nvSpPr>
      <dsp:spPr>
        <a:xfrm>
          <a:off x="3075582" y="527321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LABORATORIES</a:t>
          </a:r>
        </a:p>
      </dsp:txBody>
      <dsp:txXfrm>
        <a:off x="3075582" y="527321"/>
        <a:ext cx="2795984" cy="1677590"/>
      </dsp:txXfrm>
    </dsp:sp>
    <dsp:sp modelId="{ED4AB7C0-F055-48CC-ABDE-8F34689224DE}">
      <dsp:nvSpPr>
        <dsp:cNvPr id="0" name=""/>
        <dsp:cNvSpPr/>
      </dsp:nvSpPr>
      <dsp:spPr>
        <a:xfrm>
          <a:off x="6151165" y="527321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INSURANCE COMPANIES</a:t>
          </a:r>
          <a:endParaRPr lang="en-IN" sz="2000" kern="1200"/>
        </a:p>
      </dsp:txBody>
      <dsp:txXfrm>
        <a:off x="6151165" y="527321"/>
        <a:ext cx="2795984" cy="1677590"/>
      </dsp:txXfrm>
    </dsp:sp>
    <dsp:sp modelId="{BB7AC3EA-2102-4B5B-B69A-7FF078E733EB}">
      <dsp:nvSpPr>
        <dsp:cNvPr id="0" name=""/>
        <dsp:cNvSpPr/>
      </dsp:nvSpPr>
      <dsp:spPr>
        <a:xfrm>
          <a:off x="0" y="2484510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CONSULTANCY STARTUPS</a:t>
          </a:r>
          <a:endParaRPr lang="en-IN" sz="2000" kern="1200"/>
        </a:p>
      </dsp:txBody>
      <dsp:txXfrm>
        <a:off x="0" y="2484510"/>
        <a:ext cx="2795984" cy="1677590"/>
      </dsp:txXfrm>
    </dsp:sp>
    <dsp:sp modelId="{BB8DDD3D-E04E-48A7-9414-3DADEE130509}">
      <dsp:nvSpPr>
        <dsp:cNvPr id="0" name=""/>
        <dsp:cNvSpPr/>
      </dsp:nvSpPr>
      <dsp:spPr>
        <a:xfrm>
          <a:off x="3075582" y="2484510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NGOs</a:t>
          </a:r>
          <a:endParaRPr lang="en-IN" sz="2000" kern="1200"/>
        </a:p>
      </dsp:txBody>
      <dsp:txXfrm>
        <a:off x="3075582" y="2484510"/>
        <a:ext cx="2795984" cy="1677590"/>
      </dsp:txXfrm>
    </dsp:sp>
    <dsp:sp modelId="{442E3D48-A2FA-444D-839F-3DFDAC8E53F7}">
      <dsp:nvSpPr>
        <dsp:cNvPr id="0" name=""/>
        <dsp:cNvSpPr/>
      </dsp:nvSpPr>
      <dsp:spPr>
        <a:xfrm>
          <a:off x="6151165" y="2484510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GOVERNMENT(PLANT HEALTH CARD)</a:t>
          </a:r>
          <a:endParaRPr lang="en-IN" sz="2000" kern="1200"/>
        </a:p>
      </dsp:txBody>
      <dsp:txXfrm>
        <a:off x="6151165" y="2484510"/>
        <a:ext cx="2795984" cy="1677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3BC8C-8E48-4B89-827D-7AF3CB5C657C}">
      <dsp:nvSpPr>
        <dsp:cNvPr id="0" name=""/>
        <dsp:cNvSpPr/>
      </dsp:nvSpPr>
      <dsp:spPr>
        <a:xfrm>
          <a:off x="6160" y="602605"/>
          <a:ext cx="2569542" cy="128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PROGRESSIVE FARMERS</a:t>
          </a:r>
          <a:endParaRPr lang="en-IN" sz="2400" kern="1200" dirty="0"/>
        </a:p>
      </dsp:txBody>
      <dsp:txXfrm>
        <a:off x="6160" y="602605"/>
        <a:ext cx="2569542" cy="1284771"/>
      </dsp:txXfrm>
    </dsp:sp>
    <dsp:sp modelId="{4BC6978B-8139-4032-B8F8-DDEC17B5E407}">
      <dsp:nvSpPr>
        <dsp:cNvPr id="0" name=""/>
        <dsp:cNvSpPr/>
      </dsp:nvSpPr>
      <dsp:spPr>
        <a:xfrm>
          <a:off x="3115307" y="602605"/>
          <a:ext cx="2569542" cy="128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DEMONSTATIONS IN VILLIAGE</a:t>
          </a:r>
          <a:endParaRPr lang="en-IN" sz="2400" kern="1200" dirty="0"/>
        </a:p>
      </dsp:txBody>
      <dsp:txXfrm>
        <a:off x="3115307" y="602605"/>
        <a:ext cx="2569542" cy="1284771"/>
      </dsp:txXfrm>
    </dsp:sp>
    <dsp:sp modelId="{8B1C0288-4444-4808-8D34-E4AC4EF3B6E0}">
      <dsp:nvSpPr>
        <dsp:cNvPr id="0" name=""/>
        <dsp:cNvSpPr/>
      </dsp:nvSpPr>
      <dsp:spPr>
        <a:xfrm>
          <a:off x="6224453" y="602605"/>
          <a:ext cx="2569542" cy="128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ADVERTISMENTS</a:t>
          </a:r>
          <a:endParaRPr lang="en-IN" sz="2400" kern="1200" dirty="0"/>
        </a:p>
      </dsp:txBody>
      <dsp:txXfrm>
        <a:off x="6224453" y="602605"/>
        <a:ext cx="2569542" cy="1284771"/>
      </dsp:txXfrm>
    </dsp:sp>
    <dsp:sp modelId="{079DB669-B050-4375-BDB0-29AA3DD9179A}">
      <dsp:nvSpPr>
        <dsp:cNvPr id="0" name=""/>
        <dsp:cNvSpPr/>
      </dsp:nvSpPr>
      <dsp:spPr>
        <a:xfrm>
          <a:off x="9333600" y="602605"/>
          <a:ext cx="2569542" cy="128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NGOs</a:t>
          </a:r>
          <a:endParaRPr lang="en-IN" sz="2400" kern="1200" dirty="0"/>
        </a:p>
      </dsp:txBody>
      <dsp:txXfrm>
        <a:off x="9333600" y="602605"/>
        <a:ext cx="2569542" cy="1284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49A7-273D-42FC-BA76-67EF8E2A456F}">
      <dsp:nvSpPr>
        <dsp:cNvPr id="0" name=""/>
        <dsp:cNvSpPr/>
      </dsp:nvSpPr>
      <dsp:spPr>
        <a:xfrm>
          <a:off x="0" y="410092"/>
          <a:ext cx="12192000" cy="275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520700" rIns="94623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AGRI INPUT SHOPS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ELECTRONIC SHOPS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KISAN MELAS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SPECIAL SHOPS AT DEMONSTATION PLACE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SERVICE AND CUSTOMER OUTLET</a:t>
          </a:r>
        </a:p>
      </dsp:txBody>
      <dsp:txXfrm>
        <a:off x="0" y="410092"/>
        <a:ext cx="12192000" cy="2756250"/>
      </dsp:txXfrm>
    </dsp:sp>
    <dsp:sp modelId="{5F63BFA8-3BED-46E4-9604-8EFBC91144CC}">
      <dsp:nvSpPr>
        <dsp:cNvPr id="0" name=""/>
        <dsp:cNvSpPr/>
      </dsp:nvSpPr>
      <dsp:spPr>
        <a:xfrm>
          <a:off x="609600" y="0"/>
          <a:ext cx="85344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REACHING CUSTOMERS</a:t>
          </a:r>
        </a:p>
      </dsp:txBody>
      <dsp:txXfrm>
        <a:off x="645626" y="36026"/>
        <a:ext cx="84623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3234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9475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9616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6260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9651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31612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5270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0458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7504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87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1057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324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1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5336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31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75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59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0A00B0-C96A-4236-9EA2-129076F480BA}" type="datetimeFigureOut">
              <a:rPr lang="en-IN" smtClean="0"/>
              <a:pPr/>
              <a:t>21-11-2016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EB7E-B1CA-463D-BDC7-AEA08E29985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89795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99803"/>
            <a:ext cx="7330189" cy="1573967"/>
          </a:xfrm>
        </p:spPr>
        <p:txBody>
          <a:bodyPr/>
          <a:lstStyle/>
          <a:p>
            <a:pPr algn="ctr"/>
            <a:r>
              <a:rPr lang="en-US" sz="3200" b="1" dirty="0" smtClean="0"/>
              <a:t>ADVANCED TECHNOLOGIES RESHAPING INDIAN AGRICULTURE</a:t>
            </a:r>
            <a:endParaRPr lang="en-IN" sz="3200" b="1" dirty="0"/>
          </a:p>
        </p:txBody>
      </p:sp>
      <p:pic>
        <p:nvPicPr>
          <p:cNvPr id="1028" name="Picture 4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6239" r="55218"/>
          <a:stretch>
            <a:fillRect/>
          </a:stretch>
        </p:blipFill>
        <p:spPr bwMode="auto">
          <a:xfrm>
            <a:off x="7450111" y="0"/>
            <a:ext cx="4741889" cy="6858000"/>
          </a:xfrm>
          <a:prstGeom prst="rect">
            <a:avLst/>
          </a:prstGeom>
          <a:noFill/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3"/>
          <a:srcRect t="18063" r="67951" b="16655"/>
          <a:stretch>
            <a:fillRect/>
          </a:stretch>
        </p:blipFill>
        <p:spPr bwMode="auto">
          <a:xfrm>
            <a:off x="1903751" y="1753850"/>
            <a:ext cx="4212826" cy="482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216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42" y="1662844"/>
            <a:ext cx="3606625" cy="393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7825" y="3161597"/>
            <a:ext cx="374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</a:t>
            </a:r>
            <a:r>
              <a:rPr lang="en-IN" sz="2800" dirty="0"/>
              <a:t>SCALING 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497497"/>
            <a:ext cx="4146023" cy="41460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54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59370"/>
            <a:ext cx="8825658" cy="2938073"/>
          </a:xfrm>
        </p:spPr>
        <p:txBody>
          <a:bodyPr/>
          <a:lstStyle/>
          <a:p>
            <a:r>
              <a:rPr lang="en-IN" dirty="0"/>
              <a:t>        </a:t>
            </a:r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50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9843"/>
            <a:ext cx="9404723" cy="1364105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IN" sz="4400" b="1" dirty="0"/>
              <a:t>          </a:t>
            </a:r>
            <a:r>
              <a:rPr lang="en-IN" sz="5400" b="1" dirty="0">
                <a:cs typeface="Times New Roman" panose="02020603050405020304" pitchFamily="18" charset="0"/>
              </a:rPr>
              <a:t>CROP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7903" y="3927876"/>
            <a:ext cx="3326477" cy="2731476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>
                <a:solidFill>
                  <a:srgbClr val="FFFF00"/>
                </a:solidFill>
                <a:latin typeface="Algerian" panose="04020705040A02060702" pitchFamily="82" charset="0"/>
              </a:rPr>
              <a:t>Team members</a:t>
            </a:r>
          </a:p>
          <a:p>
            <a:r>
              <a:rPr lang="en-IN" dirty="0">
                <a:latin typeface="Algerian" panose="04020705040A02060702" pitchFamily="82" charset="0"/>
              </a:rPr>
              <a:t>Raja </a:t>
            </a:r>
            <a:r>
              <a:rPr lang="en-IN" dirty="0" err="1">
                <a:latin typeface="Algerian" panose="04020705040A02060702" pitchFamily="82" charset="0"/>
              </a:rPr>
              <a:t>Bhaskhi</a:t>
            </a:r>
            <a:endParaRPr lang="en-IN" dirty="0">
              <a:latin typeface="Algerian" panose="04020705040A02060702" pitchFamily="82" charset="0"/>
            </a:endParaRPr>
          </a:p>
          <a:p>
            <a:r>
              <a:rPr lang="en-IN" dirty="0" err="1">
                <a:latin typeface="Algerian" panose="04020705040A02060702" pitchFamily="82" charset="0"/>
              </a:rPr>
              <a:t>Ankila</a:t>
            </a:r>
            <a:r>
              <a:rPr lang="en-IN" dirty="0">
                <a:latin typeface="Algerian" panose="04020705040A02060702" pitchFamily="82" charset="0"/>
              </a:rPr>
              <a:t> </a:t>
            </a:r>
          </a:p>
          <a:p>
            <a:r>
              <a:rPr lang="en-IN" dirty="0" err="1">
                <a:latin typeface="Algerian" panose="04020705040A02060702" pitchFamily="82" charset="0"/>
              </a:rPr>
              <a:t>Deepika</a:t>
            </a:r>
            <a:r>
              <a:rPr lang="en-IN" dirty="0">
                <a:latin typeface="Algerian" panose="04020705040A02060702" pitchFamily="82" charset="0"/>
              </a:rPr>
              <a:t> </a:t>
            </a:r>
          </a:p>
          <a:p>
            <a:r>
              <a:rPr lang="en-IN" dirty="0">
                <a:latin typeface="Algerian" panose="04020705040A02060702" pitchFamily="82" charset="0"/>
              </a:rPr>
              <a:t>Ramakrishnan P</a:t>
            </a:r>
          </a:p>
          <a:p>
            <a:r>
              <a:rPr lang="en-IN" dirty="0" err="1">
                <a:latin typeface="Algerian" panose="04020705040A02060702" pitchFamily="82" charset="0"/>
              </a:rPr>
              <a:t>Vanthana</a:t>
            </a:r>
            <a:r>
              <a:rPr lang="en-IN" dirty="0">
                <a:latin typeface="Algerian" panose="04020705040A02060702" pitchFamily="82" charset="0"/>
              </a:rPr>
              <a:t> M</a:t>
            </a:r>
          </a:p>
          <a:p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Image result for farmer disappointment with disease attack on crops-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48" y="1955409"/>
            <a:ext cx="2978051" cy="21464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ad indian farmer carto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948" y="905054"/>
            <a:ext cx="3250956" cy="2755048"/>
          </a:xfrm>
          <a:prstGeom prst="rect">
            <a:avLst/>
          </a:prstGeom>
          <a:noFill/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978" y="4204015"/>
            <a:ext cx="2765878" cy="2527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66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04490"/>
            <a:ext cx="9404723" cy="1548758"/>
          </a:xfrm>
        </p:spPr>
        <p:txBody>
          <a:bodyPr/>
          <a:lstStyle/>
          <a:p>
            <a:r>
              <a:rPr lang="en-IN" b="1" dirty="0"/>
              <a:t>Problems / Opportunity </a:t>
            </a:r>
          </a:p>
        </p:txBody>
      </p:sp>
      <p:pic>
        <p:nvPicPr>
          <p:cNvPr id="1034" name="Picture 10" descr="Image result for farmer with mobile in field in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672"/>
          <a:stretch/>
        </p:blipFill>
        <p:spPr bwMode="auto">
          <a:xfrm>
            <a:off x="9030206" y="4825083"/>
            <a:ext cx="2891525" cy="19069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26" y="784654"/>
            <a:ext cx="2870351" cy="2149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Image resul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2" name="Picture 18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0" y="4214158"/>
            <a:ext cx="3548572" cy="2349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 result for disease attack famers of in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5" y="1339848"/>
            <a:ext cx="2782215" cy="2000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Image result for no internet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50" name="Picture 26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38" y="3061610"/>
            <a:ext cx="1867560" cy="1229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91" y="4920191"/>
            <a:ext cx="1616377" cy="16163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 8"/>
          <p:cNvSpPr/>
          <p:nvPr/>
        </p:nvSpPr>
        <p:spPr>
          <a:xfrm>
            <a:off x="7802880" y="3081248"/>
            <a:ext cx="4013982" cy="139227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Phytophilic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5156" y="5267003"/>
            <a:ext cx="747386" cy="461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031952" y="4214158"/>
            <a:ext cx="25249" cy="6954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4560" y="3429000"/>
            <a:ext cx="0" cy="78515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66089" y="4294604"/>
            <a:ext cx="730328" cy="49223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513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524497" y="3571876"/>
            <a:ext cx="2714644" cy="2071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lop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 rot="525921">
            <a:off x="2224679" y="-524332"/>
            <a:ext cx="7514664" cy="4334377"/>
          </a:xfrm>
          <a:prstGeom prst="rect">
            <a:avLst/>
          </a:prstGeom>
          <a:solidFill>
            <a:srgbClr val="00206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525921">
            <a:off x="2878686" y="-21064"/>
            <a:ext cx="5981698" cy="3007081"/>
          </a:xfrm>
          <a:prstGeom prst="roundRect">
            <a:avLst/>
          </a:prstGeom>
          <a:solidFill>
            <a:schemeClr val="tx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Crop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Symptom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Pathogen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Remedy </a:t>
            </a: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91142" t="96079" r="7337" b="1517"/>
          <a:stretch>
            <a:fillRect/>
          </a:stretch>
        </p:blipFill>
        <p:spPr bwMode="auto">
          <a:xfrm rot="20678913">
            <a:off x="7783113" y="1342363"/>
            <a:ext cx="441196" cy="392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8" name="Rectangle 17"/>
          <p:cNvSpPr/>
          <p:nvPr/>
        </p:nvSpPr>
        <p:spPr>
          <a:xfrm rot="20519113">
            <a:off x="7941611" y="2084374"/>
            <a:ext cx="1130220" cy="3380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On/Off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167174" y="3571876"/>
            <a:ext cx="5912908" cy="2510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3" name="Picture 5" descr="C:\Users\Vanthu\Downloads\IR Came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478" y="3286124"/>
            <a:ext cx="477836" cy="47783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2054" name="Picture 6" descr="C:\Users\Vanthu\Downloads\2. Chi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423853" flipV="1">
            <a:off x="4878922" y="4434076"/>
            <a:ext cx="4066520" cy="117809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524496" y="3571876"/>
            <a:ext cx="2714644" cy="2071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lope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C:\Users\Vanthu\Desktop\Picture1.jpg"/>
          <p:cNvPicPr>
            <a:picLocks noChangeAspect="1" noChangeArrowheads="1"/>
          </p:cNvPicPr>
          <p:nvPr/>
        </p:nvPicPr>
        <p:blipFill>
          <a:blip r:embed="rId5"/>
          <a:srcRect l="67937" t="17323" r="4035" b="19874"/>
          <a:stretch>
            <a:fillRect/>
          </a:stretch>
        </p:blipFill>
        <p:spPr bwMode="auto">
          <a:xfrm rot="14580005">
            <a:off x="6385790" y="3850732"/>
            <a:ext cx="880238" cy="1670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Straight Arrow Connector 22"/>
          <p:cNvCxnSpPr/>
          <p:nvPr/>
        </p:nvCxnSpPr>
        <p:spPr>
          <a:xfrm>
            <a:off x="6176962" y="3643314"/>
            <a:ext cx="12049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618638" y="4166083"/>
            <a:ext cx="1310959" cy="501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3001" y="0"/>
            <a:ext cx="4813117" cy="66118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Phytophilic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Scanner</a:t>
            </a:r>
          </a:p>
        </p:txBody>
      </p:sp>
      <p:sp>
        <p:nvSpPr>
          <p:cNvPr id="14" name="Rectangle 13"/>
          <p:cNvSpPr/>
          <p:nvPr/>
        </p:nvSpPr>
        <p:spPr>
          <a:xfrm rot="525921">
            <a:off x="2224680" y="-524331"/>
            <a:ext cx="7514664" cy="4334377"/>
          </a:xfrm>
          <a:prstGeom prst="rect">
            <a:avLst/>
          </a:prstGeom>
          <a:solidFill>
            <a:srgbClr val="00206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4"/>
          <p:cNvSpPr/>
          <p:nvPr/>
        </p:nvSpPr>
        <p:spPr>
          <a:xfrm rot="525921">
            <a:off x="2878687" y="-21063"/>
            <a:ext cx="5981698" cy="3007081"/>
          </a:xfrm>
          <a:prstGeom prst="roundRect">
            <a:avLst/>
          </a:prstGeom>
          <a:solidFill>
            <a:schemeClr val="tx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Crop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Symptom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Pathogen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Remedy </a:t>
            </a: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 l="91142" t="96079" r="7337" b="1517"/>
          <a:stretch>
            <a:fillRect/>
          </a:stretch>
        </p:blipFill>
        <p:spPr bwMode="auto">
          <a:xfrm rot="20569573">
            <a:off x="7783114" y="1342364"/>
            <a:ext cx="441196" cy="392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7" name="Rectangle 16"/>
          <p:cNvSpPr/>
          <p:nvPr/>
        </p:nvSpPr>
        <p:spPr>
          <a:xfrm rot="20519113">
            <a:off x="7941612" y="2084375"/>
            <a:ext cx="1130220" cy="3380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On/Off</a:t>
            </a:r>
            <a:endParaRPr lang="en-IN" dirty="0"/>
          </a:p>
        </p:txBody>
      </p:sp>
      <p:pic>
        <p:nvPicPr>
          <p:cNvPr id="20" name="Picture 5" descr="C:\Users\Vanthu\Downloads\IR Came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479" y="3286125"/>
            <a:ext cx="477836" cy="47783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cxnSp>
        <p:nvCxnSpPr>
          <p:cNvPr id="24" name="Straight Arrow Connector 23"/>
          <p:cNvCxnSpPr/>
          <p:nvPr/>
        </p:nvCxnSpPr>
        <p:spPr>
          <a:xfrm rot="16200000" flipH="1">
            <a:off x="5618639" y="4166084"/>
            <a:ext cx="1310959" cy="501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66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05615502"/>
              </p:ext>
            </p:extLst>
          </p:nvPr>
        </p:nvGraphicFramePr>
        <p:xfrm>
          <a:off x="1028364" y="239843"/>
          <a:ext cx="10514065" cy="6370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514075" y="2479845"/>
            <a:ext cx="3163849" cy="18983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b="1" kern="1200" dirty="0">
                <a:latin typeface="Times New Roman" pitchFamily="18" charset="0"/>
                <a:cs typeface="Times New Roman" pitchFamily="18" charset="0"/>
              </a:rPr>
              <a:t>FARMERS</a:t>
            </a:r>
          </a:p>
        </p:txBody>
      </p:sp>
      <p:pic>
        <p:nvPicPr>
          <p:cNvPr id="1027" name="Picture 3" descr="G:\FINAL-650x350-650x35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96287" y="2413418"/>
            <a:ext cx="3869603" cy="2083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97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REVENUE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23672"/>
            <a:ext cx="8946541" cy="4224727"/>
          </a:xfrm>
        </p:spPr>
        <p:txBody>
          <a:bodyPr/>
          <a:lstStyle/>
          <a:p>
            <a:r>
              <a:rPr lang="en-IN" dirty="0"/>
              <a:t>PESTICIDE COMPANIES TIE UPS</a:t>
            </a:r>
          </a:p>
          <a:p>
            <a:r>
              <a:rPr lang="en-IN" dirty="0"/>
              <a:t>FARMERS</a:t>
            </a:r>
          </a:p>
          <a:p>
            <a:r>
              <a:rPr lang="en-IN" dirty="0"/>
              <a:t>LABORATORIES</a:t>
            </a:r>
          </a:p>
          <a:p>
            <a:r>
              <a:rPr lang="en-IN" dirty="0"/>
              <a:t>INSURANCE COMPANIES</a:t>
            </a:r>
          </a:p>
          <a:p>
            <a:r>
              <a:rPr lang="en-IN" dirty="0"/>
              <a:t>CONSULTANCY STARTUPS</a:t>
            </a:r>
          </a:p>
          <a:p>
            <a:r>
              <a:rPr lang="en-IN" dirty="0"/>
              <a:t>AGRICULTURE UNIVERSITIES(STUDENTS)</a:t>
            </a:r>
          </a:p>
          <a:p>
            <a:r>
              <a:rPr lang="en-IN" dirty="0"/>
              <a:t>NGOs</a:t>
            </a:r>
          </a:p>
          <a:p>
            <a:pPr marL="0" indent="0">
              <a:buNone/>
            </a:pPr>
            <a:r>
              <a:rPr lang="en-IN" dirty="0"/>
              <a:t>Cost effective</a:t>
            </a:r>
          </a:p>
          <a:p>
            <a:pPr marL="809625" indent="-269875"/>
            <a:r>
              <a:rPr lang="en-IN" dirty="0"/>
              <a:t>one time investment- solution for years </a:t>
            </a:r>
          </a:p>
        </p:txBody>
      </p:sp>
    </p:spTree>
    <p:extLst>
      <p:ext uri="{BB962C8B-B14F-4D97-AF65-F5344CB8AC3E}">
        <p14:creationId xmlns="" xmlns:p14="http://schemas.microsoft.com/office/powerpoint/2010/main" val="5183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3280"/>
            <a:ext cx="9404723" cy="1699968"/>
          </a:xfrm>
        </p:spPr>
        <p:txBody>
          <a:bodyPr/>
          <a:lstStyle/>
          <a:p>
            <a:r>
              <a:rPr lang="en-IN" sz="4400" b="1" dirty="0"/>
              <a:t>USP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31629"/>
            <a:ext cx="2532186" cy="225083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64" y="1355138"/>
            <a:ext cx="3327723" cy="2034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63" y="1355138"/>
            <a:ext cx="2779947" cy="2082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6337" y="3799920"/>
            <a:ext cx="247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3164" y="3729295"/>
            <a:ext cx="343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400" dirty="0"/>
              <a:t>ON-SPOT 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7908" y="3968261"/>
            <a:ext cx="274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DEALERS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67" y="2568710"/>
            <a:ext cx="2150064" cy="1462043"/>
          </a:xfrm>
          <a:prstGeom prst="rect">
            <a:avLst/>
          </a:prstGeom>
        </p:spPr>
      </p:pic>
      <p:pic>
        <p:nvPicPr>
          <p:cNvPr id="3074" name="Picture 2" descr="Image result for upda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8" y="4684318"/>
            <a:ext cx="3255497" cy="1829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55" y="4452362"/>
            <a:ext cx="3485801" cy="2261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750345" y="4837304"/>
            <a:ext cx="3072539" cy="14911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PORTABLE AND HANDY DEVICE</a:t>
            </a:r>
          </a:p>
        </p:txBody>
      </p:sp>
    </p:spTree>
    <p:extLst>
      <p:ext uri="{BB962C8B-B14F-4D97-AF65-F5344CB8AC3E}">
        <p14:creationId xmlns="" xmlns:p14="http://schemas.microsoft.com/office/powerpoint/2010/main" val="24165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9725"/>
            <a:ext cx="12192000" cy="1205091"/>
          </a:xfrm>
        </p:spPr>
        <p:txBody>
          <a:bodyPr/>
          <a:lstStyle/>
          <a:p>
            <a:pPr algn="ctr"/>
            <a:r>
              <a:rPr lang="en-IN" sz="4000" b="1" dirty="0"/>
              <a:t>MARKETING STRATEGY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18781383"/>
              </p:ext>
            </p:extLst>
          </p:nvPr>
        </p:nvGraphicFramePr>
        <p:xfrm>
          <a:off x="118573" y="1252023"/>
          <a:ext cx="11909304" cy="248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13146375"/>
              </p:ext>
            </p:extLst>
          </p:nvPr>
        </p:nvGraphicFramePr>
        <p:xfrm>
          <a:off x="0" y="3390314"/>
          <a:ext cx="12192000" cy="320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323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123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ADVANCED TECHNOLOGIES RESHAPING INDIAN AGRICULTURE</vt:lpstr>
      <vt:lpstr>          CROP HEALTH</vt:lpstr>
      <vt:lpstr>Problems / Opportunity </vt:lpstr>
      <vt:lpstr>Slide 4</vt:lpstr>
      <vt:lpstr>Slide 5</vt:lpstr>
      <vt:lpstr>Slide 6</vt:lpstr>
      <vt:lpstr>REVENUE GENERATION</vt:lpstr>
      <vt:lpstr>USP</vt:lpstr>
      <vt:lpstr>MARKETING STRATEGY </vt:lpstr>
      <vt:lpstr>Slide 10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USERS</dc:title>
  <dc:creator>rajabhakshi</dc:creator>
  <cp:lastModifiedBy>Vanthu</cp:lastModifiedBy>
  <cp:revision>73</cp:revision>
  <dcterms:created xsi:type="dcterms:W3CDTF">2016-11-21T04:23:43Z</dcterms:created>
  <dcterms:modified xsi:type="dcterms:W3CDTF">2016-11-21T10:23:07Z</dcterms:modified>
</cp:coreProperties>
</file>