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213-64CF-492A-A34A-E76F28DBE47E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D57-880B-4854-8AB4-F2D677BE6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86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213-64CF-492A-A34A-E76F28DBE47E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D57-880B-4854-8AB4-F2D677BE6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40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213-64CF-492A-A34A-E76F28DBE47E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D57-880B-4854-8AB4-F2D677BE6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2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213-64CF-492A-A34A-E76F28DBE47E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D57-880B-4854-8AB4-F2D677BE6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213-64CF-492A-A34A-E76F28DBE47E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D57-880B-4854-8AB4-F2D677BE6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3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213-64CF-492A-A34A-E76F28DBE47E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D57-880B-4854-8AB4-F2D677BE6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213-64CF-492A-A34A-E76F28DBE47E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D57-880B-4854-8AB4-F2D677BE6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8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213-64CF-492A-A34A-E76F28DBE47E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D57-880B-4854-8AB4-F2D677BE6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4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213-64CF-492A-A34A-E76F28DBE47E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D57-880B-4854-8AB4-F2D677BE6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0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213-64CF-492A-A34A-E76F28DBE47E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D57-880B-4854-8AB4-F2D677BE6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50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213-64CF-492A-A34A-E76F28DBE47E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AD57-880B-4854-8AB4-F2D677BE6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83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3213-64CF-492A-A34A-E76F28DBE47E}" type="datetimeFigureOut">
              <a:rPr lang="en-IN" smtClean="0"/>
              <a:t>02-04-2020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AD57-880B-4854-8AB4-F2D677BE6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330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filtration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CL206, </a:t>
            </a:r>
            <a:r>
              <a:rPr lang="en-US" dirty="0" smtClean="0"/>
              <a:t>IITG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4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346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Rotary vacuum filter</a:t>
            </a:r>
            <a:endParaRPr lang="en-IN" dirty="0"/>
          </a:p>
        </p:txBody>
      </p:sp>
      <p:pic>
        <p:nvPicPr>
          <p:cNvPr id="1026" name="Picture 2" descr="https://upload.wikimedia.org/wikipedia/commons/thumb/a/a2/Rotary_vacuum-drum_filter.svg/420px-Rotary_vacuum-drum_filt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6739949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3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346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Rotary vacuum filter</a:t>
            </a:r>
            <a:endParaRPr lang="en-IN" dirty="0"/>
          </a:p>
        </p:txBody>
      </p:sp>
      <p:pic>
        <p:nvPicPr>
          <p:cNvPr id="2050" name="Picture 2" descr="C:\Users\user\Downloads\drum_filte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79" y="1124744"/>
            <a:ext cx="588558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7544" y="6084004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http://www.solidliquid-separation.com/VacuumFilters/Drum/drum.htm</a:t>
            </a:r>
          </a:p>
        </p:txBody>
      </p:sp>
    </p:spTree>
    <p:extLst>
      <p:ext uri="{BB962C8B-B14F-4D97-AF65-F5344CB8AC3E}">
        <p14:creationId xmlns:p14="http://schemas.microsoft.com/office/powerpoint/2010/main" val="38295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346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Rotary vacuum filter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340768"/>
            <a:ext cx="91419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rotary vacuum filter with an area of 10 m^2 produces a certain filtrate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flowrate</a:t>
            </a:r>
            <a:r>
              <a:rPr lang="en-US" sz="2400" dirty="0" smtClean="0"/>
              <a:t> at a drum speed of 1.2 rpm. An alternative filter is made </a:t>
            </a:r>
          </a:p>
          <a:p>
            <a:r>
              <a:rPr lang="en-US" sz="2400" dirty="0" smtClean="0"/>
              <a:t>available that has an area of 15 m^2. </a:t>
            </a:r>
          </a:p>
          <a:p>
            <a:endParaRPr lang="en-US" sz="2400" dirty="0" smtClean="0"/>
          </a:p>
          <a:p>
            <a:r>
              <a:rPr lang="en-US" sz="2400" dirty="0" smtClean="0"/>
              <a:t>At what speed should this be operated to give the same </a:t>
            </a:r>
            <a:r>
              <a:rPr lang="en-US" sz="2400" dirty="0" err="1" smtClean="0"/>
              <a:t>flowrate</a:t>
            </a:r>
            <a:r>
              <a:rPr lang="en-US" sz="2400" dirty="0" smtClean="0"/>
              <a:t> 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25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68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Continuous filtration</vt:lpstr>
      <vt:lpstr>Rotary vacuum filter</vt:lpstr>
      <vt:lpstr>Rotary vacuum filter</vt:lpstr>
      <vt:lpstr>Rotary vacuum filter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filtration</dc:title>
  <dc:creator>user</dc:creator>
  <cp:lastModifiedBy>user</cp:lastModifiedBy>
  <cp:revision>6</cp:revision>
  <dcterms:created xsi:type="dcterms:W3CDTF">2018-10-05T06:21:39Z</dcterms:created>
  <dcterms:modified xsi:type="dcterms:W3CDTF">2020-04-02T04:07:18Z</dcterms:modified>
</cp:coreProperties>
</file>