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sldIdLst>
    <p:sldId id="266" r:id="rId2"/>
    <p:sldId id="256" r:id="rId3"/>
    <p:sldId id="263" r:id="rId4"/>
    <p:sldId id="257" r:id="rId5"/>
    <p:sldId id="258" r:id="rId6"/>
    <p:sldId id="259" r:id="rId7"/>
    <p:sldId id="260" r:id="rId8"/>
    <p:sldId id="264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3" autoAdjust="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5.03.2019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789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5.03.2019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354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5.03.2019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33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5.03.2019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464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5.03.2019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365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5.03.2019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1201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5.03.2019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8893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5.03.2019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422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5.03.2019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833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5.03.2019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405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5.03.2019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685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5.03.2019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009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5.03.2019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18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5.03.2019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480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5.03.2019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92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5.03.2019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857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DFB-59D9-4FA8-A6E0-EBC7F0F27038}" type="datetimeFigureOut">
              <a:rPr lang="tr-TR" smtClean="0"/>
              <a:t>5.03.2019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191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CC1DFB-59D9-4FA8-A6E0-EBC7F0F27038}" type="datetimeFigureOut">
              <a:rPr lang="tr-TR" smtClean="0"/>
              <a:t>5.03.2019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CE5E64-663A-431C-939B-26C1626B55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6024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21E77753-2C55-4D1E-94B3-A79272A0645B}"/>
              </a:ext>
            </a:extLst>
          </p:cNvPr>
          <p:cNvSpPr txBox="1"/>
          <p:nvPr/>
        </p:nvSpPr>
        <p:spPr>
          <a:xfrm>
            <a:off x="3508547" y="2661023"/>
            <a:ext cx="48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Counting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Parallel</a:t>
            </a:r>
            <a:r>
              <a:rPr lang="tr-TR" sz="2400" dirty="0"/>
              <a:t> </a:t>
            </a:r>
            <a:r>
              <a:rPr lang="tr-TR" sz="2400" dirty="0" err="1"/>
              <a:t>Shrinking</a:t>
            </a:r>
            <a:endParaRPr lang="tr-TR"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758E1BC-93A2-4E9B-82BB-B2C98666D5C7}"/>
              </a:ext>
            </a:extLst>
          </p:cNvPr>
          <p:cNvSpPr txBox="1"/>
          <p:nvPr/>
        </p:nvSpPr>
        <p:spPr>
          <a:xfrm>
            <a:off x="3448255" y="1316561"/>
            <a:ext cx="6591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COMP 204 - Programming </a:t>
            </a:r>
            <a:r>
              <a:rPr lang="tr-TR" sz="2400" dirty="0" err="1"/>
              <a:t>Studio</a:t>
            </a:r>
            <a:r>
              <a:rPr lang="tr-TR" sz="2400" dirty="0"/>
              <a:t>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660C049-6A09-43C9-A7DD-2A0156EC0A40}"/>
              </a:ext>
            </a:extLst>
          </p:cNvPr>
          <p:cNvSpPr txBox="1"/>
          <p:nvPr/>
        </p:nvSpPr>
        <p:spPr>
          <a:xfrm>
            <a:off x="4191833" y="3579470"/>
            <a:ext cx="5104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Name=RAMAZAN</a:t>
            </a:r>
          </a:p>
          <a:p>
            <a:r>
              <a:rPr lang="tr-TR" dirty="0" err="1"/>
              <a:t>Surname</a:t>
            </a:r>
            <a:r>
              <a:rPr lang="tr-TR" dirty="0"/>
              <a:t>= YETİŞMİŞ</a:t>
            </a:r>
          </a:p>
          <a:p>
            <a:r>
              <a:rPr lang="tr-TR" dirty="0" err="1"/>
              <a:t>Number</a:t>
            </a:r>
            <a:r>
              <a:rPr lang="tr-TR" dirty="0"/>
              <a:t>= 041701013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29EAEB8-33A5-431E-98DB-0976312CBB77}"/>
              </a:ext>
            </a:extLst>
          </p:cNvPr>
          <p:cNvSpPr txBox="1"/>
          <p:nvPr/>
        </p:nvSpPr>
        <p:spPr>
          <a:xfrm>
            <a:off x="3508546" y="2037883"/>
            <a:ext cx="480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Project 1 – OBJECT COUNTING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E6944F9-38B8-4CCE-B7E4-4FF856983C77}"/>
              </a:ext>
            </a:extLst>
          </p:cNvPr>
          <p:cNvSpPr txBox="1"/>
          <p:nvPr/>
        </p:nvSpPr>
        <p:spPr>
          <a:xfrm>
            <a:off x="9204290" y="405993"/>
            <a:ext cx="459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Due</a:t>
            </a:r>
            <a:r>
              <a:rPr lang="tr-TR" dirty="0"/>
              <a:t>=</a:t>
            </a:r>
            <a:r>
              <a:rPr lang="tr-TR" dirty="0" err="1"/>
              <a:t>March</a:t>
            </a:r>
            <a:r>
              <a:rPr lang="tr-TR" dirty="0"/>
              <a:t> 5,2019</a:t>
            </a:r>
          </a:p>
          <a:p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1F6CEA8-F1E2-410E-BEF2-1CBCBF3F1476}"/>
              </a:ext>
            </a:extLst>
          </p:cNvPr>
          <p:cNvSpPr txBox="1"/>
          <p:nvPr/>
        </p:nvSpPr>
        <p:spPr>
          <a:xfrm>
            <a:off x="4191833" y="4664275"/>
            <a:ext cx="510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Field</a:t>
            </a:r>
            <a:r>
              <a:rPr lang="tr-TR" dirty="0"/>
              <a:t>=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Engineer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733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BFDA0A5-2B15-4229-8778-88D258BA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94" y="873203"/>
            <a:ext cx="11354637" cy="3715034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3072232F-DD00-48C7-A52C-074A00BB674F}"/>
              </a:ext>
            </a:extLst>
          </p:cNvPr>
          <p:cNvSpPr txBox="1"/>
          <p:nvPr/>
        </p:nvSpPr>
        <p:spPr>
          <a:xfrm>
            <a:off x="1674593" y="181839"/>
            <a:ext cx="20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BEFORE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BCDC772-1A32-4C35-B37F-1436B8E14E03}"/>
              </a:ext>
            </a:extLst>
          </p:cNvPr>
          <p:cNvSpPr txBox="1"/>
          <p:nvPr/>
        </p:nvSpPr>
        <p:spPr>
          <a:xfrm>
            <a:off x="6096000" y="153165"/>
            <a:ext cx="20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DURING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39D9609-8C59-418B-89AA-0B5CC6B6FA35}"/>
              </a:ext>
            </a:extLst>
          </p:cNvPr>
          <p:cNvSpPr txBox="1"/>
          <p:nvPr/>
        </p:nvSpPr>
        <p:spPr>
          <a:xfrm>
            <a:off x="400794" y="4920317"/>
            <a:ext cx="1161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basicly</a:t>
            </a:r>
            <a:r>
              <a:rPr lang="tr-TR" dirty="0"/>
              <a:t>  </a:t>
            </a:r>
            <a:r>
              <a:rPr lang="tr-TR" dirty="0" err="1"/>
              <a:t>see</a:t>
            </a:r>
            <a:r>
              <a:rPr lang="tr-TR" dirty="0"/>
              <a:t> how TSF Works  it </a:t>
            </a:r>
            <a:r>
              <a:rPr lang="tr-TR" dirty="0" err="1"/>
              <a:t>divides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as 2 </a:t>
            </a:r>
            <a:r>
              <a:rPr lang="tr-TR" dirty="0" err="1"/>
              <a:t>subfields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iteration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2 </a:t>
            </a:r>
            <a:r>
              <a:rPr lang="tr-TR" dirty="0" err="1"/>
              <a:t>sub</a:t>
            </a:r>
            <a:r>
              <a:rPr lang="tr-TR" dirty="0"/>
              <a:t> </a:t>
            </a:r>
            <a:r>
              <a:rPr lang="tr-TR" dirty="0" err="1"/>
              <a:t>field</a:t>
            </a:r>
            <a:r>
              <a:rPr lang="tr-TR" dirty="0"/>
              <a:t> </a:t>
            </a:r>
            <a:r>
              <a:rPr lang="tr-TR" dirty="0" err="1"/>
              <a:t>becomes</a:t>
            </a:r>
            <a:r>
              <a:rPr lang="tr-TR" dirty="0"/>
              <a:t> 1 </a:t>
            </a:r>
            <a:r>
              <a:rPr lang="tr-TR" dirty="0" err="1"/>
              <a:t>again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it </a:t>
            </a:r>
            <a:r>
              <a:rPr lang="tr-TR" dirty="0" err="1"/>
              <a:t>carries</a:t>
            </a:r>
            <a:r>
              <a:rPr lang="tr-TR" dirty="0"/>
              <a:t> on </a:t>
            </a:r>
            <a:r>
              <a:rPr lang="tr-TR" dirty="0" err="1"/>
              <a:t>until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can be done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27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4C0E43C-E963-4D14-B39E-994A139A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14" y="0"/>
            <a:ext cx="10353762" cy="970450"/>
          </a:xfrm>
        </p:spPr>
        <p:txBody>
          <a:bodyPr>
            <a:normAutofit fontScale="90000"/>
          </a:bodyPr>
          <a:lstStyle/>
          <a:p>
            <a:br>
              <a:rPr lang="tr-TR" dirty="0"/>
            </a:br>
            <a:r>
              <a:rPr lang="tr-TR" dirty="0" err="1"/>
              <a:t>Comparasion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1B95341-AD91-4FF0-8B15-20CD7F33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4" y="1391487"/>
            <a:ext cx="5076825" cy="483870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B4441E58-B45D-4459-8BE8-BA21089868B8}"/>
              </a:ext>
            </a:extLst>
          </p:cNvPr>
          <p:cNvSpPr txBox="1"/>
          <p:nvPr/>
        </p:nvSpPr>
        <p:spPr>
          <a:xfrm>
            <a:off x="5905081" y="1959428"/>
            <a:ext cx="5972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WE can </a:t>
            </a:r>
            <a:r>
              <a:rPr lang="tr-TR" dirty="0" err="1"/>
              <a:t>understand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is </a:t>
            </a:r>
            <a:r>
              <a:rPr lang="tr-TR" dirty="0" err="1"/>
              <a:t>preferable.To</a:t>
            </a:r>
            <a:r>
              <a:rPr lang="tr-TR" dirty="0"/>
              <a:t> </a:t>
            </a:r>
            <a:r>
              <a:rPr lang="tr-TR" dirty="0" err="1"/>
              <a:t>illustrate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properly</a:t>
            </a:r>
            <a:r>
              <a:rPr lang="tr-TR" dirty="0"/>
              <a:t> </a:t>
            </a:r>
            <a:r>
              <a:rPr lang="tr-TR" dirty="0" err="1"/>
              <a:t>basicly</a:t>
            </a:r>
            <a:r>
              <a:rPr lang="tr-TR" dirty="0"/>
              <a:t> I can say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NCCs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 </a:t>
            </a:r>
            <a:r>
              <a:rPr lang="tr-TR" dirty="0" err="1"/>
              <a:t>iteraitons</a:t>
            </a:r>
            <a:r>
              <a:rPr lang="tr-TR" dirty="0"/>
              <a:t>(in TSF I </a:t>
            </a:r>
            <a:r>
              <a:rPr lang="tr-TR" dirty="0" err="1"/>
              <a:t>took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iteariton</a:t>
            </a:r>
            <a:r>
              <a:rPr lang="tr-TR" dirty="0"/>
              <a:t> as 2)</a:t>
            </a:r>
            <a:r>
              <a:rPr lang="tr-TR" dirty="0" err="1"/>
              <a:t>differs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other.The</a:t>
            </a:r>
            <a:r>
              <a:rPr lang="tr-TR" dirty="0"/>
              <a:t> TSF </a:t>
            </a:r>
            <a:r>
              <a:rPr lang="tr-TR" dirty="0" err="1"/>
              <a:t>algortihm</a:t>
            </a:r>
            <a:r>
              <a:rPr lang="tr-TR" dirty="0"/>
              <a:t> is </a:t>
            </a:r>
            <a:r>
              <a:rPr lang="tr-TR" dirty="0" err="1"/>
              <a:t>faster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Levialdi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  <a:p>
            <a:r>
              <a:rPr lang="tr-T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614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03BCFD3A-4496-4A5E-909E-256A22DE2DA5}"/>
              </a:ext>
            </a:extLst>
          </p:cNvPr>
          <p:cNvSpPr txBox="1"/>
          <p:nvPr/>
        </p:nvSpPr>
        <p:spPr>
          <a:xfrm>
            <a:off x="532782" y="784592"/>
            <a:ext cx="11114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Project I </a:t>
            </a:r>
            <a:r>
              <a:rPr lang="tr-TR" dirty="0" err="1"/>
              <a:t>solved</a:t>
            </a:r>
            <a:r>
              <a:rPr lang="tr-TR" dirty="0"/>
              <a:t> 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count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object</a:t>
            </a:r>
            <a:r>
              <a:rPr lang="tr-TR" dirty="0"/>
              <a:t> of an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image.In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procces</a:t>
            </a:r>
            <a:r>
              <a:rPr lang="tr-TR" dirty="0"/>
              <a:t> I </a:t>
            </a:r>
            <a:r>
              <a:rPr lang="tr-TR" dirty="0" err="1"/>
              <a:t>used</a:t>
            </a:r>
            <a:r>
              <a:rPr lang="tr-TR" dirty="0"/>
              <a:t> 2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shrinking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Levialdi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TSF.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encounter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Levialdi’s</a:t>
            </a:r>
            <a:r>
              <a:rPr lang="tr-TR" dirty="0"/>
              <a:t> </a:t>
            </a:r>
            <a:r>
              <a:rPr lang="tr-TR" dirty="0" err="1"/>
              <a:t>Algortihm</a:t>
            </a:r>
            <a:r>
              <a:rPr lang="tr-TR" dirty="0"/>
              <a:t> in 1972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in 1990 </a:t>
            </a:r>
            <a:r>
              <a:rPr lang="tr-TR" dirty="0" err="1"/>
              <a:t>Hall&amp;Gokmen</a:t>
            </a:r>
            <a:r>
              <a:rPr lang="tr-TR" dirty="0"/>
              <a:t> </a:t>
            </a:r>
            <a:r>
              <a:rPr lang="tr-TR" dirty="0" err="1"/>
              <a:t>present</a:t>
            </a:r>
            <a:r>
              <a:rPr lang="tr-TR" dirty="0"/>
              <a:t> us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solotion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faster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Levaildi’s</a:t>
            </a:r>
            <a:r>
              <a:rPr lang="tr-TR" dirty="0"/>
              <a:t> </a:t>
            </a:r>
            <a:r>
              <a:rPr lang="tr-TR" dirty="0" err="1"/>
              <a:t>solotion</a:t>
            </a:r>
            <a:r>
              <a:rPr lang="tr-TR" dirty="0"/>
              <a:t>.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E80F2D00-0B60-4FB3-9CE5-EC6CDC6A782E}"/>
              </a:ext>
            </a:extLst>
          </p:cNvPr>
          <p:cNvSpPr txBox="1"/>
          <p:nvPr/>
        </p:nvSpPr>
        <p:spPr>
          <a:xfrm>
            <a:off x="732370" y="199013"/>
            <a:ext cx="3610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Problem: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F1CB481-EB0E-4FCC-806C-CF74E16A7D15}"/>
              </a:ext>
            </a:extLst>
          </p:cNvPr>
          <p:cNvSpPr txBox="1"/>
          <p:nvPr/>
        </p:nvSpPr>
        <p:spPr>
          <a:xfrm>
            <a:off x="532782" y="2597867"/>
            <a:ext cx="1057687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First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perform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algorithm</a:t>
            </a:r>
            <a:r>
              <a:rPr lang="tr-TR" sz="2000" dirty="0"/>
              <a:t> </a:t>
            </a: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have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convert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image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binary</a:t>
            </a:r>
            <a:r>
              <a:rPr lang="tr-TR" sz="2000" dirty="0"/>
              <a:t> form My </a:t>
            </a:r>
            <a:r>
              <a:rPr lang="tr-TR" sz="2000" dirty="0" err="1"/>
              <a:t>levialdi</a:t>
            </a:r>
            <a:r>
              <a:rPr lang="tr-TR" sz="2000" dirty="0"/>
              <a:t> </a:t>
            </a:r>
            <a:r>
              <a:rPr lang="tr-TR" sz="2000" dirty="0" err="1"/>
              <a:t>scans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array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right-upper</a:t>
            </a:r>
            <a:r>
              <a:rPr lang="tr-TR" sz="2000" dirty="0"/>
              <a:t> </a:t>
            </a:r>
            <a:r>
              <a:rPr lang="tr-TR" sz="2000" dirty="0" err="1"/>
              <a:t>side</a:t>
            </a:r>
            <a:r>
              <a:rPr lang="tr-TR" sz="2000" dirty="0"/>
              <a:t> </a:t>
            </a:r>
            <a:r>
              <a:rPr lang="tr-TR" sz="2000" dirty="0" err="1"/>
              <a:t>after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it </a:t>
            </a:r>
            <a:r>
              <a:rPr lang="tr-TR" sz="2000" dirty="0" err="1"/>
              <a:t>looks</a:t>
            </a:r>
            <a:r>
              <a:rPr lang="tr-TR" sz="2000" dirty="0"/>
              <a:t> </a:t>
            </a:r>
            <a:r>
              <a:rPr lang="tr-TR" sz="2000" dirty="0" err="1"/>
              <a:t>either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current</a:t>
            </a:r>
            <a:r>
              <a:rPr lang="tr-TR" sz="2000" dirty="0"/>
              <a:t> </a:t>
            </a:r>
            <a:r>
              <a:rPr lang="tr-TR" sz="2000" dirty="0" err="1"/>
              <a:t>index</a:t>
            </a:r>
            <a:r>
              <a:rPr lang="tr-TR" sz="2000" dirty="0"/>
              <a:t> is 0 ar 1.If it is 0 it </a:t>
            </a:r>
            <a:r>
              <a:rPr lang="tr-TR" sz="2000" dirty="0" err="1"/>
              <a:t>looks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>
                <a:solidFill>
                  <a:schemeClr val="tx1">
                    <a:lumMod val="50000"/>
                  </a:schemeClr>
                </a:solidFill>
              </a:rPr>
              <a:t>augmented</a:t>
            </a:r>
            <a:r>
              <a:rPr lang="tr-TR" sz="2000" dirty="0"/>
              <a:t> </a:t>
            </a:r>
            <a:r>
              <a:rPr lang="tr-TR" sz="2000" dirty="0" err="1"/>
              <a:t>conditions.If</a:t>
            </a:r>
            <a:r>
              <a:rPr lang="tr-TR" sz="2000" dirty="0"/>
              <a:t> it is 1 it </a:t>
            </a:r>
            <a:r>
              <a:rPr lang="tr-TR" sz="2000" dirty="0" err="1"/>
              <a:t>looks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>
                <a:solidFill>
                  <a:schemeClr val="tx1">
                    <a:lumMod val="50000"/>
                  </a:schemeClr>
                </a:solidFill>
              </a:rPr>
              <a:t>deletion</a:t>
            </a:r>
            <a:r>
              <a:rPr lang="tr-TR" sz="2000" dirty="0"/>
              <a:t> </a:t>
            </a:r>
            <a:r>
              <a:rPr lang="tr-TR" sz="2000" dirty="0" err="1"/>
              <a:t>condition.These</a:t>
            </a:r>
            <a:r>
              <a:rPr lang="tr-TR" sz="2000" dirty="0"/>
              <a:t> </a:t>
            </a:r>
            <a:r>
              <a:rPr lang="tr-TR" sz="2000" dirty="0" err="1"/>
              <a:t>conditions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were</a:t>
            </a:r>
            <a:r>
              <a:rPr lang="tr-TR" sz="2000" dirty="0"/>
              <a:t> </a:t>
            </a:r>
            <a:r>
              <a:rPr lang="tr-TR" sz="2000" dirty="0" err="1"/>
              <a:t>shown</a:t>
            </a:r>
            <a:r>
              <a:rPr lang="tr-TR" sz="2000" dirty="0"/>
              <a:t> in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code.If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index</a:t>
            </a:r>
            <a:r>
              <a:rPr lang="tr-TR" sz="2000" dirty="0"/>
              <a:t> is an </a:t>
            </a:r>
            <a:r>
              <a:rPr lang="tr-TR" sz="2000" dirty="0" err="1"/>
              <a:t>isolted</a:t>
            </a:r>
            <a:r>
              <a:rPr lang="tr-TR" sz="2000" dirty="0"/>
              <a:t> </a:t>
            </a:r>
            <a:r>
              <a:rPr lang="tr-TR" sz="2000" dirty="0" err="1"/>
              <a:t>point</a:t>
            </a:r>
            <a:r>
              <a:rPr lang="tr-TR" sz="2000" dirty="0"/>
              <a:t> ,it is </a:t>
            </a:r>
            <a:r>
              <a:rPr lang="tr-TR" sz="2000" dirty="0" err="1"/>
              <a:t>counted</a:t>
            </a:r>
            <a:r>
              <a:rPr lang="tr-TR" sz="2000" dirty="0"/>
              <a:t> as an </a:t>
            </a:r>
            <a:r>
              <a:rPr lang="tr-TR" sz="2000" dirty="0" err="1"/>
              <a:t>object</a:t>
            </a:r>
            <a:r>
              <a:rPr lang="tr-TR" sz="2000" dirty="0"/>
              <a:t> 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steps</a:t>
            </a:r>
            <a:r>
              <a:rPr lang="tr-TR" dirty="0"/>
              <a:t> </a:t>
            </a:r>
            <a:r>
              <a:rPr lang="tr-TR" dirty="0" err="1"/>
              <a:t>helps</a:t>
            </a:r>
            <a:r>
              <a:rPr lang="tr-TR" dirty="0"/>
              <a:t> us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Labelling</a:t>
            </a:r>
            <a:r>
              <a:rPr lang="tr-TR" dirty="0"/>
              <a:t> </a:t>
            </a:r>
            <a:r>
              <a:rPr lang="tr-TR" dirty="0" err="1"/>
              <a:t>procces.After</a:t>
            </a:r>
            <a:r>
              <a:rPr lang="tr-TR" dirty="0"/>
              <a:t> </a:t>
            </a:r>
            <a:r>
              <a:rPr lang="tr-TR" dirty="0" err="1"/>
              <a:t>ıt</a:t>
            </a:r>
            <a:r>
              <a:rPr lang="tr-TR" dirty="0"/>
              <a:t> </a:t>
            </a:r>
            <a:r>
              <a:rPr lang="tr-TR" dirty="0" err="1"/>
              <a:t>shrunk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pixel</a:t>
            </a:r>
            <a:r>
              <a:rPr lang="tr-TR" dirty="0"/>
              <a:t> ,</a:t>
            </a:r>
            <a:r>
              <a:rPr lang="tr-TR" dirty="0" err="1"/>
              <a:t>follwed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an </a:t>
            </a:r>
            <a:r>
              <a:rPr lang="tr-TR" dirty="0" err="1"/>
              <a:t>expansion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commponent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diseminated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component.Each</a:t>
            </a:r>
            <a:r>
              <a:rPr lang="tr-TR" dirty="0"/>
              <a:t> </a:t>
            </a:r>
            <a:r>
              <a:rPr lang="tr-TR" dirty="0" err="1"/>
              <a:t>pahse</a:t>
            </a:r>
            <a:r>
              <a:rPr lang="tr-TR" dirty="0"/>
              <a:t> </a:t>
            </a:r>
            <a:r>
              <a:rPr lang="tr-TR" dirty="0" err="1"/>
              <a:t>takes</a:t>
            </a:r>
            <a:r>
              <a:rPr lang="tr-TR" dirty="0"/>
              <a:t> o(√n).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E26209F-462A-4878-81C1-0FAE113F9804}"/>
              </a:ext>
            </a:extLst>
          </p:cNvPr>
          <p:cNvSpPr txBox="1"/>
          <p:nvPr/>
        </p:nvSpPr>
        <p:spPr>
          <a:xfrm>
            <a:off x="830220" y="2140416"/>
            <a:ext cx="3288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u="sng" dirty="0" err="1"/>
              <a:t>Levialdi</a:t>
            </a:r>
            <a:r>
              <a:rPr lang="tr-TR" sz="2400" u="sng" dirty="0"/>
              <a:t> </a:t>
            </a:r>
            <a:r>
              <a:rPr lang="tr-TR" sz="2400" u="sng" dirty="0" err="1"/>
              <a:t>Algorithm</a:t>
            </a:r>
            <a:r>
              <a:rPr lang="tr-TR" dirty="0"/>
              <a:t>:</a:t>
            </a:r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DF07ED7-AE83-4B61-915D-237FB314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70" y="5754990"/>
            <a:ext cx="1266825" cy="46672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F7E47B0-D983-452E-8ED1-2D3BC80C3D16}"/>
              </a:ext>
            </a:extLst>
          </p:cNvPr>
          <p:cNvSpPr txBox="1"/>
          <p:nvPr/>
        </p:nvSpPr>
        <p:spPr>
          <a:xfrm>
            <a:off x="669301" y="6208739"/>
            <a:ext cx="139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Augmented</a:t>
            </a:r>
            <a:endParaRPr lang="tr-TR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391836A-BFC0-4934-AC14-EE136DC04EEF}"/>
              </a:ext>
            </a:extLst>
          </p:cNvPr>
          <p:cNvSpPr/>
          <p:nvPr/>
        </p:nvSpPr>
        <p:spPr>
          <a:xfrm>
            <a:off x="5384448" y="5975113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Isolated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D35EA388-7D20-4651-80D2-E5B3434D2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31" y="5301087"/>
            <a:ext cx="1466850" cy="600075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4A06B7D5-BA4B-4AEF-B6C1-E1AF16105353}"/>
              </a:ext>
            </a:extLst>
          </p:cNvPr>
          <p:cNvSpPr/>
          <p:nvPr/>
        </p:nvSpPr>
        <p:spPr>
          <a:xfrm>
            <a:off x="10050157" y="6159779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Deletion</a:t>
            </a:r>
            <a:endParaRPr lang="tr-TR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880B41DF-74A6-45FD-A26E-2B13952EB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881" y="5732114"/>
            <a:ext cx="12477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0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B6967FB-BC6B-479C-8A28-1B5203FF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1" y="821176"/>
            <a:ext cx="6114265" cy="151146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ADDAE8CC-159C-48EA-A963-49C2E9A7FA17}"/>
              </a:ext>
            </a:extLst>
          </p:cNvPr>
          <p:cNvSpPr txBox="1"/>
          <p:nvPr/>
        </p:nvSpPr>
        <p:spPr>
          <a:xfrm>
            <a:off x="7315200" y="768454"/>
            <a:ext cx="41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1.The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statetment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is </a:t>
            </a:r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b="1" u="sng" dirty="0" err="1"/>
              <a:t>one</a:t>
            </a:r>
            <a:r>
              <a:rPr lang="tr-TR" b="1" u="sng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it is </a:t>
            </a:r>
            <a:r>
              <a:rPr lang="tr-TR" dirty="0" err="1"/>
              <a:t>going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augmented</a:t>
            </a:r>
            <a:r>
              <a:rPr lang="tr-TR" dirty="0"/>
              <a:t> </a:t>
            </a:r>
            <a:r>
              <a:rPr lang="tr-TR" dirty="0" err="1"/>
              <a:t>conditions</a:t>
            </a:r>
            <a:endParaRPr lang="tr-TR" b="1" u="sng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1F93831-F791-4FF9-A902-9A928981E9BD}"/>
              </a:ext>
            </a:extLst>
          </p:cNvPr>
          <p:cNvSpPr txBox="1"/>
          <p:nvPr/>
        </p:nvSpPr>
        <p:spPr>
          <a:xfrm>
            <a:off x="309669" y="2377904"/>
            <a:ext cx="44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2.The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is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termination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zeros</a:t>
            </a:r>
            <a:r>
              <a:rPr lang="tr-TR" dirty="0"/>
              <a:t> </a:t>
            </a:r>
            <a:r>
              <a:rPr lang="tr-TR" dirty="0" err="1"/>
              <a:t>equals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index</a:t>
            </a:r>
            <a:r>
              <a:rPr lang="tr-TR" dirty="0"/>
              <a:t> </a:t>
            </a:r>
            <a:r>
              <a:rPr lang="tr-TR" dirty="0" err="1"/>
              <a:t>termination</a:t>
            </a:r>
            <a:r>
              <a:rPr lang="tr-TR" dirty="0"/>
              <a:t> </a:t>
            </a:r>
            <a:r>
              <a:rPr lang="tr-TR" dirty="0" err="1"/>
              <a:t>occures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29E1674-FEE2-4D54-9286-D4FD758E2321}"/>
              </a:ext>
            </a:extLst>
          </p:cNvPr>
          <p:cNvSpPr txBox="1"/>
          <p:nvPr/>
        </p:nvSpPr>
        <p:spPr>
          <a:xfrm>
            <a:off x="7003701" y="2342248"/>
            <a:ext cx="44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3.The </a:t>
            </a:r>
            <a:r>
              <a:rPr lang="tr-TR" dirty="0" err="1"/>
              <a:t>third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conrols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bottom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is </a:t>
            </a:r>
            <a:r>
              <a:rPr lang="tr-TR" dirty="0" err="1"/>
              <a:t>changes</a:t>
            </a:r>
            <a:r>
              <a:rPr lang="tr-TR" dirty="0"/>
              <a:t> 0 </a:t>
            </a:r>
            <a:r>
              <a:rPr lang="tr-TR" dirty="0" err="1"/>
              <a:t>to</a:t>
            </a:r>
            <a:r>
              <a:rPr lang="tr-TR" dirty="0"/>
              <a:t> 1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345B99F9-CCC1-4E71-803B-E023564A6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1" y="3429000"/>
            <a:ext cx="11696281" cy="1086752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ABA29AB3-D450-4E7B-931C-C8D315051FA2}"/>
              </a:ext>
            </a:extLst>
          </p:cNvPr>
          <p:cNvSpPr txBox="1"/>
          <p:nvPr/>
        </p:nvSpPr>
        <p:spPr>
          <a:xfrm>
            <a:off x="7451009" y="4561020"/>
            <a:ext cx="44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2.The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determines</a:t>
            </a:r>
            <a:r>
              <a:rPr lang="tr-TR" dirty="0"/>
              <a:t> </a:t>
            </a:r>
            <a:r>
              <a:rPr lang="tr-TR" dirty="0" err="1"/>
              <a:t>whether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is an </a:t>
            </a:r>
            <a:r>
              <a:rPr lang="tr-TR" dirty="0" err="1"/>
              <a:t>isolated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not.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38D30ED4-E092-43F1-94DB-A2A0D750F647}"/>
              </a:ext>
            </a:extLst>
          </p:cNvPr>
          <p:cNvSpPr txBox="1"/>
          <p:nvPr/>
        </p:nvSpPr>
        <p:spPr>
          <a:xfrm>
            <a:off x="309669" y="4771285"/>
            <a:ext cx="44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1.The else </a:t>
            </a:r>
            <a:r>
              <a:rPr lang="tr-TR" dirty="0" err="1"/>
              <a:t>shows</a:t>
            </a:r>
            <a:r>
              <a:rPr lang="tr-TR" dirty="0"/>
              <a:t> us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is 1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deletion</a:t>
            </a:r>
            <a:r>
              <a:rPr lang="tr-TR" dirty="0"/>
              <a:t> </a:t>
            </a:r>
            <a:r>
              <a:rPr lang="tr-TR" dirty="0" err="1"/>
              <a:t>condition</a:t>
            </a:r>
            <a:endParaRPr lang="tr-TR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1BC2AEF8-2A5C-4B57-9775-EB9968E9ABC8}"/>
              </a:ext>
            </a:extLst>
          </p:cNvPr>
          <p:cNvSpPr txBox="1"/>
          <p:nvPr/>
        </p:nvSpPr>
        <p:spPr>
          <a:xfrm>
            <a:off x="3617406" y="5627881"/>
            <a:ext cx="44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3.The else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tells</a:t>
            </a:r>
            <a:r>
              <a:rPr lang="tr-TR" dirty="0"/>
              <a:t> us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bottom,left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bottom_left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0 </a:t>
            </a:r>
            <a:r>
              <a:rPr lang="tr-TR" dirty="0" err="1"/>
              <a:t>so</a:t>
            </a:r>
            <a:r>
              <a:rPr lang="tr-TR" dirty="0"/>
              <a:t> delete1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write</a:t>
            </a:r>
            <a:r>
              <a:rPr lang="tr-TR" dirty="0"/>
              <a:t> 0 </a:t>
            </a:r>
            <a:r>
              <a:rPr lang="tr-TR" dirty="0" err="1"/>
              <a:t>instead</a:t>
            </a:r>
            <a:r>
              <a:rPr lang="tr-TR" dirty="0"/>
              <a:t>.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D3BBAC99-67BA-4BF7-A70A-60E01E7546FD}"/>
              </a:ext>
            </a:extLst>
          </p:cNvPr>
          <p:cNvSpPr txBox="1"/>
          <p:nvPr/>
        </p:nvSpPr>
        <p:spPr>
          <a:xfrm>
            <a:off x="562708" y="103978"/>
            <a:ext cx="278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u="sng" dirty="0" err="1"/>
              <a:t>Code</a:t>
            </a:r>
            <a:r>
              <a:rPr lang="tr-TR" sz="2400" b="1" u="sng" dirty="0"/>
              <a:t> </a:t>
            </a:r>
            <a:r>
              <a:rPr lang="tr-TR" sz="2400" b="1" u="sng" dirty="0" err="1"/>
              <a:t>analysis</a:t>
            </a:r>
            <a:r>
              <a:rPr lang="tr-TR" sz="2400" b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5811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1242A77-7E72-4092-A267-D8CD8C3D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00201"/>
            <a:ext cx="5965243" cy="417110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810174D-43B1-4690-A5D2-8B18A053CE9F}"/>
              </a:ext>
            </a:extLst>
          </p:cNvPr>
          <p:cNvSpPr txBox="1"/>
          <p:nvPr/>
        </p:nvSpPr>
        <p:spPr>
          <a:xfrm>
            <a:off x="1328785" y="208832"/>
            <a:ext cx="340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BEFORE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0353976-03F5-4F8A-9CCC-226F041846B3}"/>
              </a:ext>
            </a:extLst>
          </p:cNvPr>
          <p:cNvSpPr txBox="1"/>
          <p:nvPr/>
        </p:nvSpPr>
        <p:spPr>
          <a:xfrm>
            <a:off x="8280162" y="208832"/>
            <a:ext cx="234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AFTER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5F74EE0-46DD-4409-9E0A-D66838BC6D5F}"/>
              </a:ext>
            </a:extLst>
          </p:cNvPr>
          <p:cNvSpPr txBox="1"/>
          <p:nvPr/>
        </p:nvSpPr>
        <p:spPr>
          <a:xfrm>
            <a:off x="1390000" y="5356506"/>
            <a:ext cx="1067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After</a:t>
            </a:r>
            <a:r>
              <a:rPr lang="tr-TR" dirty="0"/>
              <a:t> 129 </a:t>
            </a:r>
            <a:r>
              <a:rPr lang="tr-TR" dirty="0" err="1"/>
              <a:t>iterations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finds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Correct</a:t>
            </a:r>
            <a:r>
              <a:rPr lang="tr-TR" dirty="0"/>
              <a:t> NCC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terminates</a:t>
            </a:r>
            <a:r>
              <a:rPr lang="tr-TR" dirty="0"/>
              <a:t> </a:t>
            </a:r>
            <a:r>
              <a:rPr lang="tr-TR" dirty="0" err="1"/>
              <a:t>itself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GUI </a:t>
            </a:r>
            <a:r>
              <a:rPr lang="tr-TR" dirty="0" err="1"/>
              <a:t>instead</a:t>
            </a:r>
            <a:r>
              <a:rPr lang="tr-TR" dirty="0"/>
              <a:t> of </a:t>
            </a:r>
            <a:r>
              <a:rPr lang="tr-TR" dirty="0" err="1"/>
              <a:t>button</a:t>
            </a:r>
            <a:r>
              <a:rPr lang="tr-TR" dirty="0"/>
              <a:t> I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selections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menu</a:t>
            </a:r>
            <a:r>
              <a:rPr lang="tr-TR" dirty="0"/>
              <a:t> bar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46EEFF2-B0BE-4A25-B46B-28AC60219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8" y="800201"/>
            <a:ext cx="5868237" cy="42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8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C1CBC796-DCD6-4FB2-B5AC-C58614A8037E}"/>
              </a:ext>
            </a:extLst>
          </p:cNvPr>
          <p:cNvSpPr txBox="1"/>
          <p:nvPr/>
        </p:nvSpPr>
        <p:spPr>
          <a:xfrm>
            <a:off x="1377373" y="361993"/>
            <a:ext cx="340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DURING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CCFC139-C6BD-4D1F-8BD7-D95AB7F40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9" y="1105320"/>
            <a:ext cx="5544766" cy="30807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EABDF35-DFD2-4B5B-85E3-74368B40B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541" y="1105319"/>
            <a:ext cx="6096000" cy="307123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9B0F59D-3968-4C83-8982-6EAC298CA303}"/>
              </a:ext>
            </a:extLst>
          </p:cNvPr>
          <p:cNvSpPr txBox="1"/>
          <p:nvPr/>
        </p:nvSpPr>
        <p:spPr>
          <a:xfrm>
            <a:off x="7600794" y="357328"/>
            <a:ext cx="340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FINAL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3B6FF55-4638-4DFC-9FBE-F1056FD95BFF}"/>
              </a:ext>
            </a:extLst>
          </p:cNvPr>
          <p:cNvSpPr txBox="1"/>
          <p:nvPr/>
        </p:nvSpPr>
        <p:spPr>
          <a:xfrm>
            <a:off x="372858" y="4924547"/>
            <a:ext cx="1124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added</a:t>
            </a:r>
            <a:r>
              <a:rPr lang="tr-TR" dirty="0"/>
              <a:t> DURING </a:t>
            </a:r>
            <a:r>
              <a:rPr lang="tr-TR" dirty="0" err="1"/>
              <a:t>part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Show how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Works.As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scans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upper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 </a:t>
            </a:r>
            <a:r>
              <a:rPr lang="tr-TR" dirty="0" err="1"/>
              <a:t>part.And</a:t>
            </a:r>
            <a:r>
              <a:rPr lang="tr-TR" dirty="0"/>
              <a:t> it </a:t>
            </a:r>
            <a:r>
              <a:rPr lang="tr-TR" dirty="0" err="1"/>
              <a:t>finds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correct</a:t>
            </a:r>
            <a:r>
              <a:rPr lang="tr-TR" dirty="0"/>
              <a:t> NCC </a:t>
            </a:r>
            <a:r>
              <a:rPr lang="tr-TR" dirty="0" err="1"/>
              <a:t>after</a:t>
            </a:r>
            <a:r>
              <a:rPr lang="tr-TR" dirty="0"/>
              <a:t> 84 </a:t>
            </a:r>
            <a:r>
              <a:rPr lang="tr-TR" dirty="0" err="1"/>
              <a:t>iterations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694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6B4BE2E-E1E5-410E-8E7D-675D6DC9B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01" y="1007186"/>
            <a:ext cx="5420412" cy="366644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5965064-8FE3-4390-8DCF-902B698F53BF}"/>
              </a:ext>
            </a:extLst>
          </p:cNvPr>
          <p:cNvSpPr txBox="1"/>
          <p:nvPr/>
        </p:nvSpPr>
        <p:spPr>
          <a:xfrm>
            <a:off x="1234166" y="291671"/>
            <a:ext cx="340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BEFORE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AA40638-5C55-47F1-A001-0B643B06A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193" y="1033881"/>
            <a:ext cx="6236834" cy="363974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D03F19F-B8E1-4E65-B09A-B47B1F3BC8F3}"/>
              </a:ext>
            </a:extLst>
          </p:cNvPr>
          <p:cNvSpPr txBox="1"/>
          <p:nvPr/>
        </p:nvSpPr>
        <p:spPr>
          <a:xfrm>
            <a:off x="7251269" y="412470"/>
            <a:ext cx="340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DURING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574D4DF-C7B2-4020-A562-D0928F0B284F}"/>
              </a:ext>
            </a:extLst>
          </p:cNvPr>
          <p:cNvSpPr txBox="1"/>
          <p:nvPr/>
        </p:nvSpPr>
        <p:spPr>
          <a:xfrm>
            <a:off x="622144" y="5177788"/>
            <a:ext cx="1144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give</a:t>
            </a:r>
            <a:r>
              <a:rPr lang="tr-TR" dirty="0"/>
              <a:t> 3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refers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proccess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simply</a:t>
            </a:r>
            <a:r>
              <a:rPr lang="tr-TR" dirty="0"/>
              <a:t> </a:t>
            </a:r>
            <a:r>
              <a:rPr lang="tr-TR" dirty="0" err="1"/>
              <a:t>follow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illustration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 </a:t>
            </a:r>
            <a:r>
              <a:rPr lang="tr-TR" dirty="0" err="1"/>
              <a:t>becames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clear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952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F906E43-52D2-4591-A157-7A3DD72952B0}"/>
              </a:ext>
            </a:extLst>
          </p:cNvPr>
          <p:cNvSpPr txBox="1"/>
          <p:nvPr/>
        </p:nvSpPr>
        <p:spPr>
          <a:xfrm>
            <a:off x="483253" y="1349902"/>
            <a:ext cx="10152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Firstly</a:t>
            </a:r>
            <a:r>
              <a:rPr lang="tr-TR" dirty="0"/>
              <a:t> I </a:t>
            </a:r>
            <a:r>
              <a:rPr lang="tr-TR" dirty="0" err="1"/>
              <a:t>write</a:t>
            </a:r>
            <a:r>
              <a:rPr lang="tr-TR" dirty="0"/>
              <a:t> </a:t>
            </a:r>
            <a:r>
              <a:rPr lang="tr-TR" dirty="0" err="1"/>
              <a:t>Bp,Cp</a:t>
            </a:r>
            <a:r>
              <a:rPr lang="tr-TR" dirty="0"/>
              <a:t> ,</a:t>
            </a:r>
            <a:r>
              <a:rPr lang="tr-TR" dirty="0" err="1"/>
              <a:t>Tp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I </a:t>
            </a:r>
            <a:r>
              <a:rPr lang="tr-TR" dirty="0" err="1"/>
              <a:t>implemented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TSF </a:t>
            </a:r>
            <a:r>
              <a:rPr lang="tr-TR" dirty="0" err="1"/>
              <a:t>algortihm.In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5 </a:t>
            </a:r>
            <a:r>
              <a:rPr lang="tr-TR" dirty="0" err="1"/>
              <a:t>loops</a:t>
            </a:r>
            <a:r>
              <a:rPr lang="tr-TR" dirty="0"/>
              <a:t> ,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helps</a:t>
            </a:r>
            <a:r>
              <a:rPr lang="tr-TR" dirty="0"/>
              <a:t> us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divide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2 </a:t>
            </a:r>
            <a:r>
              <a:rPr lang="tr-TR" dirty="0" err="1"/>
              <a:t>subfields.I</a:t>
            </a:r>
            <a:r>
              <a:rPr lang="tr-TR" dirty="0"/>
              <a:t> </a:t>
            </a:r>
            <a:r>
              <a:rPr lang="tr-TR" dirty="0" err="1"/>
              <a:t>implement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whole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2 </a:t>
            </a:r>
            <a:r>
              <a:rPr lang="tr-TR" dirty="0" err="1"/>
              <a:t>subfields</a:t>
            </a:r>
            <a:r>
              <a:rPr lang="tr-TR" dirty="0"/>
              <a:t> </a:t>
            </a:r>
            <a:r>
              <a:rPr lang="tr-TR" dirty="0" err="1"/>
              <a:t>separately.This</a:t>
            </a:r>
            <a:r>
              <a:rPr lang="tr-TR" dirty="0"/>
              <a:t> </a:t>
            </a:r>
            <a:r>
              <a:rPr lang="tr-TR" dirty="0" err="1"/>
              <a:t>algortihm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looks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as </a:t>
            </a:r>
            <a:r>
              <a:rPr lang="tr-TR" dirty="0" err="1"/>
              <a:t>if</a:t>
            </a:r>
            <a:r>
              <a:rPr lang="tr-TR" dirty="0"/>
              <a:t> it is </a:t>
            </a:r>
            <a:r>
              <a:rPr lang="tr-TR" dirty="0" err="1"/>
              <a:t>slow</a:t>
            </a:r>
            <a:r>
              <a:rPr lang="tr-TR" dirty="0"/>
              <a:t> but it is a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fast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0A5517A-0852-4540-A124-482CB6C7A34E}"/>
              </a:ext>
            </a:extLst>
          </p:cNvPr>
          <p:cNvSpPr txBox="1"/>
          <p:nvPr/>
        </p:nvSpPr>
        <p:spPr>
          <a:xfrm>
            <a:off x="573688" y="703571"/>
            <a:ext cx="309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TSF </a:t>
            </a:r>
            <a:r>
              <a:rPr lang="tr-TR" dirty="0" err="1"/>
              <a:t>Algorithm</a:t>
            </a:r>
            <a:endParaRPr lang="tr-TR" dirty="0"/>
          </a:p>
          <a:p>
            <a:endParaRPr lang="tr-TR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222FCADB-E81F-43E8-AA78-F4B3AC7EC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7" y="3504715"/>
            <a:ext cx="6734175" cy="216296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B35ACDA-0AF5-49EB-823E-D2CD3855A9A4}"/>
              </a:ext>
            </a:extLst>
          </p:cNvPr>
          <p:cNvSpPr txBox="1"/>
          <p:nvPr/>
        </p:nvSpPr>
        <p:spPr>
          <a:xfrm>
            <a:off x="2029248" y="3069399"/>
            <a:ext cx="309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Cp</a:t>
            </a:r>
            <a:r>
              <a:rPr lang="tr-TR" b="1" dirty="0"/>
              <a:t>(p)  </a:t>
            </a:r>
            <a:r>
              <a:rPr lang="tr-TR" dirty="0" err="1"/>
              <a:t>Funct</a:t>
            </a:r>
            <a:r>
              <a:rPr lang="tr-TR" dirty="0"/>
              <a:t>:</a:t>
            </a: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94BC1E6-3473-4AB0-B5F5-76168C51F24A}"/>
              </a:ext>
            </a:extLst>
          </p:cNvPr>
          <p:cNvSpPr txBox="1"/>
          <p:nvPr/>
        </p:nvSpPr>
        <p:spPr>
          <a:xfrm>
            <a:off x="7174524" y="3715730"/>
            <a:ext cx="4809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 </a:t>
            </a:r>
            <a:r>
              <a:rPr lang="tr-TR" dirty="0" err="1"/>
              <a:t>declare</a:t>
            </a:r>
            <a:r>
              <a:rPr lang="tr-TR" dirty="0"/>
              <a:t> a </a:t>
            </a:r>
            <a:r>
              <a:rPr lang="tr-TR" dirty="0" err="1"/>
              <a:t>neighbor</a:t>
            </a:r>
            <a:r>
              <a:rPr lang="tr-TR" dirty="0"/>
              <a:t> </a:t>
            </a:r>
            <a:r>
              <a:rPr lang="tr-TR" dirty="0" err="1"/>
              <a:t>array.And</a:t>
            </a:r>
            <a:r>
              <a:rPr lang="tr-TR" dirty="0"/>
              <a:t> in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 I </a:t>
            </a:r>
            <a:r>
              <a:rPr lang="tr-TR" dirty="0" err="1"/>
              <a:t>realised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amoung</a:t>
            </a:r>
            <a:r>
              <a:rPr lang="tr-TR" dirty="0"/>
              <a:t> 3 </a:t>
            </a:r>
            <a:r>
              <a:rPr lang="tr-TR" dirty="0" err="1"/>
              <a:t>squential</a:t>
            </a:r>
            <a:r>
              <a:rPr lang="tr-TR" dirty="0"/>
              <a:t> </a:t>
            </a:r>
            <a:r>
              <a:rPr lang="tr-TR" dirty="0" err="1"/>
              <a:t>indexes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1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replaces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middle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1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485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4D5BC26F-4B20-4DFC-AE8A-4EAD08946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50" y="469986"/>
            <a:ext cx="10372987" cy="124777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9FDFFE29-E317-4708-ADE0-FA1D5F3FDD97}"/>
              </a:ext>
            </a:extLst>
          </p:cNvPr>
          <p:cNvSpPr txBox="1"/>
          <p:nvPr/>
        </p:nvSpPr>
        <p:spPr>
          <a:xfrm>
            <a:off x="459555" y="1850345"/>
            <a:ext cx="589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is 0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 is </a:t>
            </a:r>
            <a:r>
              <a:rPr lang="tr-TR" dirty="0" err="1"/>
              <a:t>augmented</a:t>
            </a:r>
            <a:r>
              <a:rPr lang="tr-TR" dirty="0"/>
              <a:t> </a:t>
            </a:r>
            <a:r>
              <a:rPr lang="tr-TR" dirty="0" err="1"/>
              <a:t>one.This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 </a:t>
            </a:r>
            <a:r>
              <a:rPr lang="tr-TR" dirty="0" err="1"/>
              <a:t>occurs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Cp</a:t>
            </a:r>
            <a:r>
              <a:rPr lang="tr-TR" dirty="0"/>
              <a:t>()=1 </a:t>
            </a:r>
            <a:r>
              <a:rPr lang="tr-TR" dirty="0" err="1"/>
              <a:t>and</a:t>
            </a:r>
            <a:r>
              <a:rPr lang="tr-TR" dirty="0"/>
              <a:t> P8,P2 </a:t>
            </a:r>
            <a:r>
              <a:rPr lang="tr-TR" dirty="0" err="1"/>
              <a:t>or</a:t>
            </a:r>
            <a:r>
              <a:rPr lang="tr-TR" dirty="0"/>
              <a:t> P8,P6 is </a:t>
            </a:r>
            <a:r>
              <a:rPr lang="tr-TR" dirty="0" err="1"/>
              <a:t>one.After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it </a:t>
            </a:r>
            <a:r>
              <a:rPr lang="tr-TR" dirty="0" err="1"/>
              <a:t>changes</a:t>
            </a:r>
            <a:r>
              <a:rPr lang="tr-TR" dirty="0"/>
              <a:t> 0 </a:t>
            </a:r>
            <a:r>
              <a:rPr lang="tr-TR" dirty="0" err="1"/>
              <a:t>to</a:t>
            </a:r>
            <a:r>
              <a:rPr lang="tr-TR" dirty="0"/>
              <a:t> 1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5761437-474F-4221-8FCD-3E77D860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347" y="1831922"/>
            <a:ext cx="895350" cy="7905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4F11614-B30D-401F-BA78-3CD6D266A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51" y="3038842"/>
            <a:ext cx="6056486" cy="305046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25167FD6-48BF-44AB-AE03-D63B450DE312}"/>
              </a:ext>
            </a:extLst>
          </p:cNvPr>
          <p:cNvSpPr txBox="1"/>
          <p:nvPr/>
        </p:nvSpPr>
        <p:spPr>
          <a:xfrm>
            <a:off x="6430945" y="3507884"/>
            <a:ext cx="5898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Fianlly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else </a:t>
            </a:r>
            <a:r>
              <a:rPr lang="tr-TR" dirty="0" err="1"/>
              <a:t>part</a:t>
            </a:r>
            <a:r>
              <a:rPr lang="tr-TR" dirty="0"/>
              <a:t> </a:t>
            </a:r>
            <a:r>
              <a:rPr lang="tr-TR" dirty="0" err="1"/>
              <a:t>occurs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is 1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endParaRPr lang="tr-TR" dirty="0"/>
          </a:p>
          <a:p>
            <a:r>
              <a:rPr lang="tr-TR" dirty="0" err="1"/>
              <a:t>Going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deletion</a:t>
            </a:r>
            <a:r>
              <a:rPr lang="tr-TR" dirty="0"/>
              <a:t> condition.1)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is </a:t>
            </a:r>
            <a:r>
              <a:rPr lang="tr-TR" dirty="0" err="1"/>
              <a:t>isolated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increment</a:t>
            </a:r>
            <a:r>
              <a:rPr lang="tr-TR" dirty="0"/>
              <a:t> NCC.2)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secan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us a </a:t>
            </a:r>
            <a:r>
              <a:rPr lang="tr-TR" dirty="0" err="1"/>
              <a:t>condition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Bp</a:t>
            </a:r>
            <a:r>
              <a:rPr lang="tr-TR" dirty="0"/>
              <a:t>(p) is 1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b="1" u="sng" dirty="0" err="1"/>
              <a:t>control</a:t>
            </a:r>
            <a:r>
              <a:rPr lang="tr-TR" b="1" u="sng" dirty="0"/>
              <a:t> P1 </a:t>
            </a:r>
            <a:r>
              <a:rPr lang="tr-TR" b="1" u="sng" dirty="0" err="1"/>
              <a:t>and</a:t>
            </a:r>
            <a:r>
              <a:rPr lang="tr-TR" b="1" u="sng" dirty="0"/>
              <a:t> P7 </a:t>
            </a:r>
            <a:r>
              <a:rPr lang="tr-TR" dirty="0" err="1"/>
              <a:t>too.İf</a:t>
            </a:r>
            <a:r>
              <a:rPr lang="tr-TR" dirty="0"/>
              <a:t> not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84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3855260-CCB9-4296-9B09-85808C46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97" y="390665"/>
            <a:ext cx="5887066" cy="225775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84A7FE2-8C41-4254-B207-89F2F881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97" y="3240395"/>
            <a:ext cx="5887066" cy="265569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D9F6219-5D5A-4C04-B0E9-C4A240614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718" y="358164"/>
            <a:ext cx="2676525" cy="2106444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9D9CB7E-3CC0-43DA-9682-FA219BD5A17F}"/>
              </a:ext>
            </a:extLst>
          </p:cNvPr>
          <p:cNvSpPr txBox="1"/>
          <p:nvPr/>
        </p:nvSpPr>
        <p:spPr>
          <a:xfrm>
            <a:off x="2141580" y="35384"/>
            <a:ext cx="20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BEFORE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6F0F059-EDD6-4F0E-9BE8-028A0BD3AAD8}"/>
              </a:ext>
            </a:extLst>
          </p:cNvPr>
          <p:cNvSpPr txBox="1"/>
          <p:nvPr/>
        </p:nvSpPr>
        <p:spPr>
          <a:xfrm>
            <a:off x="2141581" y="2759740"/>
            <a:ext cx="20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AFTER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467B4FF-CE90-4315-BEA3-51A4BA8E3206}"/>
              </a:ext>
            </a:extLst>
          </p:cNvPr>
          <p:cNvSpPr txBox="1"/>
          <p:nvPr/>
        </p:nvSpPr>
        <p:spPr>
          <a:xfrm>
            <a:off x="7921465" y="2907299"/>
            <a:ext cx="20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Tp</a:t>
            </a:r>
            <a:r>
              <a:rPr lang="tr-TR" dirty="0"/>
              <a:t>(p) </a:t>
            </a:r>
            <a:r>
              <a:rPr lang="tr-TR" dirty="0" err="1"/>
              <a:t>fuction</a:t>
            </a:r>
            <a:r>
              <a:rPr lang="tr-TR" dirty="0"/>
              <a:t>: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E82508D-A54A-4907-B30C-A4F227258133}"/>
              </a:ext>
            </a:extLst>
          </p:cNvPr>
          <p:cNvSpPr txBox="1"/>
          <p:nvPr/>
        </p:nvSpPr>
        <p:spPr>
          <a:xfrm>
            <a:off x="9128927" y="444909"/>
            <a:ext cx="2919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TSF </a:t>
            </a:r>
            <a:r>
              <a:rPr lang="tr-TR" dirty="0" err="1"/>
              <a:t>algortihm</a:t>
            </a:r>
            <a:r>
              <a:rPr lang="tr-TR" dirty="0"/>
              <a:t> </a:t>
            </a:r>
            <a:r>
              <a:rPr lang="tr-TR" dirty="0" err="1"/>
              <a:t>fınds</a:t>
            </a:r>
            <a:r>
              <a:rPr lang="tr-TR" dirty="0"/>
              <a:t> </a:t>
            </a:r>
            <a:r>
              <a:rPr lang="tr-TR" dirty="0" err="1"/>
              <a:t>correct</a:t>
            </a:r>
            <a:r>
              <a:rPr lang="tr-TR" dirty="0"/>
              <a:t> NCC in 64 </a:t>
            </a:r>
            <a:r>
              <a:rPr lang="tr-TR" dirty="0" err="1"/>
              <a:t>iterations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it </a:t>
            </a:r>
            <a:r>
              <a:rPr lang="tr-TR" dirty="0" err="1"/>
              <a:t>terminates</a:t>
            </a:r>
            <a:r>
              <a:rPr lang="tr-TR" dirty="0"/>
              <a:t> </a:t>
            </a:r>
            <a:r>
              <a:rPr lang="tr-TR" dirty="0" err="1"/>
              <a:t>correctly</a:t>
            </a:r>
            <a:r>
              <a:rPr lang="tr-TR" dirty="0"/>
              <a:t>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F8544828-ED3E-4508-8ABB-86575F9A4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702" y="3429000"/>
            <a:ext cx="4362450" cy="106680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F5974F3E-9D1C-47EF-99BB-470D4E65E9A2}"/>
              </a:ext>
            </a:extLst>
          </p:cNvPr>
          <p:cNvSpPr txBox="1"/>
          <p:nvPr/>
        </p:nvSpPr>
        <p:spPr>
          <a:xfrm>
            <a:off x="6713571" y="4648169"/>
            <a:ext cx="5334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In</a:t>
            </a:r>
            <a:r>
              <a:rPr lang="tr-TR" b="1" dirty="0"/>
              <a:t> </a:t>
            </a:r>
            <a:r>
              <a:rPr lang="tr-TR" b="1" dirty="0" err="1"/>
              <a:t>this</a:t>
            </a:r>
            <a:r>
              <a:rPr lang="tr-TR" b="1" dirty="0"/>
              <a:t> </a:t>
            </a:r>
            <a:r>
              <a:rPr lang="tr-TR" b="1" dirty="0" err="1"/>
              <a:t>fucntion</a:t>
            </a:r>
            <a:r>
              <a:rPr lang="tr-TR" b="1" dirty="0"/>
              <a:t> </a:t>
            </a:r>
            <a:r>
              <a:rPr lang="tr-TR" dirty="0"/>
              <a:t>I </a:t>
            </a:r>
            <a:r>
              <a:rPr lang="tr-TR" dirty="0" err="1"/>
              <a:t>looked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neighbors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amoung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sequential</a:t>
            </a:r>
            <a:r>
              <a:rPr lang="tr-TR" dirty="0"/>
              <a:t> 2  </a:t>
            </a:r>
            <a:r>
              <a:rPr lang="tr-TR" dirty="0" err="1"/>
              <a:t>indexes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 </a:t>
            </a:r>
            <a:r>
              <a:rPr lang="tr-TR" dirty="0" err="1"/>
              <a:t>there</a:t>
            </a:r>
            <a:r>
              <a:rPr lang="tr-TR" dirty="0"/>
              <a:t> 0 -1 </a:t>
            </a:r>
            <a:r>
              <a:rPr lang="tr-TR" dirty="0" err="1"/>
              <a:t>transition</a:t>
            </a:r>
            <a:r>
              <a:rPr lang="tr-TR" dirty="0"/>
              <a:t> </a:t>
            </a:r>
            <a:r>
              <a:rPr lang="tr-TR" dirty="0" err="1"/>
              <a:t>increment</a:t>
            </a:r>
            <a:r>
              <a:rPr lang="tr-TR" dirty="0"/>
              <a:t> </a:t>
            </a:r>
            <a:r>
              <a:rPr lang="tr-TR" dirty="0" err="1"/>
              <a:t>counter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189F03A4-8F52-4182-AE05-83C0D8B8648B}"/>
              </a:ext>
            </a:extLst>
          </p:cNvPr>
          <p:cNvSpPr txBox="1"/>
          <p:nvPr/>
        </p:nvSpPr>
        <p:spPr>
          <a:xfrm>
            <a:off x="7086118" y="-8148"/>
            <a:ext cx="20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314258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TM04033929[[fn=Tablet]]</Template>
  <TotalTime>288</TotalTime>
  <Words>798</Words>
  <Application>Microsoft Office PowerPoint</Application>
  <PresentationFormat>Geniş ekran</PresentationFormat>
  <Paragraphs>54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Kurşun Rengi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Comparasion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 </dc:creator>
  <cp:lastModifiedBy> </cp:lastModifiedBy>
  <cp:revision>25</cp:revision>
  <dcterms:created xsi:type="dcterms:W3CDTF">2019-03-03T21:55:34Z</dcterms:created>
  <dcterms:modified xsi:type="dcterms:W3CDTF">2019-03-04T22:18:39Z</dcterms:modified>
</cp:coreProperties>
</file>