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"/>
          <a:stretch/>
        </p:blipFill>
        <p:spPr>
          <a:xfrm>
            <a:off x="0" y="5806440"/>
            <a:ext cx="10078200" cy="1752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49440" y="226080"/>
            <a:ext cx="907020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Online Courses from Harvard and MIT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2680" y="3272760"/>
            <a:ext cx="10147680" cy="37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Context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2012, the Massachusetts Institute of Technology (MIT) and Harvard University launched open online courses on edX, a non-profit learning platform co-founded by the two institutions. Four years later, what have we learned about these online “classrooms” and the global community of learners who take them?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report provides data on 290 Harvard and MIT online courses, 250 thousand certifications, 4.5 million participants, and 28 million participant hours on the edX platform since 2012.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117240" y="2424600"/>
            <a:ext cx="4008600" cy="11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458960" y="1393560"/>
            <a:ext cx="1748160" cy="174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Online Learning Platform is edX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85320" y="4970160"/>
            <a:ext cx="85888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22 Columns and 290 rows  according to www.edx.org website of dataset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318400" y="4199400"/>
            <a:ext cx="5786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find dataset from kaggle.com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578320" y="5654160"/>
            <a:ext cx="4887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https://www.kaggle.com/edx/course-study/data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307680" y="1779480"/>
            <a:ext cx="3739320" cy="20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Columns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1269360"/>
            <a:ext cx="1007856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Columns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0" y="1274760"/>
            <a:ext cx="1007856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Columns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" y="1560960"/>
            <a:ext cx="1007856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Columns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0" y="1552320"/>
            <a:ext cx="1007856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Columns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20" y="1383480"/>
            <a:ext cx="1007856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Our Teams 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08600" y="1593000"/>
            <a:ext cx="4658040" cy="20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DOĞUCAN DENIZ ÇOLPAN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RAMAZAN AYÖZ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65</TotalTime>
  <Application>LibreOffice/6.0.1.1$Windows_X86_64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2018-03-15T10:20:22Z</dcterms:created>
  <dc:creator/>
  <dc:description/>
  <dc:language>en-US</dc:language>
  <cp:lastModifiedBy/>
  <dcterms:modified xsi:type="dcterms:W3CDTF">2018-03-15T13:58:54Z</dcterms:modified>
  <cp:revision>7</cp:revision>
  <dc:subject/>
  <dc:title>Blue Curve</dc:title>
</cp:coreProperties>
</file>