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6" r:id="rId2"/>
    <p:sldId id="268" r:id="rId3"/>
    <p:sldId id="273" r:id="rId4"/>
    <p:sldId id="274" r:id="rId5"/>
    <p:sldId id="276" r:id="rId6"/>
    <p:sldId id="277" r:id="rId7"/>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2" d="100"/>
          <a:sy n="82" d="100"/>
        </p:scale>
        <p:origin x="720"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0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6CF3DC6-2E6B-46D2-88B7-5E4FA9F2456C}" type="datetime1">
              <a:rPr lang="tr-TR" smtClean="0"/>
              <a:t>2.01.2024</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tr-TR" smtClean="0"/>
              <a:t>‹#›</a:t>
            </a:fld>
            <a:endParaRPr lang="tr-TR"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C862C37A-C02D-4B55-998D-02E3C9E4AAAD}" type="datetime1">
              <a:rPr lang="tr-TR" noProof="0" smtClean="0"/>
              <a:t>2.01.2024</a:t>
            </a:fld>
            <a:endParaRPr lang="tr-TR" noProof="0"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tr-TR" noProof="0" smtClean="0"/>
              <a:pPr/>
              <a:t>‹#›</a:t>
            </a:fld>
            <a:endParaRPr lang="tr-TR"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1</a:t>
            </a:fld>
            <a:endParaRPr lang="tr-TR" dirty="0"/>
          </a:p>
        </p:txBody>
      </p:sp>
    </p:spTree>
    <p:extLst>
      <p:ext uri="{BB962C8B-B14F-4D97-AF65-F5344CB8AC3E}">
        <p14:creationId xmlns:p14="http://schemas.microsoft.com/office/powerpoint/2010/main" val="152856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380672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3</a:t>
            </a:fld>
            <a:endParaRPr lang="tr-TR" dirty="0"/>
          </a:p>
        </p:txBody>
      </p:sp>
    </p:spTree>
    <p:extLst>
      <p:ext uri="{BB962C8B-B14F-4D97-AF65-F5344CB8AC3E}">
        <p14:creationId xmlns:p14="http://schemas.microsoft.com/office/powerpoint/2010/main" val="298129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4</a:t>
            </a:fld>
            <a:endParaRPr lang="tr-TR" dirty="0"/>
          </a:p>
        </p:txBody>
      </p:sp>
    </p:spTree>
    <p:extLst>
      <p:ext uri="{BB962C8B-B14F-4D97-AF65-F5344CB8AC3E}">
        <p14:creationId xmlns:p14="http://schemas.microsoft.com/office/powerpoint/2010/main" val="426074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5</a:t>
            </a:fld>
            <a:endParaRPr lang="tr-TR" dirty="0"/>
          </a:p>
        </p:txBody>
      </p:sp>
    </p:spTree>
    <p:extLst>
      <p:ext uri="{BB962C8B-B14F-4D97-AF65-F5344CB8AC3E}">
        <p14:creationId xmlns:p14="http://schemas.microsoft.com/office/powerpoint/2010/main" val="227613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6</a:t>
            </a:fld>
            <a:endParaRPr lang="tr-TR" dirty="0"/>
          </a:p>
        </p:txBody>
      </p:sp>
    </p:spTree>
    <p:extLst>
      <p:ext uri="{BB962C8B-B14F-4D97-AF65-F5344CB8AC3E}">
        <p14:creationId xmlns:p14="http://schemas.microsoft.com/office/powerpoint/2010/main" val="326521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Dikdörtgen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1" name="Dikdörtgen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2" name="Dikdörtgen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3" name="Düz Bağlayıcı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15" name="Düz Bağlayıcı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Düz Bağlayıcı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sp>
        <p:nvSpPr>
          <p:cNvPr id="2" name="Başlık 1"/>
          <p:cNvSpPr>
            <a:spLocks noGrp="1"/>
          </p:cNvSpPr>
          <p:nvPr>
            <p:ph type="ctrTitle"/>
          </p:nvPr>
        </p:nvSpPr>
        <p:spPr>
          <a:xfrm>
            <a:off x="2428669" y="1600200"/>
            <a:ext cx="8329031" cy="2680127"/>
          </a:xfrm>
        </p:spPr>
        <p:txBody>
          <a:bodyPr rtlCol="0">
            <a:noAutofit/>
          </a:bodyPr>
          <a:lstStyle>
            <a:lvl1pPr>
              <a:defRPr sz="540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A0AEB79F-C9AF-47FA-8E7D-6526FA0705E4}" type="datetime1">
              <a:rPr lang="tr-TR" noProof="0" smtClean="0"/>
              <a:t>2.01.2024</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9BBB1654-C17A-4A33-94DC-698CDCC475E9}" type="datetime1">
              <a:rPr lang="tr-TR" noProof="0" smtClean="0"/>
              <a:t>2.01.2024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0" name="Dikdörtgen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1" name="Düz Bağlayıcı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İşaret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4" name="Düz Bağlayıcı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Dikey Başlık 1"/>
          <p:cNvSpPr>
            <a:spLocks noGrp="1"/>
          </p:cNvSpPr>
          <p:nvPr>
            <p:ph type="title" orient="vert"/>
          </p:nvPr>
        </p:nvSpPr>
        <p:spPr>
          <a:xfrm>
            <a:off x="9599612" y="685800"/>
            <a:ext cx="1787526" cy="5486400"/>
          </a:xfrm>
        </p:spPr>
        <p:txBody>
          <a:bodyPr vert="eaVert" rtlCol="0"/>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598613" y="685800"/>
            <a:ext cx="7848599" cy="5486400"/>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113D93F6-D41D-4375-AE2A-B9C94AB79735}" type="datetime1">
              <a:rPr lang="tr-TR" noProof="0" smtClean="0"/>
              <a:t>2.01.2024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defRPr/>
            </a:lvl5pPr>
            <a:lvl6pPr>
              <a:defRPr/>
            </a:lvl6pPr>
            <a:lvl7pPr>
              <a:defRPr/>
            </a:lvl7pPr>
            <a:lvl8pPr>
              <a:defRPr/>
            </a:lvl8pPr>
            <a:lvl9pPr>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p>
            <a:pPr rtl="0"/>
            <a:fld id="{727923BB-F300-46E7-85B5-0412A983D604}" type="datetime1">
              <a:rPr lang="tr-TR" noProof="0" smtClean="0"/>
              <a:t>2.01.2024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6" name="Slayt Numarası Yer Tutucusu 5"/>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9" name="Dikdörtgen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0" name="Dikdörtgen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4" name="Dikdörtgen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1" name="Dikdörtgen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22" name="Düz Bağlayıcı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Dikdörtgen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8" name="Pi İşaret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tr-TR" noProof="0" dirty="0"/>
          </a:p>
        </p:txBody>
      </p:sp>
      <p:cxnSp>
        <p:nvCxnSpPr>
          <p:cNvPr id="23" name="Düz Bağlayıcı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Dikdörtgen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7" name="Dikdörtgen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8" name="Dikdörtgen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9" name="Dikdörtgen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30" name="Dikdörtgen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1" name="Düz Bağlayıcı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Dikdörtgen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cxnSp>
        <p:nvCxnSpPr>
          <p:cNvPr id="33" name="Düz Bağlayıcı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baseline="0">
                <a:solidFill>
                  <a:schemeClr val="tx2"/>
                </a:solidFill>
              </a:defRPr>
            </a:lvl1pPr>
          </a:lstStyle>
          <a:p>
            <a:pPr rtl="0"/>
            <a:fld id="{52EDC44C-ABF5-4768-B704-29B19082AA25}" type="datetime1">
              <a:rPr lang="tr-TR" noProof="0" smtClean="0"/>
              <a:t>2.01.2024</a:t>
            </a:fld>
            <a:endParaRPr lang="tr-TR" noProof="0" dirty="0"/>
          </a:p>
        </p:txBody>
      </p:sp>
      <p:sp>
        <p:nvSpPr>
          <p:cNvPr id="5" name="Alt Bilgi Yer Tutucusu 4"/>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6" name="Slayt Numarası Yer Tutucusu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p>
            <a:pPr rtl="0"/>
            <a:fld id="{D54C7E3C-23AA-496D-8E0A-30A6A0355D39}" type="datetime1">
              <a:rPr lang="tr-TR" noProof="0" smtClean="0"/>
              <a:t>2.01.2024</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p>
            <a:pPr rtl="0"/>
            <a:fld id="{785F8314-AD90-4BBC-8D8D-B8A042105166}" type="datetime1">
              <a:rPr lang="tr-TR" noProof="0" smtClean="0"/>
              <a:t>2.01.2024</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Alt bilgi ekleme</a:t>
            </a:r>
          </a:p>
        </p:txBody>
      </p:sp>
      <p:sp>
        <p:nvSpPr>
          <p:cNvPr id="9" name="Slayt Numarası Yer Tutucusu 8"/>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p>
            <a:pPr rtl="0"/>
            <a:fld id="{CED337CF-C7B2-42E0-979D-28FA870EA6A5}" type="datetime1">
              <a:rPr lang="tr-TR" noProof="0" smtClean="0"/>
              <a:t>2.01.2024</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Alt bilgi ekleme</a:t>
            </a:r>
          </a:p>
        </p:txBody>
      </p:sp>
      <p:sp>
        <p:nvSpPr>
          <p:cNvPr id="5" name="Slayt Numarası Yer Tutucusu 4"/>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6" name="Dikdörtgen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7" name="Düz Bağlayıcı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ikdörtgen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Tarih Yer Tutucusu 1"/>
          <p:cNvSpPr>
            <a:spLocks noGrp="1"/>
          </p:cNvSpPr>
          <p:nvPr>
            <p:ph type="dt" sz="half" idx="10"/>
          </p:nvPr>
        </p:nvSpPr>
        <p:spPr/>
        <p:txBody>
          <a:bodyPr rtlCol="0"/>
          <a:lstStyle/>
          <a:p>
            <a:pPr rtl="0"/>
            <a:fld id="{3C0E14DC-0813-4F56-A0C0-36561CF53594}" type="datetime1">
              <a:rPr lang="tr-TR" noProof="0" smtClean="0"/>
              <a:t>2.01.2024</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4" name="Slayt Numarası Yer Tutucusu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cxnSp>
        <p:nvCxnSpPr>
          <p:cNvPr id="10" name="Düz Bağlayıcı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4525E036-0280-4362-84A2-0BA82D534F61}" type="datetime1">
              <a:rPr lang="tr-TR" noProof="0" smtClean="0"/>
              <a:t>2.01.2024</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p>
            <a:pPr rtl="0"/>
            <a:fld id="{7DC1BBB0-96F0-4077-A278-0F3FB5C104D3}" type="slidenum">
              <a:rPr lang="tr-TR" noProof="0" smtClean="0"/>
              <a:t>‹#›</a:t>
            </a:fld>
            <a:endParaRPr lang="tr-TR"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11" name="Dikdörtgen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9" name="Dikdörtgen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2" name="Başlık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tr-TR" noProof="0"/>
              <a:t>Asıl başlık stilini düzenlemek için tıklayın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baseline="0">
                <a:solidFill>
                  <a:schemeClr val="tx2"/>
                </a:solidFill>
              </a:defRPr>
            </a:lvl1pPr>
          </a:lstStyle>
          <a:p>
            <a:pPr rtl="0"/>
            <a:fld id="{EABCFD4A-C4C7-43B9-8071-07413760019E}" type="datetime1">
              <a:rPr lang="tr-TR" noProof="0" smtClean="0"/>
              <a:t>2.01.2024</a:t>
            </a:fld>
            <a:endParaRPr lang="tr-TR" noProof="0" dirty="0"/>
          </a:p>
        </p:txBody>
      </p:sp>
      <p:sp>
        <p:nvSpPr>
          <p:cNvPr id="6" name="Alt Bilgi Yer Tutucusu 5"/>
          <p:cNvSpPr>
            <a:spLocks noGrp="1"/>
          </p:cNvSpPr>
          <p:nvPr>
            <p:ph type="ftr" sz="quarter" idx="11"/>
          </p:nvPr>
        </p:nvSpPr>
        <p:spPr/>
        <p:txBody>
          <a:bodyPr rtlCol="0"/>
          <a:lstStyle>
            <a:lvl1pPr>
              <a:defRPr baseline="0">
                <a:solidFill>
                  <a:schemeClr val="tx2"/>
                </a:solidFill>
              </a:defRPr>
            </a:lvl1pPr>
          </a:lstStyle>
          <a:p>
            <a:pPr rtl="0"/>
            <a:r>
              <a:rPr lang="tr-TR" noProof="0" dirty="0"/>
              <a:t>Alt bilgi ekleme</a:t>
            </a:r>
          </a:p>
        </p:txBody>
      </p:sp>
      <p:sp>
        <p:nvSpPr>
          <p:cNvPr id="7" name="Slayt Numarası Yer Tutucusu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tr-TR" noProof="0" smtClean="0"/>
              <a:pPr/>
              <a:t>‹#›</a:t>
            </a:fld>
            <a:endParaRPr lang="tr-TR" noProof="0" dirty="0"/>
          </a:p>
        </p:txBody>
      </p:sp>
      <p:cxnSp>
        <p:nvCxnSpPr>
          <p:cNvPr id="10" name="Düz Bağlayıcı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p:nvSpPr>
        <p:spPr bwMode="gray">
          <a:xfrm>
            <a:off x="11847880" y="-2540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tr-TR" noProof="0" dirty="0"/>
          </a:p>
        </p:txBody>
      </p:sp>
      <p:sp>
        <p:nvSpPr>
          <p:cNvPr id="8" name="Dikdörtgen 7"/>
          <p:cNvSpPr/>
          <p:nvPr/>
        </p:nvSpPr>
        <p:spPr bwMode="ltGray">
          <a:xfrm>
            <a:off x="580919" y="-2540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9" name="Dikdörtgen 8"/>
          <p:cNvSpPr/>
          <p:nvPr/>
        </p:nvSpPr>
        <p:spPr bwMode="gray">
          <a:xfrm>
            <a:off x="-36224" y="-2540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13" name="Dikdörtgen 12"/>
          <p:cNvSpPr/>
          <p:nvPr/>
        </p:nvSpPr>
        <p:spPr bwMode="black">
          <a:xfrm>
            <a:off x="580919" y="7108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cxnSp>
        <p:nvCxnSpPr>
          <p:cNvPr id="14" name="Düz Bağlayıcı 13"/>
          <p:cNvCxnSpPr/>
          <p:nvPr/>
        </p:nvCxnSpPr>
        <p:spPr bwMode="white">
          <a:xfrm>
            <a:off x="580919" y="710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Düz Bağlayıcı 14"/>
          <p:cNvCxnSpPr/>
          <p:nvPr/>
        </p:nvCxnSpPr>
        <p:spPr bwMode="white">
          <a:xfrm>
            <a:off x="580919" y="13204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İşareti"/>
          <p:cNvSpPr>
            <a:spLocks/>
          </p:cNvSpPr>
          <p:nvPr/>
        </p:nvSpPr>
        <p:spPr bwMode="white">
          <a:xfrm>
            <a:off x="719871" y="8727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tr-TR" noProof="0" dirty="0"/>
          </a:p>
        </p:txBody>
      </p:sp>
      <p:cxnSp>
        <p:nvCxnSpPr>
          <p:cNvPr id="16" name="Düz Bağlayıcı 15"/>
          <p:cNvCxnSpPr/>
          <p:nvPr/>
        </p:nvCxnSpPr>
        <p:spPr bwMode="white">
          <a:xfrm>
            <a:off x="580919" y="-2540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Başlık Yer Tutucusu 1"/>
          <p:cNvSpPr>
            <a:spLocks noGrp="1"/>
          </p:cNvSpPr>
          <p:nvPr>
            <p:ph type="title"/>
          </p:nvPr>
        </p:nvSpPr>
        <p:spPr>
          <a:xfrm>
            <a:off x="1557212" y="152400"/>
            <a:ext cx="9782801" cy="1239837"/>
          </a:xfrm>
          <a:prstGeom prst="rect">
            <a:avLst/>
          </a:prstGeom>
        </p:spPr>
        <p:txBody>
          <a:bodyPr vert="horz" lIns="91440" tIns="45720" rIns="91440" bIns="45720" rtlCol="0" anchor="b">
            <a:normAutofit/>
          </a:bodyPr>
          <a:lstStyle/>
          <a:p>
            <a:pPr rtl="0"/>
            <a:r>
              <a:rPr lang="tr-TR" noProof="0" dirty="0"/>
              <a:t>Asıl başlık stilini düzenlemek için tıklayın</a:t>
            </a:r>
          </a:p>
        </p:txBody>
      </p:sp>
      <p:sp>
        <p:nvSpPr>
          <p:cNvPr id="3" name="Metin Yer Tutucusu 2"/>
          <p:cNvSpPr>
            <a:spLocks noGrp="1"/>
          </p:cNvSpPr>
          <p:nvPr>
            <p:ph type="body" idx="1"/>
          </p:nvPr>
        </p:nvSpPr>
        <p:spPr>
          <a:xfrm>
            <a:off x="1557212" y="1574800"/>
            <a:ext cx="9782801" cy="4572000"/>
          </a:xfrm>
          <a:prstGeom prst="rect">
            <a:avLst/>
          </a:prstGeom>
        </p:spPr>
        <p:txBody>
          <a:bodyPr vert="horz" lIns="91440" tIns="45720" rIns="91440" bIns="45720"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5144026" y="63309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BF0BAF8E-2B23-4ED1-AE30-CF32834E9141}" type="datetime1">
              <a:rPr lang="tr-TR" noProof="0" smtClean="0"/>
              <a:t>2.01.2024</a:t>
            </a:fld>
            <a:endParaRPr lang="tr-TR" noProof="0" dirty="0"/>
          </a:p>
        </p:txBody>
      </p:sp>
      <p:sp>
        <p:nvSpPr>
          <p:cNvPr id="5" name="Alt Bilgi Yer Tutucusu 4"/>
          <p:cNvSpPr>
            <a:spLocks noGrp="1"/>
          </p:cNvSpPr>
          <p:nvPr>
            <p:ph type="ftr" sz="quarter" idx="3"/>
          </p:nvPr>
        </p:nvSpPr>
        <p:spPr>
          <a:xfrm>
            <a:off x="6559709" y="63309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tr-TR" noProof="0" dirty="0"/>
              <a:t>Alt bilgi ekleme</a:t>
            </a:r>
          </a:p>
        </p:txBody>
      </p:sp>
      <p:sp>
        <p:nvSpPr>
          <p:cNvPr id="6" name="Slayt Numarası Yer Tutucusu 5"/>
          <p:cNvSpPr>
            <a:spLocks noGrp="1"/>
          </p:cNvSpPr>
          <p:nvPr>
            <p:ph type="sldNum" sz="quarter" idx="4"/>
          </p:nvPr>
        </p:nvSpPr>
        <p:spPr>
          <a:xfrm>
            <a:off x="10730572" y="63309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tr-TR" noProof="0" smtClean="0"/>
              <a:pPr/>
              <a:t>‹#›</a:t>
            </a:fld>
            <a:endParaRPr lang="tr-TR"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ransfermarkt.com.tr/"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133972" y="620688"/>
            <a:ext cx="8329031" cy="2363495"/>
          </a:xfrm>
        </p:spPr>
        <p:txBody>
          <a:bodyPr rtlCol="0"/>
          <a:lstStyle/>
          <a:p>
            <a:pPr rtl="0"/>
            <a:r>
              <a:rPr lang="en-US" sz="8000" dirty="0"/>
              <a:t>Analysis of Social Network</a:t>
            </a:r>
            <a:endParaRPr lang="tr-TR" sz="8000" dirty="0"/>
          </a:p>
        </p:txBody>
      </p:sp>
      <p:sp>
        <p:nvSpPr>
          <p:cNvPr id="5" name="Alt Başlık 4">
            <a:extLst>
              <a:ext uri="{FF2B5EF4-FFF2-40B4-BE49-F238E27FC236}">
                <a16:creationId xmlns:a16="http://schemas.microsoft.com/office/drawing/2014/main" id="{74815588-7E46-7EDE-7D85-E79A967AF939}"/>
              </a:ext>
            </a:extLst>
          </p:cNvPr>
          <p:cNvSpPr>
            <a:spLocks noGrp="1"/>
          </p:cNvSpPr>
          <p:nvPr>
            <p:ph type="subTitle" idx="1"/>
          </p:nvPr>
        </p:nvSpPr>
        <p:spPr>
          <a:xfrm>
            <a:off x="2133972" y="3645024"/>
            <a:ext cx="7516442" cy="1116085"/>
          </a:xfrm>
        </p:spPr>
        <p:txBody>
          <a:bodyPr>
            <a:normAutofit fontScale="92500" lnSpcReduction="20000"/>
          </a:bodyPr>
          <a:lstStyle/>
          <a:p>
            <a:r>
              <a:rPr lang="en-GB" dirty="0"/>
              <a:t>Ramazan Bozkurt-200254031</a:t>
            </a:r>
          </a:p>
          <a:p>
            <a:endParaRPr lang="en-GB" dirty="0"/>
          </a:p>
          <a:p>
            <a:r>
              <a:rPr lang="en-GB" dirty="0"/>
              <a:t>Abdulkadir S</a:t>
            </a:r>
            <a:r>
              <a:rPr lang="tr-TR" dirty="0"/>
              <a:t>ö</a:t>
            </a:r>
            <a:r>
              <a:rPr lang="en-GB" dirty="0"/>
              <a:t>zgen-210254031</a:t>
            </a:r>
            <a:endParaRPr lang="tr-T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36828" y="1052736"/>
            <a:ext cx="9782801" cy="1239837"/>
          </a:xfrm>
        </p:spPr>
        <p:txBody>
          <a:bodyPr rtlCol="0">
            <a:normAutofit/>
          </a:bodyPr>
          <a:lstStyle/>
          <a:p>
            <a:pPr rtl="0"/>
            <a:r>
              <a:rPr lang="en-US" sz="6600" dirty="0"/>
              <a:t>Research Question</a:t>
            </a:r>
            <a:endParaRPr lang="tr-TR" sz="6600" dirty="0"/>
          </a:p>
        </p:txBody>
      </p:sp>
      <p:sp>
        <p:nvSpPr>
          <p:cNvPr id="4" name="İçerik Yer Tutucusu 3">
            <a:extLst>
              <a:ext uri="{FF2B5EF4-FFF2-40B4-BE49-F238E27FC236}">
                <a16:creationId xmlns:a16="http://schemas.microsoft.com/office/drawing/2014/main" id="{10628687-5DF6-D29D-06EA-2F7EE2566A3F}"/>
              </a:ext>
            </a:extLst>
          </p:cNvPr>
          <p:cNvSpPr>
            <a:spLocks noGrp="1"/>
          </p:cNvSpPr>
          <p:nvPr>
            <p:ph idx="1"/>
          </p:nvPr>
        </p:nvSpPr>
        <p:spPr>
          <a:xfrm>
            <a:off x="1556403" y="3284984"/>
            <a:ext cx="9782801" cy="1872208"/>
          </a:xfrm>
        </p:spPr>
        <p:txBody>
          <a:bodyPr/>
          <a:lstStyle/>
          <a:p>
            <a:r>
              <a:rPr lang="en-US" dirty="0"/>
              <a:t>Who would be the first person we would call when we wanted to play an exhibition match among the players of the Turkish National Football Team who played in the last 5 World Championship tournaments?</a:t>
            </a:r>
            <a:endParaRPr lang="tr-TR"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36710" y="705271"/>
            <a:ext cx="9782801" cy="1584176"/>
          </a:xfrm>
        </p:spPr>
        <p:txBody>
          <a:bodyPr rtlCol="0">
            <a:noAutofit/>
          </a:bodyPr>
          <a:lstStyle/>
          <a:p>
            <a:pPr rtl="0"/>
            <a:r>
              <a:rPr lang="en-US" sz="5400" dirty="0"/>
              <a:t>Data Collection Instrument/Method</a:t>
            </a:r>
            <a:endParaRPr lang="tr-TR" sz="5400" dirty="0"/>
          </a:p>
        </p:txBody>
      </p:sp>
      <p:sp>
        <p:nvSpPr>
          <p:cNvPr id="7" name="İçerik Yer Tutucusu 3">
            <a:extLst>
              <a:ext uri="{FF2B5EF4-FFF2-40B4-BE49-F238E27FC236}">
                <a16:creationId xmlns:a16="http://schemas.microsoft.com/office/drawing/2014/main" id="{761DDAC0-A062-40AC-5E01-73FAB522786C}"/>
              </a:ext>
            </a:extLst>
          </p:cNvPr>
          <p:cNvSpPr txBox="1">
            <a:spLocks/>
          </p:cNvSpPr>
          <p:nvPr/>
        </p:nvSpPr>
        <p:spPr>
          <a:xfrm>
            <a:off x="1436709" y="2708920"/>
            <a:ext cx="9782801" cy="3334275"/>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800" dirty="0"/>
              <a:t>Our data handpicked from the </a:t>
            </a:r>
            <a:r>
              <a:rPr lang="en-US" sz="2800" dirty="0">
                <a:hlinkClick r:id="rId3"/>
              </a:rPr>
              <a:t>transfermarkt.com </a:t>
            </a:r>
            <a:r>
              <a:rPr lang="en-US" sz="2800" dirty="0"/>
              <a:t>website.</a:t>
            </a:r>
          </a:p>
          <a:p>
            <a:r>
              <a:rPr lang="en-US" sz="2800" dirty="0"/>
              <a:t>This is because the Football Players that played in the tournaments are already determined, and they are in the </a:t>
            </a:r>
            <a:r>
              <a:rPr lang="en-US" sz="2800" dirty="0">
                <a:hlinkClick r:id="rId3"/>
              </a:rPr>
              <a:t>transfermarkt.com</a:t>
            </a:r>
            <a:r>
              <a:rPr lang="en-US" sz="2800" dirty="0"/>
              <a:t>.</a:t>
            </a:r>
          </a:p>
          <a:p>
            <a:r>
              <a:rPr lang="en-US" sz="2800" dirty="0"/>
              <a:t>We use Excel which makes editing easy.</a:t>
            </a:r>
          </a:p>
        </p:txBody>
      </p:sp>
    </p:spTree>
    <p:extLst>
      <p:ext uri="{BB962C8B-B14F-4D97-AF65-F5344CB8AC3E}">
        <p14:creationId xmlns:p14="http://schemas.microsoft.com/office/powerpoint/2010/main" val="104056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94217" y="670789"/>
            <a:ext cx="9782801" cy="792088"/>
          </a:xfrm>
        </p:spPr>
        <p:txBody>
          <a:bodyPr rtlCol="0">
            <a:noAutofit/>
          </a:bodyPr>
          <a:lstStyle/>
          <a:p>
            <a:pPr rtl="0"/>
            <a:r>
              <a:rPr lang="en-US" sz="5400" dirty="0"/>
              <a:t>What are we doing with data?</a:t>
            </a:r>
            <a:endParaRPr lang="tr-TR" sz="5400" dirty="0"/>
          </a:p>
        </p:txBody>
      </p:sp>
      <p:sp>
        <p:nvSpPr>
          <p:cNvPr id="7" name="İçerik Yer Tutucusu 3">
            <a:extLst>
              <a:ext uri="{FF2B5EF4-FFF2-40B4-BE49-F238E27FC236}">
                <a16:creationId xmlns:a16="http://schemas.microsoft.com/office/drawing/2014/main" id="{761DDAC0-A062-40AC-5E01-73FAB522786C}"/>
              </a:ext>
            </a:extLst>
          </p:cNvPr>
          <p:cNvSpPr txBox="1">
            <a:spLocks/>
          </p:cNvSpPr>
          <p:nvPr/>
        </p:nvSpPr>
        <p:spPr>
          <a:xfrm>
            <a:off x="1436711" y="1700809"/>
            <a:ext cx="9782801" cy="504055"/>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800" dirty="0"/>
              <a:t>First of all, we collect the players of the tournament.</a:t>
            </a:r>
          </a:p>
        </p:txBody>
      </p:sp>
      <p:pic>
        <p:nvPicPr>
          <p:cNvPr id="6" name="Resim 5" descr="metin, ekran görüntüsü, sayı, numara, yazı tipi içeren bir resim&#10;&#10;Açıklama otomatik olarak oluşturuldu">
            <a:extLst>
              <a:ext uri="{FF2B5EF4-FFF2-40B4-BE49-F238E27FC236}">
                <a16:creationId xmlns:a16="http://schemas.microsoft.com/office/drawing/2014/main" id="{DA421F55-F33B-9A89-29C1-02BC496DC511}"/>
              </a:ext>
            </a:extLst>
          </p:cNvPr>
          <p:cNvPicPr>
            <a:picLocks noChangeAspect="1"/>
          </p:cNvPicPr>
          <p:nvPr/>
        </p:nvPicPr>
        <p:blipFill>
          <a:blip r:embed="rId3"/>
          <a:stretch>
            <a:fillRect/>
          </a:stretch>
        </p:blipFill>
        <p:spPr>
          <a:xfrm>
            <a:off x="1436711" y="2348880"/>
            <a:ext cx="9698261" cy="4176176"/>
          </a:xfrm>
          <a:prstGeom prst="rect">
            <a:avLst/>
          </a:prstGeom>
        </p:spPr>
      </p:pic>
    </p:spTree>
    <p:extLst>
      <p:ext uri="{BB962C8B-B14F-4D97-AF65-F5344CB8AC3E}">
        <p14:creationId xmlns:p14="http://schemas.microsoft.com/office/powerpoint/2010/main" val="357456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94217" y="670789"/>
            <a:ext cx="9782801" cy="792088"/>
          </a:xfrm>
        </p:spPr>
        <p:txBody>
          <a:bodyPr rtlCol="0">
            <a:noAutofit/>
          </a:bodyPr>
          <a:lstStyle/>
          <a:p>
            <a:pPr rtl="0"/>
            <a:r>
              <a:rPr lang="en-US" sz="5400" dirty="0"/>
              <a:t>What are we doing with data?</a:t>
            </a:r>
            <a:endParaRPr lang="tr-TR" sz="5400" dirty="0"/>
          </a:p>
        </p:txBody>
      </p:sp>
      <p:sp>
        <p:nvSpPr>
          <p:cNvPr id="7" name="İçerik Yer Tutucusu 3">
            <a:extLst>
              <a:ext uri="{FF2B5EF4-FFF2-40B4-BE49-F238E27FC236}">
                <a16:creationId xmlns:a16="http://schemas.microsoft.com/office/drawing/2014/main" id="{761DDAC0-A062-40AC-5E01-73FAB522786C}"/>
              </a:ext>
            </a:extLst>
          </p:cNvPr>
          <p:cNvSpPr txBox="1">
            <a:spLocks/>
          </p:cNvSpPr>
          <p:nvPr/>
        </p:nvSpPr>
        <p:spPr>
          <a:xfrm>
            <a:off x="1436711" y="1700809"/>
            <a:ext cx="9782801" cy="576063"/>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800" dirty="0"/>
              <a:t>Then we show all the edges to make an edge list.</a:t>
            </a:r>
          </a:p>
        </p:txBody>
      </p:sp>
      <p:pic>
        <p:nvPicPr>
          <p:cNvPr id="8" name="Resim 7" descr="metin, ekran görüntüsü, sayı, numara, yazı tipi içeren bir resim">
            <a:extLst>
              <a:ext uri="{FF2B5EF4-FFF2-40B4-BE49-F238E27FC236}">
                <a16:creationId xmlns:a16="http://schemas.microsoft.com/office/drawing/2014/main" id="{58AC84F1-18EE-75B0-F6BF-08C0FD1224AD}"/>
              </a:ext>
            </a:extLst>
          </p:cNvPr>
          <p:cNvPicPr>
            <a:picLocks noChangeAspect="1"/>
          </p:cNvPicPr>
          <p:nvPr/>
        </p:nvPicPr>
        <p:blipFill>
          <a:blip r:embed="rId3"/>
          <a:stretch>
            <a:fillRect/>
          </a:stretch>
        </p:blipFill>
        <p:spPr>
          <a:xfrm>
            <a:off x="1494217" y="2514804"/>
            <a:ext cx="9782802" cy="4015016"/>
          </a:xfrm>
          <a:prstGeom prst="rect">
            <a:avLst/>
          </a:prstGeom>
        </p:spPr>
      </p:pic>
    </p:spTree>
    <p:extLst>
      <p:ext uri="{BB962C8B-B14F-4D97-AF65-F5344CB8AC3E}">
        <p14:creationId xmlns:p14="http://schemas.microsoft.com/office/powerpoint/2010/main" val="173946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94217" y="670789"/>
            <a:ext cx="9782801" cy="792088"/>
          </a:xfrm>
        </p:spPr>
        <p:txBody>
          <a:bodyPr rtlCol="0">
            <a:noAutofit/>
          </a:bodyPr>
          <a:lstStyle/>
          <a:p>
            <a:pPr rtl="0"/>
            <a:r>
              <a:rPr lang="en-US" sz="5400" dirty="0"/>
              <a:t>What are we doing with data?</a:t>
            </a:r>
            <a:endParaRPr lang="tr-TR" sz="5400" dirty="0"/>
          </a:p>
        </p:txBody>
      </p:sp>
      <p:sp>
        <p:nvSpPr>
          <p:cNvPr id="7" name="İçerik Yer Tutucusu 3">
            <a:extLst>
              <a:ext uri="{FF2B5EF4-FFF2-40B4-BE49-F238E27FC236}">
                <a16:creationId xmlns:a16="http://schemas.microsoft.com/office/drawing/2014/main" id="{761DDAC0-A062-40AC-5E01-73FAB522786C}"/>
              </a:ext>
            </a:extLst>
          </p:cNvPr>
          <p:cNvSpPr txBox="1">
            <a:spLocks/>
          </p:cNvSpPr>
          <p:nvPr/>
        </p:nvSpPr>
        <p:spPr>
          <a:xfrm>
            <a:off x="1436711" y="1700809"/>
            <a:ext cx="9782801" cy="576063"/>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800" dirty="0"/>
              <a:t>After that we make the </a:t>
            </a:r>
            <a:r>
              <a:rPr lang="tr-TR" dirty="0" err="1"/>
              <a:t>Graph</a:t>
            </a:r>
            <a:r>
              <a:rPr lang="en-US" sz="2800" dirty="0"/>
              <a:t>.</a:t>
            </a:r>
          </a:p>
        </p:txBody>
      </p:sp>
      <p:pic>
        <p:nvPicPr>
          <p:cNvPr id="4" name="Resim 3" descr="taslak, çizim, sanat, siyah beyaz içeren bir resim">
            <a:extLst>
              <a:ext uri="{FF2B5EF4-FFF2-40B4-BE49-F238E27FC236}">
                <a16:creationId xmlns:a16="http://schemas.microsoft.com/office/drawing/2014/main" id="{5FDFFD86-735A-E638-21AB-77D6F3D21848}"/>
              </a:ext>
            </a:extLst>
          </p:cNvPr>
          <p:cNvPicPr>
            <a:picLocks noChangeAspect="1"/>
          </p:cNvPicPr>
          <p:nvPr/>
        </p:nvPicPr>
        <p:blipFill>
          <a:blip r:embed="rId3"/>
          <a:stretch>
            <a:fillRect/>
          </a:stretch>
        </p:blipFill>
        <p:spPr>
          <a:xfrm>
            <a:off x="1494217" y="2348880"/>
            <a:ext cx="9782801" cy="4509120"/>
          </a:xfrm>
          <a:prstGeom prst="rect">
            <a:avLst/>
          </a:prstGeom>
        </p:spPr>
      </p:pic>
    </p:spTree>
    <p:extLst>
      <p:ext uri="{BB962C8B-B14F-4D97-AF65-F5344CB8AC3E}">
        <p14:creationId xmlns:p14="http://schemas.microsoft.com/office/powerpoint/2010/main" val="223256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atik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9_TF02787947" id="{F76874F7-09BF-4919-8092-7DCFDBC47D09}" vid="{BD9753A5-59D8-407E-8B1D-F9314866C99E}"/>
    </a:ext>
  </a:extLst>
</a:theme>
</file>

<file path=ppt/theme/theme2.xml><?xml version="1.0" encoding="utf-8"?>
<a:theme xmlns:a="http://schemas.openxmlformats.org/drawingml/2006/main" name="Ofis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 işaretli matematik eğitimi sunusu (geniş ekran)</Template>
  <TotalTime>200</TotalTime>
  <Words>153</Words>
  <Application>Microsoft Office PowerPoint</Application>
  <PresentationFormat>Özel</PresentationFormat>
  <Paragraphs>22</Paragraphs>
  <Slides>6</Slides>
  <Notes>6</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vt:i4>
      </vt:variant>
    </vt:vector>
  </HeadingPairs>
  <TitlesOfParts>
    <vt:vector size="9" baseType="lpstr">
      <vt:lpstr>Arial</vt:lpstr>
      <vt:lpstr>Euphemia</vt:lpstr>
      <vt:lpstr>Matematik 16x9</vt:lpstr>
      <vt:lpstr>Analysis of Social Network</vt:lpstr>
      <vt:lpstr>Research Question</vt:lpstr>
      <vt:lpstr>Data Collection Instrument/Method</vt:lpstr>
      <vt:lpstr>What are we doing with data?</vt:lpstr>
      <vt:lpstr>What are we doing with data?</vt:lpstr>
      <vt:lpstr>What are we doing with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Social Network</dc:title>
  <dc:creator>RAMAZAN BOZKURT</dc:creator>
  <cp:lastModifiedBy>RAMAZAN BOZKURT</cp:lastModifiedBy>
  <cp:revision>9</cp:revision>
  <dcterms:created xsi:type="dcterms:W3CDTF">2023-12-18T19:24:12Z</dcterms:created>
  <dcterms:modified xsi:type="dcterms:W3CDTF">2024-01-02T08:51:35Z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