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AZAN KARTAL" initials="RK" lastIdx="1" clrIdx="0">
    <p:extLst>
      <p:ext uri="{19B8F6BF-5375-455C-9EA6-DF929625EA0E}">
        <p15:presenceInfo xmlns:p15="http://schemas.microsoft.com/office/powerpoint/2012/main" userId="RAMAZAN KART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545-F1D6-4DD0-83EF-29E2EA12002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BF2A-EDFE-4288-919B-AE73E316A10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27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545-F1D6-4DD0-83EF-29E2EA12002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BF2A-EDFE-4288-919B-AE73E316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7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545-F1D6-4DD0-83EF-29E2EA12002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BF2A-EDFE-4288-919B-AE73E316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85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545-F1D6-4DD0-83EF-29E2EA12002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BF2A-EDFE-4288-919B-AE73E316A10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5398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545-F1D6-4DD0-83EF-29E2EA12002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BF2A-EDFE-4288-919B-AE73E316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19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545-F1D6-4DD0-83EF-29E2EA12002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BF2A-EDFE-4288-919B-AE73E316A1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2451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545-F1D6-4DD0-83EF-29E2EA12002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BF2A-EDFE-4288-919B-AE73E316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545-F1D6-4DD0-83EF-29E2EA12002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BF2A-EDFE-4288-919B-AE73E316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17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545-F1D6-4DD0-83EF-29E2EA12002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BF2A-EDFE-4288-919B-AE73E316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6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545-F1D6-4DD0-83EF-29E2EA12002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BF2A-EDFE-4288-919B-AE73E316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6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545-F1D6-4DD0-83EF-29E2EA12002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BF2A-EDFE-4288-919B-AE73E316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9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545-F1D6-4DD0-83EF-29E2EA12002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BF2A-EDFE-4288-919B-AE73E316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1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545-F1D6-4DD0-83EF-29E2EA12002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BF2A-EDFE-4288-919B-AE73E316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6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545-F1D6-4DD0-83EF-29E2EA12002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BF2A-EDFE-4288-919B-AE73E316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2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545-F1D6-4DD0-83EF-29E2EA12002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BF2A-EDFE-4288-919B-AE73E316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7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545-F1D6-4DD0-83EF-29E2EA12002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BF2A-EDFE-4288-919B-AE73E316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8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545-F1D6-4DD0-83EF-29E2EA12002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FBF2A-EDFE-4288-919B-AE73E316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9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8FC4545-F1D6-4DD0-83EF-29E2EA12002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19FBF2A-EDFE-4288-919B-AE73E316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14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F3403C-37FC-4B68-9C01-8A0630656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5618"/>
            <a:ext cx="9144000" cy="2387600"/>
          </a:xfrm>
        </p:spPr>
        <p:txBody>
          <a:bodyPr>
            <a:normAutofit/>
          </a:bodyPr>
          <a:lstStyle/>
          <a:p>
            <a:r>
              <a:rPr lang="tr-TR" sz="5400" b="1" dirty="0"/>
              <a:t>İNTERNET MÜHENDİSLİĞİ DÖNEM ÖDEVİ</a:t>
            </a:r>
            <a:endParaRPr lang="en-US" sz="5400" b="1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7795F8F-24C4-482C-905A-695641C66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1116"/>
            <a:ext cx="6400800" cy="1947333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chemeClr val="tx1"/>
                </a:solidFill>
              </a:rPr>
              <a:t>Muhasebe İşlemleri Takip Sistemi</a:t>
            </a:r>
          </a:p>
          <a:p>
            <a:r>
              <a:rPr lang="tr-TR" sz="2400" b="1" dirty="0">
                <a:solidFill>
                  <a:schemeClr val="tx1"/>
                </a:solidFill>
              </a:rPr>
              <a:t>RAMAZAN KARTAL - 2017141069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622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B72BF34-9D55-471C-9447-9077AB0EC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2" y="3064822"/>
            <a:ext cx="7468247" cy="883997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FF57C3FC-FC1D-4DA4-A031-3544DD041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2" y="167112"/>
            <a:ext cx="10600339" cy="2827265"/>
          </a:xfrm>
          <a:prstGeom prst="rect">
            <a:avLst/>
          </a:prstGeom>
        </p:spPr>
      </p:pic>
      <p:pic>
        <p:nvPicPr>
          <p:cNvPr id="9" name="Grafik 8" descr="Rozet 1 düz dolguyla">
            <a:extLst>
              <a:ext uri="{FF2B5EF4-FFF2-40B4-BE49-F238E27FC236}">
                <a16:creationId xmlns:a16="http://schemas.microsoft.com/office/drawing/2014/main" id="{459C6867-900A-420B-912C-DBE70312E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3093" y="2593635"/>
            <a:ext cx="657331" cy="657331"/>
          </a:xfrm>
          <a:prstGeom prst="rect">
            <a:avLst/>
          </a:prstGeom>
        </p:spPr>
      </p:pic>
      <p:pic>
        <p:nvPicPr>
          <p:cNvPr id="11" name="Grafik 10" descr="Rozet düz dolguyla">
            <a:extLst>
              <a:ext uri="{FF2B5EF4-FFF2-40B4-BE49-F238E27FC236}">
                <a16:creationId xmlns:a16="http://schemas.microsoft.com/office/drawing/2014/main" id="{AB7812E3-FEF4-4D8C-AA1B-E42B7E32F5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92752" y="3666185"/>
            <a:ext cx="706157" cy="70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78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3160EF91-ECDD-4E82-BE65-7080C1744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62" y="205491"/>
            <a:ext cx="5305670" cy="3097002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4B96C209-6817-4D6B-A179-D031D4475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54898"/>
            <a:ext cx="6018358" cy="3753096"/>
          </a:xfrm>
          <a:prstGeom prst="rect">
            <a:avLst/>
          </a:prstGeom>
        </p:spPr>
      </p:pic>
      <p:pic>
        <p:nvPicPr>
          <p:cNvPr id="11" name="Grafik 10" descr="Rozet 1 düz dolguyla">
            <a:extLst>
              <a:ext uri="{FF2B5EF4-FFF2-40B4-BE49-F238E27FC236}">
                <a16:creationId xmlns:a16="http://schemas.microsoft.com/office/drawing/2014/main" id="{1CD81DD0-0A21-4CB2-9135-F745894E4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0990" y="2715051"/>
            <a:ext cx="587442" cy="587442"/>
          </a:xfrm>
          <a:prstGeom prst="rect">
            <a:avLst/>
          </a:prstGeom>
        </p:spPr>
      </p:pic>
      <p:pic>
        <p:nvPicPr>
          <p:cNvPr id="13" name="Grafik 12" descr="Rozet düz dolguyla">
            <a:extLst>
              <a:ext uri="{FF2B5EF4-FFF2-40B4-BE49-F238E27FC236}">
                <a16:creationId xmlns:a16="http://schemas.microsoft.com/office/drawing/2014/main" id="{2833A3F0-3504-42D3-9EE1-954242333B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83519" y="5787128"/>
            <a:ext cx="701082" cy="70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2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18C887D9-9C17-4759-A03D-60AE05004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36" y="859306"/>
            <a:ext cx="8458933" cy="20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82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B1BF51B3-E01F-46C7-B9BF-7AEF6B46F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448" y="600849"/>
            <a:ext cx="7140559" cy="3589331"/>
          </a:xfrm>
        </p:spPr>
      </p:pic>
    </p:spTree>
    <p:extLst>
      <p:ext uri="{BB962C8B-B14F-4D97-AF65-F5344CB8AC3E}">
        <p14:creationId xmlns:p14="http://schemas.microsoft.com/office/powerpoint/2010/main" val="1829742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6FDD5E8-6A8D-46EB-9144-7AB9DDC63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874" y="472184"/>
            <a:ext cx="6142252" cy="5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13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E954ABFF-084D-4357-911E-9CDFCABDD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25" y="929423"/>
            <a:ext cx="9792549" cy="49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03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F4DFC5D9-7665-4E46-A46E-3B5AA6C05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5" y="260479"/>
            <a:ext cx="6736664" cy="2438611"/>
          </a:xfrm>
          <a:prstGeom prst="rect">
            <a:avLst/>
          </a:prstGeom>
        </p:spPr>
      </p:pic>
      <p:pic>
        <p:nvPicPr>
          <p:cNvPr id="6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4D1D0A95-1456-459A-BFE6-6F74965B5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603" y="2857728"/>
            <a:ext cx="5197290" cy="3330229"/>
          </a:xfrm>
        </p:spPr>
      </p:pic>
    </p:spTree>
    <p:extLst>
      <p:ext uri="{BB962C8B-B14F-4D97-AF65-F5344CB8AC3E}">
        <p14:creationId xmlns:p14="http://schemas.microsoft.com/office/powerpoint/2010/main" val="309856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3082AFC7-EA91-4513-BD86-FDF1430E704E}"/>
              </a:ext>
            </a:extLst>
          </p:cNvPr>
          <p:cNvSpPr txBox="1"/>
          <p:nvPr/>
        </p:nvSpPr>
        <p:spPr>
          <a:xfrm>
            <a:off x="3844030" y="2929630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Dinlediğiniz için teşekkür ederim.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9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0FE9830F-70DE-4EA3-BD8B-9C334CCE1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82118"/>
            <a:ext cx="5043553" cy="272351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B4E64D67-D562-4D29-B761-3B4AE6E9B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99" y="382118"/>
            <a:ext cx="3099587" cy="3269427"/>
          </a:xfrm>
          <a:prstGeom prst="rect">
            <a:avLst/>
          </a:prstGeom>
        </p:spPr>
      </p:pic>
      <p:pic>
        <p:nvPicPr>
          <p:cNvPr id="25" name="Resim 24" descr="metin, iş kartı içeren bir resim&#10;&#10;Açıklama otomatik olarak oluşturuldu">
            <a:extLst>
              <a:ext uri="{FF2B5EF4-FFF2-40B4-BE49-F238E27FC236}">
                <a16:creationId xmlns:a16="http://schemas.microsoft.com/office/drawing/2014/main" id="{BB236DEA-57DB-4DB4-8513-821219351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85" y="3752364"/>
            <a:ext cx="2721480" cy="2797987"/>
          </a:xfrm>
          <a:prstGeom prst="rect">
            <a:avLst/>
          </a:prstGeom>
        </p:spPr>
      </p:pic>
      <p:pic>
        <p:nvPicPr>
          <p:cNvPr id="27" name="Grafik 26" descr="Geri ana hat">
            <a:extLst>
              <a:ext uri="{FF2B5EF4-FFF2-40B4-BE49-F238E27FC236}">
                <a16:creationId xmlns:a16="http://schemas.microsoft.com/office/drawing/2014/main" id="{C111C4C1-1A67-4F86-82EB-ABE0DA4E3E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426123" y="1559631"/>
            <a:ext cx="2714048" cy="914400"/>
          </a:xfrm>
          <a:prstGeom prst="rect">
            <a:avLst/>
          </a:prstGeom>
        </p:spPr>
      </p:pic>
      <p:pic>
        <p:nvPicPr>
          <p:cNvPr id="29" name="Grafik 28" descr="Geri ana hat">
            <a:extLst>
              <a:ext uri="{FF2B5EF4-FFF2-40B4-BE49-F238E27FC236}">
                <a16:creationId xmlns:a16="http://schemas.microsoft.com/office/drawing/2014/main" id="{FF977302-581B-469C-932E-2910757923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5834569" y="3892021"/>
            <a:ext cx="1259336" cy="125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7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3E762728-C07F-411F-98B0-BF8607E5C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863" y="1363801"/>
            <a:ext cx="9396274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1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8D41A7D-9BA5-4F10-B1D6-D4279BE28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972" y="1487966"/>
            <a:ext cx="5622056" cy="339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8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44F6BCF9-74FC-47F5-BA9C-D605A3FC1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135" y="1504783"/>
            <a:ext cx="7719729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4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8E60B349-88E7-4546-B4A4-792DF72BF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15" y="295693"/>
            <a:ext cx="6918177" cy="232322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C9CBFCD-4E8F-4047-AB4B-9925B6B2C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230" y="263445"/>
            <a:ext cx="3530842" cy="238771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90ED9DFA-06C0-44B7-A4E6-8BD8D8A89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6" y="3103609"/>
            <a:ext cx="6829205" cy="2723259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5C190D48-944B-44A5-9340-A5AA8FC43CB0}"/>
              </a:ext>
            </a:extLst>
          </p:cNvPr>
          <p:cNvSpPr txBox="1"/>
          <p:nvPr/>
        </p:nvSpPr>
        <p:spPr>
          <a:xfrm>
            <a:off x="9892196" y="2143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Resim 15" descr="metin içeren bir resim&#10;&#10;Açıklama otomatik olarak oluşturuldu">
            <a:extLst>
              <a:ext uri="{FF2B5EF4-FFF2-40B4-BE49-F238E27FC236}">
                <a16:creationId xmlns:a16="http://schemas.microsoft.com/office/drawing/2014/main" id="{E78216D0-53E8-433F-B124-5111F3C13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10" y="3263847"/>
            <a:ext cx="3907962" cy="2012164"/>
          </a:xfrm>
          <a:prstGeom prst="rect">
            <a:avLst/>
          </a:prstGeom>
        </p:spPr>
      </p:pic>
      <p:pic>
        <p:nvPicPr>
          <p:cNvPr id="18" name="Grafik 17" descr="Geri ana hat">
            <a:extLst>
              <a:ext uri="{FF2B5EF4-FFF2-40B4-BE49-F238E27FC236}">
                <a16:creationId xmlns:a16="http://schemas.microsoft.com/office/drawing/2014/main" id="{7B8A85D4-3780-4F99-BDBC-DB34EE358B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61138">
            <a:off x="5905849" y="452446"/>
            <a:ext cx="1744570" cy="1744570"/>
          </a:xfrm>
          <a:prstGeom prst="rect">
            <a:avLst/>
          </a:prstGeom>
        </p:spPr>
      </p:pic>
      <p:pic>
        <p:nvPicPr>
          <p:cNvPr id="20" name="Grafik 19" descr="Rozet 1 düz dolguyla">
            <a:extLst>
              <a:ext uri="{FF2B5EF4-FFF2-40B4-BE49-F238E27FC236}">
                <a16:creationId xmlns:a16="http://schemas.microsoft.com/office/drawing/2014/main" id="{A6E17B89-A66E-475F-9CE0-68C04A6E68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85390" y="1967857"/>
            <a:ext cx="671649" cy="671649"/>
          </a:xfrm>
          <a:prstGeom prst="rect">
            <a:avLst/>
          </a:prstGeom>
        </p:spPr>
      </p:pic>
      <p:pic>
        <p:nvPicPr>
          <p:cNvPr id="22" name="Grafik 21" descr="Rozet düz dolguyla">
            <a:extLst>
              <a:ext uri="{FF2B5EF4-FFF2-40B4-BE49-F238E27FC236}">
                <a16:creationId xmlns:a16="http://schemas.microsoft.com/office/drawing/2014/main" id="{CA35F893-EB34-4904-8FC7-7D0FB4D55E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00965" y="1969892"/>
            <a:ext cx="681268" cy="681268"/>
          </a:xfrm>
          <a:prstGeom prst="rect">
            <a:avLst/>
          </a:prstGeom>
        </p:spPr>
      </p:pic>
      <p:pic>
        <p:nvPicPr>
          <p:cNvPr id="24" name="Grafik 23" descr="Rozet 3 düz dolguyla">
            <a:extLst>
              <a:ext uri="{FF2B5EF4-FFF2-40B4-BE49-F238E27FC236}">
                <a16:creationId xmlns:a16="http://schemas.microsoft.com/office/drawing/2014/main" id="{B7F6B2A9-E4BE-442C-A47C-077B9998B7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53199" y="5271685"/>
            <a:ext cx="686991" cy="68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6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9BD4010B-9251-45B3-A4F2-74AF3B47B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84" y="1836282"/>
            <a:ext cx="9602032" cy="3185436"/>
          </a:xfrm>
          <a:prstGeom prst="rect">
            <a:avLst/>
          </a:prstGeom>
        </p:spPr>
      </p:pic>
      <p:pic>
        <p:nvPicPr>
          <p:cNvPr id="5" name="Grafik 4" descr="Rozet 1 düz dolguyla">
            <a:extLst>
              <a:ext uri="{FF2B5EF4-FFF2-40B4-BE49-F238E27FC236}">
                <a16:creationId xmlns:a16="http://schemas.microsoft.com/office/drawing/2014/main" id="{C03D6B4F-A38F-450F-9F9F-565B06461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7753" y="4452455"/>
            <a:ext cx="569263" cy="5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CAB2E736-6BFD-4939-93C5-0AD41266D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06" y="309178"/>
            <a:ext cx="4960474" cy="2969043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3597936D-32A7-4461-B1AB-01CCE38B8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644" y="122747"/>
            <a:ext cx="6356548" cy="3513792"/>
          </a:xfrm>
          <a:prstGeom prst="rect">
            <a:avLst/>
          </a:prstGeom>
        </p:spPr>
      </p:pic>
      <p:pic>
        <p:nvPicPr>
          <p:cNvPr id="13" name="Resim 12" descr="metin içeren bir resim&#10;&#10;Açıklama otomatik olarak oluşturuldu">
            <a:extLst>
              <a:ext uri="{FF2B5EF4-FFF2-40B4-BE49-F238E27FC236}">
                <a16:creationId xmlns:a16="http://schemas.microsoft.com/office/drawing/2014/main" id="{C51AB7D8-5E03-4154-9D98-3DF2A5366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50" y="3822970"/>
            <a:ext cx="5942850" cy="2987281"/>
          </a:xfrm>
          <a:prstGeom prst="rect">
            <a:avLst/>
          </a:prstGeom>
        </p:spPr>
      </p:pic>
      <p:pic>
        <p:nvPicPr>
          <p:cNvPr id="18" name="Grafik 17" descr="Rozet 1 düz dolguyla">
            <a:extLst>
              <a:ext uri="{FF2B5EF4-FFF2-40B4-BE49-F238E27FC236}">
                <a16:creationId xmlns:a16="http://schemas.microsoft.com/office/drawing/2014/main" id="{1F896FE9-D820-4366-8BE0-5420244080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9015" y="2760956"/>
            <a:ext cx="517266" cy="517266"/>
          </a:xfrm>
          <a:prstGeom prst="rect">
            <a:avLst/>
          </a:prstGeom>
        </p:spPr>
      </p:pic>
      <p:pic>
        <p:nvPicPr>
          <p:cNvPr id="20" name="Grafik 19" descr="Rozet düz dolguyla">
            <a:extLst>
              <a:ext uri="{FF2B5EF4-FFF2-40B4-BE49-F238E27FC236}">
                <a16:creationId xmlns:a16="http://schemas.microsoft.com/office/drawing/2014/main" id="{38964185-26D9-4FBA-8504-F070E61BA7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48874" y="2535685"/>
            <a:ext cx="539318" cy="539318"/>
          </a:xfrm>
          <a:prstGeom prst="rect">
            <a:avLst/>
          </a:prstGeom>
        </p:spPr>
      </p:pic>
      <p:pic>
        <p:nvPicPr>
          <p:cNvPr id="22" name="Grafik 21" descr="Rozet 3 düz dolguyla">
            <a:extLst>
              <a:ext uri="{FF2B5EF4-FFF2-40B4-BE49-F238E27FC236}">
                <a16:creationId xmlns:a16="http://schemas.microsoft.com/office/drawing/2014/main" id="{2C7D2807-4556-4F5E-8020-1E7AB26DCE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0788" y="6110041"/>
            <a:ext cx="625212" cy="62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07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D240453-E26C-4692-9FA6-BF1DB20D1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297" y="624597"/>
            <a:ext cx="3795089" cy="263674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A90255A-704E-4610-96D7-CBD149675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43" y="624597"/>
            <a:ext cx="5517358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16120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</Words>
  <Application>Microsoft Office PowerPoint</Application>
  <PresentationFormat>Geniş ekran</PresentationFormat>
  <Paragraphs>4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0" baseType="lpstr">
      <vt:lpstr>Century Gothic</vt:lpstr>
      <vt:lpstr>Wingdings 3</vt:lpstr>
      <vt:lpstr>Dilim</vt:lpstr>
      <vt:lpstr>İNTERNET MÜHENDİSLİĞİ DÖNEM ÖDEVİ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İNTERNET MÜHENDİSLİĞİ DÖNEM ÖDEVİ</dc:title>
  <dc:creator>RAMAZAN KARTAL</dc:creator>
  <cp:lastModifiedBy>RAMAZAN KARTAL</cp:lastModifiedBy>
  <cp:revision>6</cp:revision>
  <dcterms:created xsi:type="dcterms:W3CDTF">2021-01-17T23:50:58Z</dcterms:created>
  <dcterms:modified xsi:type="dcterms:W3CDTF">2021-01-18T00:33:31Z</dcterms:modified>
</cp:coreProperties>
</file>