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2"/>
  </p:notesMasterIdLst>
  <p:handoutMasterIdLst>
    <p:handoutMasterId r:id="rId23"/>
  </p:handoutMasterIdLst>
  <p:sldIdLst>
    <p:sldId id="278" r:id="rId5"/>
    <p:sldId id="304" r:id="rId6"/>
    <p:sldId id="294" r:id="rId7"/>
    <p:sldId id="312" r:id="rId8"/>
    <p:sldId id="307" r:id="rId9"/>
    <p:sldId id="313" r:id="rId10"/>
    <p:sldId id="314" r:id="rId11"/>
    <p:sldId id="315" r:id="rId12"/>
    <p:sldId id="321" r:id="rId13"/>
    <p:sldId id="323" r:id="rId14"/>
    <p:sldId id="322" r:id="rId15"/>
    <p:sldId id="324" r:id="rId16"/>
    <p:sldId id="316" r:id="rId17"/>
    <p:sldId id="317" r:id="rId18"/>
    <p:sldId id="318" r:id="rId19"/>
    <p:sldId id="319" r:id="rId20"/>
    <p:sldId id="320" r:id="rId2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5388" autoAdjust="0"/>
  </p:normalViewPr>
  <p:slideViewPr>
    <p:cSldViewPr snapToGrid="0" snapToObjects="1">
      <p:cViewPr varScale="1">
        <p:scale>
          <a:sx n="82" d="100"/>
          <a:sy n="82" d="100"/>
        </p:scale>
        <p:origin x="581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48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3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31520"/>
            <a:ext cx="10665089" cy="1349997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2131212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573354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949363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537631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7977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35578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2131212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573354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949363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537631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7977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35578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2131212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573354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949363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537631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7977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35578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2131212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573354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949363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537631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7977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35578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1330744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134FFA-9B8E-086F-2BFC-F91A9113338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55904" y="2825495"/>
            <a:ext cx="10680192" cy="35753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024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58952" y="2999344"/>
            <a:ext cx="10674096" cy="35386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2019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31520"/>
            <a:ext cx="7439243" cy="18288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567535"/>
            <a:ext cx="3566160" cy="1077871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3645407"/>
            <a:ext cx="3566160" cy="2743361"/>
          </a:xfrm>
        </p:spPr>
        <p:txBody>
          <a:bodyPr lIns="4572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567535"/>
            <a:ext cx="3568150" cy="1077871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3645407"/>
            <a:ext cx="3568150" cy="2743361"/>
          </a:xfrm>
        </p:spPr>
        <p:txBody>
          <a:bodyPr lIns="4572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31520"/>
            <a:ext cx="7439243" cy="18288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733473"/>
            <a:ext cx="3566160" cy="3655296"/>
          </a:xfrm>
        </p:spPr>
        <p:txBody>
          <a:bodyPr lIns="4572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733473"/>
            <a:ext cx="3568150" cy="3655296"/>
          </a:xfrm>
        </p:spPr>
        <p:txBody>
          <a:bodyPr lIns="4572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9476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0D2E1F97-676C-E181-EBEF-297E62CC6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476" y="2882325"/>
            <a:ext cx="5029200" cy="3503287"/>
          </a:xfrm>
          <a:custGeom>
            <a:avLst/>
            <a:gdLst>
              <a:gd name="connsiteX0" fmla="*/ 0 w 5029200"/>
              <a:gd name="connsiteY0" fmla="*/ 0 h 3821233"/>
              <a:gd name="connsiteX1" fmla="*/ 2048936 w 5029200"/>
              <a:gd name="connsiteY1" fmla="*/ 0 h 3821233"/>
              <a:gd name="connsiteX2" fmla="*/ 2048256 w 5029200"/>
              <a:gd name="connsiteY2" fmla="*/ 6744 h 3821233"/>
              <a:gd name="connsiteX3" fmla="*/ 2514600 w 5029200"/>
              <a:gd name="connsiteY3" fmla="*/ 473088 h 3821233"/>
              <a:gd name="connsiteX4" fmla="*/ 2980944 w 5029200"/>
              <a:gd name="connsiteY4" fmla="*/ 6744 h 3821233"/>
              <a:gd name="connsiteX5" fmla="*/ 2980264 w 5029200"/>
              <a:gd name="connsiteY5" fmla="*/ 0 h 3821233"/>
              <a:gd name="connsiteX6" fmla="*/ 5029200 w 5029200"/>
              <a:gd name="connsiteY6" fmla="*/ 0 h 3821233"/>
              <a:gd name="connsiteX7" fmla="*/ 5029200 w 5029200"/>
              <a:gd name="connsiteY7" fmla="*/ 3821233 h 3821233"/>
              <a:gd name="connsiteX8" fmla="*/ 0 w 5029200"/>
              <a:gd name="connsiteY8" fmla="*/ 3821233 h 382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9200" h="3821233">
                <a:moveTo>
                  <a:pt x="0" y="0"/>
                </a:moveTo>
                <a:lnTo>
                  <a:pt x="2048936" y="0"/>
                </a:lnTo>
                <a:lnTo>
                  <a:pt x="2048256" y="6744"/>
                </a:lnTo>
                <a:cubicBezTo>
                  <a:pt x="2048256" y="264299"/>
                  <a:pt x="2257045" y="473088"/>
                  <a:pt x="2514600" y="473088"/>
                </a:cubicBezTo>
                <a:cubicBezTo>
                  <a:pt x="2772155" y="473088"/>
                  <a:pt x="2980944" y="264299"/>
                  <a:pt x="2980944" y="6744"/>
                </a:cubicBezTo>
                <a:lnTo>
                  <a:pt x="2980264" y="0"/>
                </a:lnTo>
                <a:lnTo>
                  <a:pt x="5029200" y="0"/>
                </a:lnTo>
                <a:lnTo>
                  <a:pt x="5029200" y="3821233"/>
                </a:lnTo>
                <a:lnTo>
                  <a:pt x="0" y="3821233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630AC4AA-0F59-9C91-95FE-45704F110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6827" y="2894358"/>
            <a:ext cx="5029200" cy="3503287"/>
          </a:xfrm>
          <a:custGeom>
            <a:avLst/>
            <a:gdLst>
              <a:gd name="connsiteX0" fmla="*/ 0 w 5029200"/>
              <a:gd name="connsiteY0" fmla="*/ 0 h 3821233"/>
              <a:gd name="connsiteX1" fmla="*/ 2048936 w 5029200"/>
              <a:gd name="connsiteY1" fmla="*/ 0 h 3821233"/>
              <a:gd name="connsiteX2" fmla="*/ 2048256 w 5029200"/>
              <a:gd name="connsiteY2" fmla="*/ 6744 h 3821233"/>
              <a:gd name="connsiteX3" fmla="*/ 2514600 w 5029200"/>
              <a:gd name="connsiteY3" fmla="*/ 473088 h 3821233"/>
              <a:gd name="connsiteX4" fmla="*/ 2980944 w 5029200"/>
              <a:gd name="connsiteY4" fmla="*/ 6744 h 3821233"/>
              <a:gd name="connsiteX5" fmla="*/ 2980264 w 5029200"/>
              <a:gd name="connsiteY5" fmla="*/ 0 h 3821233"/>
              <a:gd name="connsiteX6" fmla="*/ 5029200 w 5029200"/>
              <a:gd name="connsiteY6" fmla="*/ 0 h 3821233"/>
              <a:gd name="connsiteX7" fmla="*/ 5029200 w 5029200"/>
              <a:gd name="connsiteY7" fmla="*/ 3821233 h 3821233"/>
              <a:gd name="connsiteX8" fmla="*/ 0 w 5029200"/>
              <a:gd name="connsiteY8" fmla="*/ 3821233 h 382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9200" h="3821233">
                <a:moveTo>
                  <a:pt x="0" y="0"/>
                </a:moveTo>
                <a:lnTo>
                  <a:pt x="2048936" y="0"/>
                </a:lnTo>
                <a:lnTo>
                  <a:pt x="2048256" y="6744"/>
                </a:lnTo>
                <a:cubicBezTo>
                  <a:pt x="2048256" y="264299"/>
                  <a:pt x="2257045" y="473088"/>
                  <a:pt x="2514600" y="473088"/>
                </a:cubicBezTo>
                <a:cubicBezTo>
                  <a:pt x="2772155" y="473088"/>
                  <a:pt x="2980944" y="264299"/>
                  <a:pt x="2980944" y="6744"/>
                </a:cubicBezTo>
                <a:lnTo>
                  <a:pt x="2980264" y="0"/>
                </a:lnTo>
                <a:lnTo>
                  <a:pt x="5029200" y="0"/>
                </a:lnTo>
                <a:lnTo>
                  <a:pt x="5029200" y="3821233"/>
                </a:lnTo>
                <a:lnTo>
                  <a:pt x="0" y="3821233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476" y="731519"/>
            <a:ext cx="10671048" cy="1359927"/>
          </a:xfr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B7742C-48F4-604D-B4F6-29F2E02DED50}"/>
              </a:ext>
            </a:extLst>
          </p:cNvPr>
          <p:cNvSpPr/>
          <p:nvPr userDrawn="1"/>
        </p:nvSpPr>
        <p:spPr>
          <a:xfrm>
            <a:off x="2782396" y="2399324"/>
            <a:ext cx="978034" cy="978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Picture Placeholder 62">
            <a:extLst>
              <a:ext uri="{FF2B5EF4-FFF2-40B4-BE49-F238E27FC236}">
                <a16:creationId xmlns:a16="http://schemas.microsoft.com/office/drawing/2014/main" id="{24E089EF-27C4-5E59-8D26-757D97055D86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2905653" y="2522581"/>
            <a:ext cx="731520" cy="731520"/>
          </a:xfrm>
          <a:prstGeom prst="ellipse">
            <a:avLst/>
          </a:prstGeom>
          <a:noFill/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9569" y="3351245"/>
            <a:ext cx="4665786" cy="1062257"/>
          </a:xfrm>
        </p:spPr>
        <p:txBody>
          <a:bodyPr tIns="137160" bIns="13716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49569" y="4413503"/>
            <a:ext cx="4665786" cy="1801261"/>
          </a:xfrm>
        </p:spPr>
        <p:txBody>
          <a:bodyPr lIns="45720" tIns="18288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8BB25D-5CCA-620A-2750-93C5BB1CC3CC}"/>
              </a:ext>
            </a:extLst>
          </p:cNvPr>
          <p:cNvSpPr/>
          <p:nvPr userDrawn="1"/>
        </p:nvSpPr>
        <p:spPr>
          <a:xfrm>
            <a:off x="8422410" y="2399324"/>
            <a:ext cx="978034" cy="9780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62">
            <a:extLst>
              <a:ext uri="{FF2B5EF4-FFF2-40B4-BE49-F238E27FC236}">
                <a16:creationId xmlns:a16="http://schemas.microsoft.com/office/drawing/2014/main" id="{BF399CB2-F3BF-D7DD-376D-729F3E11C381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8545667" y="2522581"/>
            <a:ext cx="731520" cy="731520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1278" y="3351245"/>
            <a:ext cx="4663440" cy="1062257"/>
          </a:xfrm>
        </p:spPr>
        <p:txBody>
          <a:bodyPr tIns="137160" bIns="13716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1278" y="4413503"/>
            <a:ext cx="4663440" cy="1801261"/>
          </a:xfrm>
        </p:spPr>
        <p:txBody>
          <a:bodyPr lIns="45720" tIns="18288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7986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0D2E1F97-676C-E181-EBEF-297E62CC6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476" y="2882325"/>
            <a:ext cx="5029200" cy="3503287"/>
          </a:xfrm>
          <a:custGeom>
            <a:avLst/>
            <a:gdLst>
              <a:gd name="connsiteX0" fmla="*/ 0 w 5029200"/>
              <a:gd name="connsiteY0" fmla="*/ 0 h 3821233"/>
              <a:gd name="connsiteX1" fmla="*/ 2048936 w 5029200"/>
              <a:gd name="connsiteY1" fmla="*/ 0 h 3821233"/>
              <a:gd name="connsiteX2" fmla="*/ 2048256 w 5029200"/>
              <a:gd name="connsiteY2" fmla="*/ 6744 h 3821233"/>
              <a:gd name="connsiteX3" fmla="*/ 2514600 w 5029200"/>
              <a:gd name="connsiteY3" fmla="*/ 473088 h 3821233"/>
              <a:gd name="connsiteX4" fmla="*/ 2980944 w 5029200"/>
              <a:gd name="connsiteY4" fmla="*/ 6744 h 3821233"/>
              <a:gd name="connsiteX5" fmla="*/ 2980264 w 5029200"/>
              <a:gd name="connsiteY5" fmla="*/ 0 h 3821233"/>
              <a:gd name="connsiteX6" fmla="*/ 5029200 w 5029200"/>
              <a:gd name="connsiteY6" fmla="*/ 0 h 3821233"/>
              <a:gd name="connsiteX7" fmla="*/ 5029200 w 5029200"/>
              <a:gd name="connsiteY7" fmla="*/ 3821233 h 3821233"/>
              <a:gd name="connsiteX8" fmla="*/ 0 w 5029200"/>
              <a:gd name="connsiteY8" fmla="*/ 3821233 h 382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9200" h="3821233">
                <a:moveTo>
                  <a:pt x="0" y="0"/>
                </a:moveTo>
                <a:lnTo>
                  <a:pt x="2048936" y="0"/>
                </a:lnTo>
                <a:lnTo>
                  <a:pt x="2048256" y="6744"/>
                </a:lnTo>
                <a:cubicBezTo>
                  <a:pt x="2048256" y="264299"/>
                  <a:pt x="2257045" y="473088"/>
                  <a:pt x="2514600" y="473088"/>
                </a:cubicBezTo>
                <a:cubicBezTo>
                  <a:pt x="2772155" y="473088"/>
                  <a:pt x="2980944" y="264299"/>
                  <a:pt x="2980944" y="6744"/>
                </a:cubicBezTo>
                <a:lnTo>
                  <a:pt x="2980264" y="0"/>
                </a:lnTo>
                <a:lnTo>
                  <a:pt x="5029200" y="0"/>
                </a:lnTo>
                <a:lnTo>
                  <a:pt x="5029200" y="3821233"/>
                </a:lnTo>
                <a:lnTo>
                  <a:pt x="0" y="3821233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630AC4AA-0F59-9C91-95FE-45704F110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6827" y="2894358"/>
            <a:ext cx="5029200" cy="3503287"/>
          </a:xfrm>
          <a:custGeom>
            <a:avLst/>
            <a:gdLst>
              <a:gd name="connsiteX0" fmla="*/ 0 w 5029200"/>
              <a:gd name="connsiteY0" fmla="*/ 0 h 3821233"/>
              <a:gd name="connsiteX1" fmla="*/ 2048936 w 5029200"/>
              <a:gd name="connsiteY1" fmla="*/ 0 h 3821233"/>
              <a:gd name="connsiteX2" fmla="*/ 2048256 w 5029200"/>
              <a:gd name="connsiteY2" fmla="*/ 6744 h 3821233"/>
              <a:gd name="connsiteX3" fmla="*/ 2514600 w 5029200"/>
              <a:gd name="connsiteY3" fmla="*/ 473088 h 3821233"/>
              <a:gd name="connsiteX4" fmla="*/ 2980944 w 5029200"/>
              <a:gd name="connsiteY4" fmla="*/ 6744 h 3821233"/>
              <a:gd name="connsiteX5" fmla="*/ 2980264 w 5029200"/>
              <a:gd name="connsiteY5" fmla="*/ 0 h 3821233"/>
              <a:gd name="connsiteX6" fmla="*/ 5029200 w 5029200"/>
              <a:gd name="connsiteY6" fmla="*/ 0 h 3821233"/>
              <a:gd name="connsiteX7" fmla="*/ 5029200 w 5029200"/>
              <a:gd name="connsiteY7" fmla="*/ 3821233 h 3821233"/>
              <a:gd name="connsiteX8" fmla="*/ 0 w 5029200"/>
              <a:gd name="connsiteY8" fmla="*/ 3821233 h 382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9200" h="3821233">
                <a:moveTo>
                  <a:pt x="0" y="0"/>
                </a:moveTo>
                <a:lnTo>
                  <a:pt x="2048936" y="0"/>
                </a:lnTo>
                <a:lnTo>
                  <a:pt x="2048256" y="6744"/>
                </a:lnTo>
                <a:cubicBezTo>
                  <a:pt x="2048256" y="264299"/>
                  <a:pt x="2257045" y="473088"/>
                  <a:pt x="2514600" y="473088"/>
                </a:cubicBezTo>
                <a:cubicBezTo>
                  <a:pt x="2772155" y="473088"/>
                  <a:pt x="2980944" y="264299"/>
                  <a:pt x="2980944" y="6744"/>
                </a:cubicBezTo>
                <a:lnTo>
                  <a:pt x="2980264" y="0"/>
                </a:lnTo>
                <a:lnTo>
                  <a:pt x="5029200" y="0"/>
                </a:lnTo>
                <a:lnTo>
                  <a:pt x="5029200" y="3821233"/>
                </a:lnTo>
                <a:lnTo>
                  <a:pt x="0" y="3821233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476" y="731519"/>
            <a:ext cx="10671048" cy="1359927"/>
          </a:xfr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2B4325-F06B-7391-5F34-3201F62CF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82396" y="2399324"/>
            <a:ext cx="978034" cy="978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62">
            <a:extLst>
              <a:ext uri="{FF2B5EF4-FFF2-40B4-BE49-F238E27FC236}">
                <a16:creationId xmlns:a16="http://schemas.microsoft.com/office/drawing/2014/main" id="{F2CB1CF4-86FB-7FB0-49EB-C8D64A247A34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2905653" y="2522581"/>
            <a:ext cx="731520" cy="731520"/>
          </a:xfrm>
          <a:prstGeom prst="ellipse">
            <a:avLst/>
          </a:prstGeom>
          <a:noFill/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49569" y="3497299"/>
            <a:ext cx="4665786" cy="2717465"/>
          </a:xfrm>
        </p:spPr>
        <p:txBody>
          <a:bodyPr lIns="45720" tIns="18288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DF01E4-C723-34BC-F79C-FCFC0C31E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22410" y="2399324"/>
            <a:ext cx="978034" cy="9780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62">
            <a:extLst>
              <a:ext uri="{FF2B5EF4-FFF2-40B4-BE49-F238E27FC236}">
                <a16:creationId xmlns:a16="http://schemas.microsoft.com/office/drawing/2014/main" id="{187DB824-B402-9CDC-A5E9-0B8C7AF2AA19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8545667" y="2522581"/>
            <a:ext cx="731520" cy="731520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1278" y="3497299"/>
            <a:ext cx="4663440" cy="2717465"/>
          </a:xfrm>
        </p:spPr>
        <p:txBody>
          <a:bodyPr lIns="45720" tIns="18288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10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E736168-42FB-B175-878F-1D92D461293F}"/>
              </a:ext>
            </a:extLst>
          </p:cNvPr>
          <p:cNvGrpSpPr/>
          <p:nvPr userDrawn="1"/>
        </p:nvGrpSpPr>
        <p:grpSpPr>
          <a:xfrm>
            <a:off x="8761800" y="1"/>
            <a:ext cx="3430200" cy="6858000"/>
            <a:chOff x="0" y="1"/>
            <a:chExt cx="3430200" cy="6858000"/>
          </a:xfrm>
        </p:grpSpPr>
        <p:sp>
          <p:nvSpPr>
            <p:cNvPr id="2" name="Freeform: Shape 22">
              <a:extLst>
                <a:ext uri="{FF2B5EF4-FFF2-40B4-BE49-F238E27FC236}">
                  <a16:creationId xmlns:a16="http://schemas.microsoft.com/office/drawing/2014/main" id="{6EE64E38-E907-48C4-BA19-D68AFECDF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3427336"/>
              <a:ext cx="3430200" cy="3430665"/>
            </a:xfrm>
            <a:custGeom>
              <a:avLst/>
              <a:gdLst>
                <a:gd name="connsiteX0" fmla="*/ 0 w 3430200"/>
                <a:gd name="connsiteY0" fmla="*/ 0 h 3430665"/>
                <a:gd name="connsiteX1" fmla="*/ 3430200 w 3430200"/>
                <a:gd name="connsiteY1" fmla="*/ 0 h 3430665"/>
                <a:gd name="connsiteX2" fmla="*/ 3430200 w 3430200"/>
                <a:gd name="connsiteY2" fmla="*/ 3430665 h 3430665"/>
                <a:gd name="connsiteX3" fmla="*/ 0 w 3430200"/>
                <a:gd name="connsiteY3" fmla="*/ 3430665 h 343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0200" h="3430665">
                  <a:moveTo>
                    <a:pt x="0" y="0"/>
                  </a:moveTo>
                  <a:lnTo>
                    <a:pt x="3430200" y="0"/>
                  </a:lnTo>
                  <a:lnTo>
                    <a:pt x="3430200" y="3430665"/>
                  </a:lnTo>
                  <a:lnTo>
                    <a:pt x="0" y="343066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19">
              <a:extLst>
                <a:ext uri="{FF2B5EF4-FFF2-40B4-BE49-F238E27FC236}">
                  <a16:creationId xmlns:a16="http://schemas.microsoft.com/office/drawing/2014/main" id="{FAE76847-A4FB-E2C1-6FEF-4ECAB5AD0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3427336"/>
              <a:ext cx="3430200" cy="3430665"/>
            </a:xfrm>
            <a:custGeom>
              <a:avLst/>
              <a:gdLst>
                <a:gd name="connsiteX0" fmla="*/ 3430200 w 3430200"/>
                <a:gd name="connsiteY0" fmla="*/ 0 h 3430665"/>
                <a:gd name="connsiteX1" fmla="*/ 3430200 w 3430200"/>
                <a:gd name="connsiteY1" fmla="*/ 3430665 h 3430665"/>
                <a:gd name="connsiteX2" fmla="*/ 0 w 3430200"/>
                <a:gd name="connsiteY2" fmla="*/ 3430665 h 3430665"/>
                <a:gd name="connsiteX3" fmla="*/ 0 w 3430200"/>
                <a:gd name="connsiteY3" fmla="*/ 3417531 h 343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0200" h="3430665">
                  <a:moveTo>
                    <a:pt x="3430200" y="0"/>
                  </a:moveTo>
                  <a:lnTo>
                    <a:pt x="3430200" y="3430665"/>
                  </a:lnTo>
                  <a:lnTo>
                    <a:pt x="0" y="3430665"/>
                  </a:lnTo>
                  <a:lnTo>
                    <a:pt x="0" y="3417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13">
              <a:extLst>
                <a:ext uri="{FF2B5EF4-FFF2-40B4-BE49-F238E27FC236}">
                  <a16:creationId xmlns:a16="http://schemas.microsoft.com/office/drawing/2014/main" id="{F7981226-45F7-E6E8-D9AE-C91719B27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3423785" cy="3437345"/>
            </a:xfrm>
            <a:custGeom>
              <a:avLst/>
              <a:gdLst>
                <a:gd name="connsiteX0" fmla="*/ 0 w 3423785"/>
                <a:gd name="connsiteY0" fmla="*/ 0 h 3437345"/>
                <a:gd name="connsiteX1" fmla="*/ 3423785 w 3423785"/>
                <a:gd name="connsiteY1" fmla="*/ 0 h 3437345"/>
                <a:gd name="connsiteX2" fmla="*/ 3423785 w 3423785"/>
                <a:gd name="connsiteY2" fmla="*/ 3437345 h 3437345"/>
                <a:gd name="connsiteX3" fmla="*/ 0 w 3423785"/>
                <a:gd name="connsiteY3" fmla="*/ 3437345 h 343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3785" h="3437345">
                  <a:moveTo>
                    <a:pt x="0" y="0"/>
                  </a:moveTo>
                  <a:lnTo>
                    <a:pt x="3423785" y="0"/>
                  </a:lnTo>
                  <a:lnTo>
                    <a:pt x="3423785" y="3437345"/>
                  </a:lnTo>
                  <a:lnTo>
                    <a:pt x="0" y="34373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16">
              <a:extLst>
                <a:ext uri="{FF2B5EF4-FFF2-40B4-BE49-F238E27FC236}">
                  <a16:creationId xmlns:a16="http://schemas.microsoft.com/office/drawing/2014/main" id="{9687CB02-B871-D558-D885-751314001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869"/>
              <a:ext cx="3423785" cy="3436477"/>
            </a:xfrm>
            <a:custGeom>
              <a:avLst/>
              <a:gdLst>
                <a:gd name="connsiteX0" fmla="*/ 0 w 3423785"/>
                <a:gd name="connsiteY0" fmla="*/ 0 h 3436477"/>
                <a:gd name="connsiteX1" fmla="*/ 3423785 w 3423785"/>
                <a:gd name="connsiteY1" fmla="*/ 3436477 h 3436477"/>
                <a:gd name="connsiteX2" fmla="*/ 0 w 3423785"/>
                <a:gd name="connsiteY2" fmla="*/ 3436477 h 3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3785" h="3436477">
                  <a:moveTo>
                    <a:pt x="0" y="0"/>
                  </a:moveTo>
                  <a:lnTo>
                    <a:pt x="3423785" y="3436477"/>
                  </a:lnTo>
                  <a:lnTo>
                    <a:pt x="0" y="34364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731520"/>
            <a:ext cx="7439243" cy="18288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2567535"/>
            <a:ext cx="3566160" cy="1260753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14400" y="3828288"/>
            <a:ext cx="3566160" cy="2560480"/>
          </a:xfrm>
        </p:spPr>
        <p:txBody>
          <a:bodyPr lIns="4572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82159" y="2567535"/>
            <a:ext cx="3568150" cy="1260753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82159" y="3828288"/>
            <a:ext cx="3568150" cy="2560480"/>
          </a:xfrm>
        </p:spPr>
        <p:txBody>
          <a:bodyPr lIns="4572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181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1371600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94EA49-0B8F-F022-4960-91756D959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74333" y="2396422"/>
            <a:ext cx="978034" cy="978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icture Placeholder 62">
            <a:extLst>
              <a:ext uri="{FF2B5EF4-FFF2-40B4-BE49-F238E27FC236}">
                <a16:creationId xmlns:a16="http://schemas.microsoft.com/office/drawing/2014/main" id="{2225A37B-49E8-EEB3-BDA6-B11E6052FF3F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1997590" y="2519679"/>
            <a:ext cx="731520" cy="731520"/>
          </a:xfrm>
          <a:prstGeom prst="ellipse">
            <a:avLst/>
          </a:prstGeom>
          <a:noFill/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572000"/>
            <a:ext cx="2770632" cy="1734044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DEA7C3-A1F3-E01C-3EC1-2EC9BB68E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11431" y="2395603"/>
            <a:ext cx="978034" cy="9780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62">
            <a:extLst>
              <a:ext uri="{FF2B5EF4-FFF2-40B4-BE49-F238E27FC236}">
                <a16:creationId xmlns:a16="http://schemas.microsoft.com/office/drawing/2014/main" id="{BCD5E9C0-B95D-F859-64FB-F698BABC5247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5734688" y="2518860"/>
            <a:ext cx="731520" cy="731520"/>
          </a:xfrm>
          <a:prstGeom prst="ellipse">
            <a:avLst/>
          </a:prstGeom>
          <a:noFill/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572000"/>
            <a:ext cx="2770632" cy="1734044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661431-5411-8297-AE81-99A1A39E3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9532" y="2395603"/>
            <a:ext cx="978034" cy="9780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62">
            <a:extLst>
              <a:ext uri="{FF2B5EF4-FFF2-40B4-BE49-F238E27FC236}">
                <a16:creationId xmlns:a16="http://schemas.microsoft.com/office/drawing/2014/main" id="{CD156755-E665-061F-FAF2-7F3F08A7B83D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9372789" y="2518860"/>
            <a:ext cx="731520" cy="731520"/>
          </a:xfrm>
          <a:prstGeom prst="ellipse">
            <a:avLst/>
          </a:prstGeom>
          <a:noFill/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572000"/>
            <a:ext cx="2770632" cy="1734044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731520"/>
            <a:ext cx="7223760" cy="18288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2644545"/>
            <a:ext cx="7223760" cy="288932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548640"/>
            <a:ext cx="6583680" cy="22860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926080"/>
            <a:ext cx="6583680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731520"/>
            <a:ext cx="6583680" cy="1828800"/>
          </a:xfrm>
        </p:spPr>
        <p:txBody>
          <a:bodyPr tIns="0" anchor="b" anchorCtr="0">
            <a:noAutofit/>
          </a:bodyPr>
          <a:lstStyle>
            <a:lvl1pPr algn="l">
              <a:defRPr sz="3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2657553"/>
            <a:ext cx="6583680" cy="2655167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9191"/>
            <a:ext cx="3741928" cy="4302404"/>
          </a:xfrm>
        </p:spPr>
        <p:txBody>
          <a:bodyPr lIns="45720" rIns="45720" bIns="4572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9191"/>
            <a:ext cx="3741928" cy="4302404"/>
          </a:xfrm>
        </p:spPr>
        <p:txBody>
          <a:bodyPr lIns="45720" rIns="45720" bIns="4572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7432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663588"/>
            <a:ext cx="6766560" cy="246888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C03E7-4E66-D898-4A16-4448F2FE50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854042" y="815009"/>
            <a:ext cx="10483917" cy="27432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2895600" y="3663588"/>
            <a:ext cx="6400800" cy="2286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  <a:lvl2pPr marL="338328" indent="0" algn="ctr">
              <a:buNone/>
              <a:defRPr sz="1400"/>
            </a:lvl2pPr>
            <a:lvl3pPr marL="795528" indent="0" algn="ctr">
              <a:buNone/>
              <a:defRPr sz="1400"/>
            </a:lvl3pPr>
            <a:lvl4pPr marL="1252728" indent="0" algn="ctr">
              <a:buNone/>
              <a:defRPr sz="1400"/>
            </a:lvl4pPr>
            <a:lvl5pPr marL="1709928" indent="0" algn="ctr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C03E7-4E66-D898-4A16-4448F2FE50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99323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31519"/>
            <a:ext cx="10665089" cy="13716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276272"/>
            <a:ext cx="11119104" cy="42616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31518"/>
            <a:ext cx="10671048" cy="1359929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0996D-0D23-7C1B-15E3-E181C069A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1350200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80" r:id="rId4"/>
    <p:sldLayoutId id="2147483653" r:id="rId5"/>
    <p:sldLayoutId id="2147483664" r:id="rId6"/>
    <p:sldLayoutId id="2147483667" r:id="rId7"/>
    <p:sldLayoutId id="2147483668" r:id="rId8"/>
    <p:sldLayoutId id="2147483669" r:id="rId9"/>
    <p:sldLayoutId id="2147483673" r:id="rId10"/>
    <p:sldLayoutId id="2147483681" r:id="rId11"/>
    <p:sldLayoutId id="2147483679" r:id="rId12"/>
    <p:sldLayoutId id="2147483655" r:id="rId13"/>
    <p:sldLayoutId id="2147483682" r:id="rId14"/>
    <p:sldLayoutId id="2147483677" r:id="rId15"/>
    <p:sldLayoutId id="2147483683" r:id="rId16"/>
    <p:sldLayoutId id="2147483678" r:id="rId17"/>
    <p:sldLayoutId id="2147483674" r:id="rId18"/>
    <p:sldLayoutId id="2147483675" r:id="rId19"/>
    <p:sldLayoutId id="2147483676" r:id="rId20"/>
    <p:sldLayoutId id="2147483654" r:id="rId21"/>
    <p:sldLayoutId id="2147483656" r:id="rId22"/>
    <p:sldLayoutId id="2147483657" r:id="rId23"/>
    <p:sldLayoutId id="2147483658" r:id="rId24"/>
    <p:sldLayoutId id="2147483659" r:id="rId25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olitan.com/blog/apa-itu-unit-testing-yuk-kenalan/" TargetMode="External"/><Relationship Id="rId2" Type="http://schemas.openxmlformats.org/officeDocument/2006/relationships/hyperlink" Target="https://www.dicoding.com/blog/white-box-testing/#:~:text=White%20box%20testing%20atau%20yang,dan%20kode%20dari%20perangkat%20lunak.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icoding.com/blog/apa-itu-ci-c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sz="3600" dirty="0"/>
              <a:t>UTS</a:t>
            </a:r>
            <a:br>
              <a:rPr lang="en-US" sz="3600" dirty="0"/>
            </a:br>
            <a:r>
              <a:rPr lang="en-US" sz="3600" dirty="0"/>
              <a:t>TESTING DAN QA PERANGKAT LUNAK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493008" cy="1644724"/>
          </a:xfrm>
        </p:spPr>
        <p:txBody>
          <a:bodyPr/>
          <a:lstStyle/>
          <a:p>
            <a:r>
              <a:rPr lang="en-US" dirty="0"/>
              <a:t>Rama Zuliyansyah</a:t>
            </a:r>
          </a:p>
          <a:p>
            <a:r>
              <a:rPr lang="en-US" dirty="0"/>
              <a:t>201011400172​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D731-0741-4007-95C9-A934C4BA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File config/workflow yang di </a:t>
            </a:r>
            <a:r>
              <a:rPr lang="en-US" sz="2800" dirty="0" err="1"/>
              <a:t>jalankan</a:t>
            </a:r>
            <a:r>
              <a:rPr lang="en-US" sz="2800" dirty="0"/>
              <a:t> pada </a:t>
            </a:r>
            <a:r>
              <a:rPr lang="en-US" sz="2800" dirty="0" err="1"/>
              <a:t>saat</a:t>
            </a:r>
            <a:r>
              <a:rPr lang="en-US" sz="2800" dirty="0"/>
              <a:t> ci/cd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circleci</a:t>
            </a:r>
            <a:endParaRPr lang="en-ID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42FBA9-0B5D-4E12-8715-A5A74CCC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BAB885-00AC-4397-8A1F-A2E10EF2A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644775"/>
            <a:ext cx="8061649" cy="4005362"/>
          </a:xfrm>
        </p:spPr>
      </p:pic>
    </p:spTree>
    <p:extLst>
      <p:ext uri="{BB962C8B-B14F-4D97-AF65-F5344CB8AC3E}">
        <p14:creationId xmlns:p14="http://schemas.microsoft.com/office/powerpoint/2010/main" val="692639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895F-5570-445B-901C-7ED08AE7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666447"/>
          </a:xfrm>
        </p:spPr>
        <p:txBody>
          <a:bodyPr/>
          <a:lstStyle/>
          <a:p>
            <a:r>
              <a:rPr lang="en-US" dirty="0"/>
              <a:t>CI/CD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gitlab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4184BD-D177-4FD6-BBFF-08900AC8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9E400D-2888-4EE8-A80C-D9B89B6056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66242" y="2643569"/>
            <a:ext cx="7863840" cy="3632930"/>
          </a:xfrm>
        </p:spPr>
      </p:pic>
    </p:spTree>
    <p:extLst>
      <p:ext uri="{BB962C8B-B14F-4D97-AF65-F5344CB8AC3E}">
        <p14:creationId xmlns:p14="http://schemas.microsoft.com/office/powerpoint/2010/main" val="663650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D731-0741-4007-95C9-A934C4BA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File config/workflow yang di </a:t>
            </a:r>
            <a:r>
              <a:rPr lang="en-US" sz="2800" dirty="0" err="1"/>
              <a:t>jalankan</a:t>
            </a:r>
            <a:r>
              <a:rPr lang="en-US" sz="2800" dirty="0"/>
              <a:t> pada </a:t>
            </a:r>
            <a:r>
              <a:rPr lang="en-US" sz="2800" dirty="0" err="1"/>
              <a:t>saat</a:t>
            </a:r>
            <a:r>
              <a:rPr lang="en-US" sz="2800" dirty="0"/>
              <a:t> ci/cd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gitlab</a:t>
            </a:r>
            <a:endParaRPr lang="en-ID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42FBA9-0B5D-4E12-8715-A5A74CCC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80FAA7-4BA2-41F7-ACFE-7B170B19F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644774"/>
            <a:ext cx="7223759" cy="4072075"/>
          </a:xfrm>
        </p:spPr>
      </p:pic>
    </p:spTree>
    <p:extLst>
      <p:ext uri="{BB962C8B-B14F-4D97-AF65-F5344CB8AC3E}">
        <p14:creationId xmlns:p14="http://schemas.microsoft.com/office/powerpoint/2010/main" val="1099170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6EF2-93D6-47F0-AFA2-07752ADE6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1519"/>
            <a:ext cx="10671048" cy="1909043"/>
          </a:xfrm>
        </p:spPr>
        <p:txBody>
          <a:bodyPr/>
          <a:lstStyle/>
          <a:p>
            <a:r>
              <a:rPr lang="en-US" dirty="0"/>
              <a:t>Hasil output </a:t>
            </a:r>
            <a:r>
              <a:rPr lang="en-US" dirty="0" err="1"/>
              <a:t>apabila</a:t>
            </a:r>
            <a:r>
              <a:rPr lang="en-US" dirty="0"/>
              <a:t> code di run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8692E2-3661-4583-B786-B4C81D93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CFBC18-EA7C-489B-B6AF-504D006C82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94280" y="2984601"/>
            <a:ext cx="8000392" cy="3316829"/>
          </a:xfrm>
        </p:spPr>
      </p:pic>
    </p:spTree>
    <p:extLst>
      <p:ext uri="{BB962C8B-B14F-4D97-AF65-F5344CB8AC3E}">
        <p14:creationId xmlns:p14="http://schemas.microsoft.com/office/powerpoint/2010/main" val="194444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D555-0C7B-4A20-AE41-11E4AA59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output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6E4F63-088B-4833-A5F9-BFEB0817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6D217-9EC5-4BEF-8724-4BB8AFA698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Output </a:t>
            </a:r>
            <a:r>
              <a:rPr lang="en-US" dirty="0" err="1">
                <a:solidFill>
                  <a:schemeClr val="tx1"/>
                </a:solidFill>
              </a:rPr>
              <a:t>mengeluarkan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OK </a:t>
            </a:r>
            <a:r>
              <a:rPr lang="en-US" dirty="0" err="1">
                <a:solidFill>
                  <a:schemeClr val="tx1"/>
                </a:solidFill>
              </a:rPr>
              <a:t>karena</a:t>
            </a:r>
            <a:r>
              <a:rPr lang="en-US" dirty="0">
                <a:solidFill>
                  <a:schemeClr val="tx1"/>
                </a:solidFill>
              </a:rPr>
              <a:t> pada class </a:t>
            </a:r>
            <a:r>
              <a:rPr lang="en-US" dirty="0" err="1">
                <a:solidFill>
                  <a:schemeClr val="tx1"/>
                </a:solidFill>
              </a:rPr>
              <a:t>TestTambah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angka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telah</a:t>
            </a:r>
            <a:r>
              <a:rPr lang="en-ID" dirty="0">
                <a:solidFill>
                  <a:schemeClr val="tx1"/>
                </a:solidFill>
              </a:rPr>
              <a:t> di </a:t>
            </a:r>
            <a:r>
              <a:rPr lang="en-ID" dirty="0" err="1">
                <a:solidFill>
                  <a:schemeClr val="tx1"/>
                </a:solidFill>
              </a:rPr>
              <a:t>definisikan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benar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semua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TestTambah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unittest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TestCase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test_tambah_positif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assertEqual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#2 + 3 = 5 (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Benar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test_tambah_negatif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assertEqual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#-2 + -3 = -5 (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Benar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test_tambah_campuran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assertEqual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#-2 + 3 = 1 (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Benar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assertEqual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#2 + -3 = -1 (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Benar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2294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6EF2-93D6-47F0-AFA2-07752ADE6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1519"/>
            <a:ext cx="10671048" cy="1909043"/>
          </a:xfrm>
        </p:spPr>
        <p:txBody>
          <a:bodyPr/>
          <a:lstStyle/>
          <a:p>
            <a:r>
              <a:rPr lang="en-US" dirty="0"/>
              <a:t>Hasil output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code di run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8692E2-3661-4583-B786-B4C81D93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CD7FA9A-FEDD-421D-B7AB-CD79FDF9BF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18286" y="2998788"/>
            <a:ext cx="8355427" cy="3538537"/>
          </a:xfrm>
        </p:spPr>
      </p:pic>
    </p:spTree>
    <p:extLst>
      <p:ext uri="{BB962C8B-B14F-4D97-AF65-F5344CB8AC3E}">
        <p14:creationId xmlns:p14="http://schemas.microsoft.com/office/powerpoint/2010/main" val="3182037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D555-0C7B-4A20-AE41-11E4AA59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output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6E4F63-088B-4833-A5F9-BFEB0817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6D217-9EC5-4BEF-8724-4BB8AFA698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Output </a:t>
            </a:r>
            <a:r>
              <a:rPr lang="en-US" dirty="0" err="1">
                <a:solidFill>
                  <a:schemeClr val="tx1"/>
                </a:solidFill>
              </a:rPr>
              <a:t>mengeluarkan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FAILED </a:t>
            </a:r>
            <a:r>
              <a:rPr lang="en-US" dirty="0" err="1">
                <a:solidFill>
                  <a:schemeClr val="tx1"/>
                </a:solidFill>
              </a:rPr>
              <a:t>karena</a:t>
            </a:r>
            <a:r>
              <a:rPr lang="en-US" dirty="0">
                <a:solidFill>
                  <a:schemeClr val="tx1"/>
                </a:solidFill>
              </a:rPr>
              <a:t> pada class </a:t>
            </a:r>
            <a:r>
              <a:rPr lang="en-US" dirty="0" err="1">
                <a:solidFill>
                  <a:schemeClr val="tx1"/>
                </a:solidFill>
              </a:rPr>
              <a:t>TestTambah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angka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telah</a:t>
            </a:r>
            <a:r>
              <a:rPr lang="en-ID" dirty="0">
                <a:solidFill>
                  <a:schemeClr val="tx1"/>
                </a:solidFill>
              </a:rPr>
              <a:t> di </a:t>
            </a:r>
            <a:r>
              <a:rPr lang="en-ID" dirty="0" err="1">
                <a:solidFill>
                  <a:schemeClr val="tx1"/>
                </a:solidFill>
              </a:rPr>
              <a:t>definisikan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terdapat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kesalahan</a:t>
            </a:r>
            <a:r>
              <a:rPr lang="en-ID" dirty="0">
                <a:solidFill>
                  <a:schemeClr val="tx1"/>
                </a:solidFill>
              </a:rPr>
              <a:t> pada </a:t>
            </a:r>
            <a:r>
              <a:rPr lang="en-ID" dirty="0" err="1">
                <a:solidFill>
                  <a:schemeClr val="tx1"/>
                </a:solidFill>
              </a:rPr>
              <a:t>hasil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penjumlahan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TestTambah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unittest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TestCase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test_tambah_positif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assertEqual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#Hasil </a:t>
            </a:r>
            <a:r>
              <a:rPr lang="en-ID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penjumlahan</a:t>
            </a:r>
            <a:r>
              <a:rPr lang="en-ID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2 + 3 = 7 salah</a:t>
            </a:r>
          </a:p>
          <a:p>
            <a:pPr marL="0" indent="0">
              <a:buNone/>
            </a:pP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332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B47A-C3B2-4DD7-AC98-89B999DB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8ECD-F0A9-4472-8D20-B8DF4665D1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D" dirty="0">
                <a:solidFill>
                  <a:schemeClr val="tx1"/>
                </a:solidFill>
                <a:hlinkClick r:id="rId2"/>
              </a:rPr>
              <a:t>https://www.dicoding.com/blog/white-box-testing/#:~:text=White%20box%20testing%20atau%20yang,dan%20kode%20dari%20perangkat%20lunak.</a:t>
            </a:r>
            <a:endParaRPr lang="en-ID" dirty="0">
              <a:solidFill>
                <a:schemeClr val="tx1"/>
              </a:solidFill>
            </a:endParaRPr>
          </a:p>
          <a:p>
            <a:r>
              <a:rPr lang="en-ID" dirty="0">
                <a:solidFill>
                  <a:schemeClr val="tx1"/>
                </a:solidFill>
                <a:hlinkClick r:id="rId3"/>
              </a:rPr>
              <a:t>https://www.codepolitan.com/blog/apa-itu-unit-testing-yuk-kenalan/</a:t>
            </a:r>
            <a:endParaRPr lang="en-ID" dirty="0">
              <a:solidFill>
                <a:schemeClr val="tx1"/>
              </a:solidFill>
            </a:endParaRPr>
          </a:p>
          <a:p>
            <a:r>
              <a:rPr lang="en-ID" dirty="0">
                <a:solidFill>
                  <a:schemeClr val="tx1"/>
                </a:solidFill>
                <a:hlinkClick r:id="rId4"/>
              </a:rPr>
              <a:t>https://www.dicoding.com/blog/apa-itu-ci-cd/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3C59D-C314-4ACF-BDF8-79E61B8720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4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8640"/>
            <a:ext cx="6583680" cy="2286000"/>
          </a:xfrm>
        </p:spPr>
        <p:txBody>
          <a:bodyPr/>
          <a:lstStyle/>
          <a:p>
            <a:r>
              <a:rPr lang="en-US" dirty="0"/>
              <a:t>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926080"/>
            <a:ext cx="6583680" cy="312216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Penjelasan</a:t>
            </a:r>
            <a:r>
              <a:rPr lang="en-US" dirty="0"/>
              <a:t> Whitebox dan Unit Test​</a:t>
            </a:r>
          </a:p>
          <a:p>
            <a:r>
              <a:rPr lang="en-US" dirty="0" err="1"/>
              <a:t>Penjelasan</a:t>
            </a:r>
            <a:r>
              <a:rPr lang="en-US" dirty="0"/>
              <a:t> CI/CD</a:t>
            </a:r>
          </a:p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Python</a:t>
            </a:r>
          </a:p>
          <a:p>
            <a:r>
              <a:rPr lang="en-US" dirty="0"/>
              <a:t>​</a:t>
            </a:r>
            <a:r>
              <a:rPr lang="en-US" dirty="0" err="1"/>
              <a:t>Penjelasan</a:t>
            </a:r>
            <a:r>
              <a:rPr lang="en-US" dirty="0"/>
              <a:t> Unit Test </a:t>
            </a:r>
            <a:r>
              <a:rPr lang="en-US" dirty="0" err="1"/>
              <a:t>Konfigurasi</a:t>
            </a:r>
            <a:r>
              <a:rPr lang="en-US" dirty="0"/>
              <a:t> Project Python</a:t>
            </a:r>
          </a:p>
          <a:p>
            <a:r>
              <a:rPr lang="en-US" dirty="0"/>
              <a:t>Hasil Output Code </a:t>
            </a:r>
            <a:r>
              <a:rPr lang="en-US" dirty="0" err="1"/>
              <a:t>Apabila</a:t>
            </a:r>
            <a:r>
              <a:rPr lang="en-US" dirty="0"/>
              <a:t> Di Run</a:t>
            </a:r>
          </a:p>
          <a:p>
            <a:r>
              <a:rPr lang="en-US" dirty="0" err="1"/>
              <a:t>Penjelasan</a:t>
            </a:r>
            <a:r>
              <a:rPr lang="en-US" dirty="0"/>
              <a:t> Output</a:t>
            </a:r>
          </a:p>
          <a:p>
            <a:r>
              <a:rPr lang="en-US" dirty="0"/>
              <a:t>​</a:t>
            </a:r>
            <a:r>
              <a:rPr lang="en-US" dirty="0" err="1"/>
              <a:t>Referensi</a:t>
            </a:r>
            <a:r>
              <a:rPr lang="en-US" dirty="0"/>
              <a:t>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15009"/>
            <a:ext cx="6766560" cy="2743200"/>
          </a:xfrm>
        </p:spPr>
        <p:txBody>
          <a:bodyPr/>
          <a:lstStyle/>
          <a:p>
            <a:r>
              <a:rPr lang="en-US" sz="2800" dirty="0" err="1"/>
              <a:t>Penjelasan</a:t>
            </a:r>
            <a:r>
              <a:rPr lang="en-US" sz="2800" dirty="0"/>
              <a:t> Whitebox dan Unit Test​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4FE46-E91B-285E-008B-979F3E352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663588"/>
            <a:ext cx="6766560" cy="2468880"/>
          </a:xfrm>
        </p:spPr>
        <p:txBody>
          <a:bodyPr/>
          <a:lstStyle/>
          <a:p>
            <a:pPr algn="just"/>
            <a:r>
              <a:rPr lang="en-ID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 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diartikan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kotak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putih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menganalisa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meneliti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algn="just"/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unit testing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masa </a:t>
            </a:r>
            <a:r>
              <a:rPr lang="en-ID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 </a:t>
            </a:r>
            <a:r>
              <a:rPr lang="en-ID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unit testing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meliputi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D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D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D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E8188-6C0A-9C77-511F-82FCEF0108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4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975B-58A9-4F15-B7AC-3EAC6AB0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Penjelasan</a:t>
            </a:r>
            <a:r>
              <a:rPr lang="en-US" sz="2800" dirty="0"/>
              <a:t> CI/CD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6F5CB-4D31-4E3B-8255-D100EFE18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v-SE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(CI) </a:t>
            </a:r>
            <a:r>
              <a:rPr lang="sv-SE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 pengintegrasian kode ke dalam repositori kode kemudian menjalankan pengujian secara otomatis, cepat, dan sering.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Sementara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D" b="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ontinous</a:t>
            </a:r>
            <a:r>
              <a:rPr lang="en-ID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Delivery 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</a:t>
            </a:r>
            <a:r>
              <a:rPr lang="en-ID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ontinuous </a:t>
            </a:r>
            <a:r>
              <a:rPr lang="en-ID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D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eployment (CD)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praktik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proses CI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terintegrasi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dibangun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dirilis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8FE48-E6CE-4E82-8943-20919F1023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3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4FE46-E91B-285E-008B-979F3E352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Project Python yang </a:t>
            </a:r>
            <a:r>
              <a:rPr lang="en-US" dirty="0" err="1">
                <a:solidFill>
                  <a:schemeClr val="tx1"/>
                </a:solidFill>
              </a:rPr>
              <a:t>saya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buat</a:t>
            </a:r>
            <a:r>
              <a:rPr lang="en-US" dirty="0">
                <a:solidFill>
                  <a:schemeClr val="tx1"/>
                </a:solidFill>
              </a:rPr>
              <a:t> kali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project </a:t>
            </a:r>
            <a:r>
              <a:rPr lang="en-US" dirty="0" err="1">
                <a:solidFill>
                  <a:schemeClr val="tx1"/>
                </a:solidFill>
              </a:rPr>
              <a:t>kalkulator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penjumlahan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sederhana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mengeluarkan</a:t>
            </a:r>
            <a:r>
              <a:rPr lang="en-US" dirty="0">
                <a:solidFill>
                  <a:schemeClr val="tx1"/>
                </a:solidFill>
              </a:rPr>
              <a:t> output OK </a:t>
            </a:r>
            <a:r>
              <a:rPr lang="en-US" dirty="0" err="1">
                <a:solidFill>
                  <a:schemeClr val="tx1"/>
                </a:solidFill>
              </a:rPr>
              <a:t>apabila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penjumlahan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sudah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fungsi</a:t>
            </a:r>
            <a:r>
              <a:rPr lang="en-US" dirty="0">
                <a:solidFill>
                  <a:schemeClr val="tx1"/>
                </a:solidFill>
              </a:rPr>
              <a:t> def pada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benar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E8188-6C0A-9C77-511F-82FCEF0108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310E-65BA-4562-9B9F-98F8D5AFF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42" y="815009"/>
            <a:ext cx="10483917" cy="1303040"/>
          </a:xfrm>
        </p:spPr>
        <p:txBody>
          <a:bodyPr/>
          <a:lstStyle/>
          <a:p>
            <a:r>
              <a:rPr lang="en-US" sz="2800" dirty="0" err="1"/>
              <a:t>Berikut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gambaran</a:t>
            </a:r>
            <a:r>
              <a:rPr lang="en-US" sz="2800" dirty="0"/>
              <a:t> code </a:t>
            </a:r>
            <a:r>
              <a:rPr lang="en-US" sz="2800" dirty="0" err="1"/>
              <a:t>nya</a:t>
            </a:r>
            <a:endParaRPr lang="en-ID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EF1EA3-F981-4185-83CB-0F948F601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407" y="2957804"/>
            <a:ext cx="7519186" cy="334933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8FCB3-A086-46EF-BCFA-D123D26908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0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3D8F-99F4-4D7F-944D-ADE88A2C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unit test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Code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A6B343-D3AC-42A9-921C-42D3E8EF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23C44-E00A-414A-B353-14CD97C8BD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Modul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unittest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Kode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mengimpor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unittest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perpustakaan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Python. Modul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menulis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unit.</a:t>
            </a:r>
          </a:p>
          <a:p>
            <a:pPr algn="just"/>
            <a:r>
              <a:rPr lang="en-ID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Definisi</a:t>
            </a:r>
            <a:r>
              <a:rPr lang="en-ID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tambah</a:t>
            </a:r>
            <a:r>
              <a:rPr lang="en-ID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(a, b): </a:t>
            </a:r>
            <a:r>
              <a:rPr lang="en-ID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sederhana</a:t>
            </a:r>
            <a:r>
              <a:rPr lang="en-ID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mengambil</a:t>
            </a:r>
            <a:r>
              <a:rPr lang="en-ID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ID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argumen</a:t>
            </a:r>
            <a:r>
              <a:rPr lang="en-ID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dan b, dan </a:t>
            </a:r>
            <a:r>
              <a:rPr lang="en-ID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mengembalikan</a:t>
            </a:r>
            <a:r>
              <a:rPr lang="en-ID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penjumlahan</a:t>
            </a:r>
            <a:r>
              <a:rPr lang="en-ID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keduanya</a:t>
            </a:r>
            <a:r>
              <a:rPr lang="en-ID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diuji</a:t>
            </a:r>
            <a:r>
              <a:rPr lang="en-ID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 test.</a:t>
            </a:r>
          </a:p>
          <a:p>
            <a:pPr algn="just"/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TestTambah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menggambarkan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case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rangkaian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b).</a:t>
            </a:r>
          </a:p>
          <a:p>
            <a:pPr lvl="1" algn="just"/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test_tambah_positif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TestTambah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penjumlahan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assertEqual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membandingkan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pemanggilan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(2, 3)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 Jika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aktual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dianggap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test_tambah_negatif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lain yang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penjumlahan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assertEqual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membandingkan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pemanggilan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(-2, -3)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-5.</a:t>
            </a:r>
          </a:p>
          <a:p>
            <a:pPr lvl="1" algn="just"/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test_tambah_campuran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penjumlahan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campuran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assertEqual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pemanggilan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(-2, 3) dan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-3)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dan -1.</a:t>
            </a:r>
            <a:endParaRPr lang="en-ID" sz="1800" kern="1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D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Unit: Bagian </a:t>
            </a:r>
            <a:r>
              <a:rPr lang="en-ID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terakhir</a:t>
            </a:r>
            <a:r>
              <a:rPr lang="en-ID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ID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if __name__ == '__main__' </a:t>
            </a:r>
            <a:r>
              <a:rPr lang="en-ID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memastikan</a:t>
            </a:r>
            <a:r>
              <a:rPr lang="en-ID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 </a:t>
            </a:r>
            <a:r>
              <a:rPr lang="en-ID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dijalankan</a:t>
            </a:r>
            <a:r>
              <a:rPr lang="en-ID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ID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skrip</a:t>
            </a:r>
            <a:r>
              <a:rPr lang="en-ID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dijalankan</a:t>
            </a:r>
            <a:r>
              <a:rPr lang="en-ID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ID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ID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Jika </a:t>
            </a:r>
            <a:r>
              <a:rPr lang="en-ID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ID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unittest.main</a:t>
            </a:r>
            <a:r>
              <a:rPr lang="en-ID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ID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memulai</a:t>
            </a:r>
            <a:r>
              <a:rPr lang="en-ID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eksekusi</a:t>
            </a:r>
            <a:r>
              <a:rPr lang="en-ID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 yang </a:t>
            </a:r>
            <a:r>
              <a:rPr lang="en-ID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didefinisikan</a:t>
            </a:r>
            <a:r>
              <a:rPr lang="en-ID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ID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TestTambah</a:t>
            </a:r>
            <a:r>
              <a:rPr lang="en-ID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076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F272-109A-4481-A5F6-87DBC856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A86E6-CD78-410B-B5D2-354D9C27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0C71D-054F-4C95-A930-86F7FB856D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>
                <a:solidFill>
                  <a:schemeClr val="tx1"/>
                </a:solidFill>
              </a:rPr>
              <a:t>Hasil </a:t>
            </a:r>
            <a:r>
              <a:rPr lang="en-ID" dirty="0" err="1">
                <a:solidFill>
                  <a:schemeClr val="tx1"/>
                </a:solidFill>
              </a:rPr>
              <a:t>dari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eksekusi</a:t>
            </a:r>
            <a:r>
              <a:rPr lang="en-ID" dirty="0">
                <a:solidFill>
                  <a:schemeClr val="tx1"/>
                </a:solidFill>
              </a:rPr>
              <a:t> program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memberikan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laporan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pengujian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menyatakan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apakah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pengujian-pengujian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telah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didefinisikan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kelas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TestTambah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telah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berhasil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atau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tidak</a:t>
            </a:r>
            <a:r>
              <a:rPr lang="en-ID" dirty="0">
                <a:solidFill>
                  <a:schemeClr val="tx1"/>
                </a:solidFill>
              </a:rPr>
              <a:t>. Jika </a:t>
            </a:r>
            <a:r>
              <a:rPr lang="en-ID" dirty="0" err="1">
                <a:solidFill>
                  <a:schemeClr val="tx1"/>
                </a:solidFill>
              </a:rPr>
              <a:t>semua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pengujian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berhasil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itu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berarti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fungsi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tambah</a:t>
            </a:r>
            <a:r>
              <a:rPr lang="en-ID" dirty="0">
                <a:solidFill>
                  <a:schemeClr val="tx1"/>
                </a:solidFill>
              </a:rPr>
              <a:t>(a, b) </a:t>
            </a:r>
            <a:r>
              <a:rPr lang="en-ID" dirty="0" err="1">
                <a:solidFill>
                  <a:schemeClr val="tx1"/>
                </a:solidFill>
              </a:rPr>
              <a:t>berfungsi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benar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sesuai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diharapkan</a:t>
            </a:r>
            <a:r>
              <a:rPr lang="en-ID" dirty="0">
                <a:solidFill>
                  <a:schemeClr val="tx1"/>
                </a:solidFill>
              </a:rPr>
              <a:t>. Jika </a:t>
            </a:r>
            <a:r>
              <a:rPr lang="en-ID" dirty="0" err="1">
                <a:solidFill>
                  <a:schemeClr val="tx1"/>
                </a:solidFill>
              </a:rPr>
              <a:t>ada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kegagalan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pengujian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laporan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menunjukkan</a:t>
            </a:r>
            <a:r>
              <a:rPr lang="en-ID" dirty="0">
                <a:solidFill>
                  <a:schemeClr val="tx1"/>
                </a:solidFill>
              </a:rPr>
              <a:t> di mana </a:t>
            </a:r>
            <a:r>
              <a:rPr lang="en-ID" dirty="0" err="1">
                <a:solidFill>
                  <a:schemeClr val="tx1"/>
                </a:solidFill>
              </a:rPr>
              <a:t>kesalahan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terjadi</a:t>
            </a:r>
            <a:r>
              <a:rPr lang="en-ID" dirty="0">
                <a:solidFill>
                  <a:schemeClr val="tx1"/>
                </a:solidFill>
              </a:rPr>
              <a:t>.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adalah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praktik</a:t>
            </a:r>
            <a:r>
              <a:rPr lang="en-ID" dirty="0">
                <a:solidFill>
                  <a:schemeClr val="tx1"/>
                </a:solidFill>
              </a:rPr>
              <a:t> yang sangat </a:t>
            </a:r>
            <a:r>
              <a:rPr lang="en-ID" dirty="0" err="1">
                <a:solidFill>
                  <a:schemeClr val="tx1"/>
                </a:solidFill>
              </a:rPr>
              <a:t>penting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pengembangan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perangkat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lunak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untuk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memastikan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bahwa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perubahan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dilakukan</a:t>
            </a:r>
            <a:r>
              <a:rPr lang="en-ID" dirty="0">
                <a:solidFill>
                  <a:schemeClr val="tx1"/>
                </a:solidFill>
              </a:rPr>
              <a:t> pada </a:t>
            </a:r>
            <a:r>
              <a:rPr lang="en-ID" dirty="0" err="1">
                <a:solidFill>
                  <a:schemeClr val="tx1"/>
                </a:solidFill>
              </a:rPr>
              <a:t>kode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tidak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merusak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fungsionalitas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ada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8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9033-B8F5-40D9-8ECD-3BFF607B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489166"/>
          </a:xfrm>
        </p:spPr>
        <p:txBody>
          <a:bodyPr/>
          <a:lstStyle/>
          <a:p>
            <a:r>
              <a:rPr lang="en-US" dirty="0"/>
              <a:t>CI/CD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cirleci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A50F90-FC38-441E-BE4F-7D284513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324455D-C8A8-4B58-BF31-62B29EB1D7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4111" y="2587943"/>
            <a:ext cx="9903777" cy="3538537"/>
          </a:xfrm>
        </p:spPr>
      </p:pic>
    </p:spTree>
    <p:extLst>
      <p:ext uri="{BB962C8B-B14F-4D97-AF65-F5344CB8AC3E}">
        <p14:creationId xmlns:p14="http://schemas.microsoft.com/office/powerpoint/2010/main" val="18214127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9" id="{07E52A9F-D25E-4E8C-B4D7-B5787788E959}" vid="{824140DD-B080-4B0A-AAFB-804D4F3A83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8FBBAE-6EB4-450B-BECB-ABD240B4B4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F72A9A-9854-460A-B457-FD7825B588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1E1457-D4B3-40FD-8F3C-3C887E804B1A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{A9A686D4-BABE-4FF2-9AA9-A8AEB1F7F44C}tf78438558_win32</Template>
  <TotalTime>962</TotalTime>
  <Words>971</Words>
  <Application>Microsoft Office PowerPoint</Application>
  <PresentationFormat>Widescreen</PresentationFormat>
  <Paragraphs>71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Consolas</vt:lpstr>
      <vt:lpstr>Sabon Next LT</vt:lpstr>
      <vt:lpstr>Times New Roman</vt:lpstr>
      <vt:lpstr>Custom</vt:lpstr>
      <vt:lpstr>UTS TESTING DAN QA PERANGKAT LUNAK</vt:lpstr>
      <vt:lpstr>Isi</vt:lpstr>
      <vt:lpstr>Penjelasan Whitebox dan Unit Test​</vt:lpstr>
      <vt:lpstr>Penjelasan CI/CD</vt:lpstr>
      <vt:lpstr>Implementasi Dalam Python</vt:lpstr>
      <vt:lpstr>Berikut adalah gambaran code nya</vt:lpstr>
      <vt:lpstr>Penjelasan unit test Singkat Mengenai Code</vt:lpstr>
      <vt:lpstr>Lanjutan</vt:lpstr>
      <vt:lpstr>CI/CD kode tersebut menggunakan cirleci</vt:lpstr>
      <vt:lpstr>File config/workflow yang di jalankan pada saat ci/cd menggunakan circleci</vt:lpstr>
      <vt:lpstr>CI/CD kode tersebut menggunakan gitlab</vt:lpstr>
      <vt:lpstr>File config/workflow yang di jalankan pada saat ci/cd menggunakan gitlab</vt:lpstr>
      <vt:lpstr>Hasil output apabila code di run</vt:lpstr>
      <vt:lpstr>Penjelasan output</vt:lpstr>
      <vt:lpstr>Hasil output apabila ada kesalahan code di run</vt:lpstr>
      <vt:lpstr>Penjelasan output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UTS TESTING DAN QA PERANGKAT LUNAK</dc:title>
  <dc:subject/>
  <dc:creator>Rama Zuliyansyah</dc:creator>
  <cp:lastModifiedBy>Rama Zuliyansyah</cp:lastModifiedBy>
  <cp:revision>9</cp:revision>
  <dcterms:created xsi:type="dcterms:W3CDTF">2023-10-30T04:26:27Z</dcterms:created>
  <dcterms:modified xsi:type="dcterms:W3CDTF">2023-11-02T13:53:56Z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