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8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3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9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31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07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6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18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7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68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4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4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15E7-F4B8-4403-AF1F-79EAD7F3CA67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F0A4-AC6B-4110-AA3D-C578C701F8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3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Hierarichal</a:t>
            </a:r>
            <a:r>
              <a:rPr lang="en-US" dirty="0"/>
              <a:t> 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Presentor</a:t>
            </a:r>
            <a:r>
              <a:rPr lang="en-US" dirty="0"/>
              <a:t>: Krish C Naik</a:t>
            </a:r>
          </a:p>
        </p:txBody>
      </p:sp>
    </p:spTree>
    <p:extLst>
      <p:ext uri="{BB962C8B-B14F-4D97-AF65-F5344CB8AC3E}">
        <p14:creationId xmlns:p14="http://schemas.microsoft.com/office/powerpoint/2010/main" xmlns="" val="136344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66" y="585216"/>
            <a:ext cx="10635040" cy="5069996"/>
          </a:xfrm>
        </p:spPr>
      </p:pic>
    </p:spTree>
    <p:extLst>
      <p:ext uri="{BB962C8B-B14F-4D97-AF65-F5344CB8AC3E}">
        <p14:creationId xmlns:p14="http://schemas.microsoft.com/office/powerpoint/2010/main" xmlns="" val="82396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67990"/>
            <a:ext cx="10210117" cy="5654507"/>
          </a:xfrm>
        </p:spPr>
      </p:pic>
    </p:spTree>
    <p:extLst>
      <p:ext uri="{BB962C8B-B14F-4D97-AF65-F5344CB8AC3E}">
        <p14:creationId xmlns:p14="http://schemas.microsoft.com/office/powerpoint/2010/main" xmlns="" val="33388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221" y="464234"/>
            <a:ext cx="10523928" cy="5542671"/>
          </a:xfrm>
        </p:spPr>
      </p:pic>
    </p:spTree>
    <p:extLst>
      <p:ext uri="{BB962C8B-B14F-4D97-AF65-F5344CB8AC3E}">
        <p14:creationId xmlns:p14="http://schemas.microsoft.com/office/powerpoint/2010/main" xmlns="" val="160828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160" y="365125"/>
            <a:ext cx="10511401" cy="5501103"/>
          </a:xfrm>
        </p:spPr>
      </p:pic>
    </p:spTree>
    <p:extLst>
      <p:ext uri="{BB962C8B-B14F-4D97-AF65-F5344CB8AC3E}">
        <p14:creationId xmlns:p14="http://schemas.microsoft.com/office/powerpoint/2010/main" xmlns="" val="208140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833" y="585215"/>
            <a:ext cx="10344949" cy="5421690"/>
          </a:xfrm>
        </p:spPr>
      </p:pic>
    </p:spTree>
    <p:extLst>
      <p:ext uri="{BB962C8B-B14F-4D97-AF65-F5344CB8AC3E}">
        <p14:creationId xmlns:p14="http://schemas.microsoft.com/office/powerpoint/2010/main" xmlns="" val="309320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790" y="585215"/>
            <a:ext cx="10071650" cy="5337283"/>
          </a:xfrm>
        </p:spPr>
      </p:pic>
    </p:spTree>
    <p:extLst>
      <p:ext uri="{BB962C8B-B14F-4D97-AF65-F5344CB8AC3E}">
        <p14:creationId xmlns:p14="http://schemas.microsoft.com/office/powerpoint/2010/main" xmlns="" val="32953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593" y="585215"/>
            <a:ext cx="9860608" cy="5112199"/>
          </a:xfrm>
        </p:spPr>
      </p:pic>
    </p:spTree>
    <p:extLst>
      <p:ext uri="{BB962C8B-B14F-4D97-AF65-F5344CB8AC3E}">
        <p14:creationId xmlns:p14="http://schemas.microsoft.com/office/powerpoint/2010/main" xmlns="" val="260993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8682" y="326572"/>
            <a:ext cx="11107403" cy="58913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636" y="585216"/>
            <a:ext cx="10041055" cy="4914436"/>
          </a:xfrm>
        </p:spPr>
      </p:pic>
    </p:spTree>
    <p:extLst>
      <p:ext uri="{BB962C8B-B14F-4D97-AF65-F5344CB8AC3E}">
        <p14:creationId xmlns:p14="http://schemas.microsoft.com/office/powerpoint/2010/main" xmlns="" val="7976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318" y="585216"/>
            <a:ext cx="10159692" cy="5354568"/>
          </a:xfrm>
        </p:spPr>
      </p:pic>
    </p:spTree>
    <p:extLst>
      <p:ext uri="{BB962C8B-B14F-4D97-AF65-F5344CB8AC3E}">
        <p14:creationId xmlns:p14="http://schemas.microsoft.com/office/powerpoint/2010/main" xmlns="" val="83913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045" y="585216"/>
            <a:ext cx="10076237" cy="5288308"/>
          </a:xfrm>
        </p:spPr>
      </p:pic>
    </p:spTree>
    <p:extLst>
      <p:ext uri="{BB962C8B-B14F-4D97-AF65-F5344CB8AC3E}">
        <p14:creationId xmlns:p14="http://schemas.microsoft.com/office/powerpoint/2010/main" xmlns="" val="29745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985" y="365125"/>
            <a:ext cx="10208758" cy="5230103"/>
          </a:xfrm>
        </p:spPr>
      </p:pic>
    </p:spTree>
    <p:extLst>
      <p:ext uri="{BB962C8B-B14F-4D97-AF65-F5344CB8AC3E}">
        <p14:creationId xmlns:p14="http://schemas.microsoft.com/office/powerpoint/2010/main" xmlns="" val="389789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" y="306817"/>
            <a:ext cx="10113889" cy="5587546"/>
          </a:xfrm>
          <a:effectLst>
            <a:glow rad="660400">
              <a:schemeClr val="accent1">
                <a:alpha val="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xmlns="" val="348341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51" y="585216"/>
            <a:ext cx="9773466" cy="5168470"/>
          </a:xfrm>
        </p:spPr>
      </p:pic>
    </p:spTree>
    <p:extLst>
      <p:ext uri="{BB962C8B-B14F-4D97-AF65-F5344CB8AC3E}">
        <p14:creationId xmlns:p14="http://schemas.microsoft.com/office/powerpoint/2010/main" xmlns="" val="391170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857" y="478302"/>
            <a:ext cx="10350100" cy="5458263"/>
          </a:xfrm>
        </p:spPr>
      </p:pic>
    </p:spTree>
    <p:extLst>
      <p:ext uri="{BB962C8B-B14F-4D97-AF65-F5344CB8AC3E}">
        <p14:creationId xmlns:p14="http://schemas.microsoft.com/office/powerpoint/2010/main" xmlns="" val="110518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146" y="585216"/>
            <a:ext cx="11288982" cy="5112199"/>
          </a:xfrm>
        </p:spPr>
      </p:pic>
    </p:spTree>
    <p:extLst>
      <p:ext uri="{BB962C8B-B14F-4D97-AF65-F5344CB8AC3E}">
        <p14:creationId xmlns:p14="http://schemas.microsoft.com/office/powerpoint/2010/main" xmlns="" val="190049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Custom</PresentationFormat>
  <Paragraphs>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Hierarichal Means Clustering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Hierarichal Means Clustering</dc:title>
  <dc:creator>Naik, Krish</dc:creator>
  <cp:lastModifiedBy>VISH</cp:lastModifiedBy>
  <cp:revision>6</cp:revision>
  <dcterms:created xsi:type="dcterms:W3CDTF">2018-08-29T05:47:04Z</dcterms:created>
  <dcterms:modified xsi:type="dcterms:W3CDTF">2018-09-16T03:14:47Z</dcterms:modified>
</cp:coreProperties>
</file>