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7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01FC-5555-405C-9CC8-A006DD1706E2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AFDB1-771C-4E4F-8754-408E895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4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7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Presentor</a:t>
            </a:r>
            <a:r>
              <a:rPr lang="en-US" dirty="0"/>
              <a:t>: Krish C Naik</a:t>
            </a:r>
          </a:p>
        </p:txBody>
      </p:sp>
    </p:spTree>
    <p:extLst>
      <p:ext uri="{BB962C8B-B14F-4D97-AF65-F5344CB8AC3E}">
        <p14:creationId xmlns:p14="http://schemas.microsoft.com/office/powerpoint/2010/main" val="21911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060" y="585216"/>
            <a:ext cx="11415783" cy="5061816"/>
          </a:xfrm>
        </p:spPr>
      </p:pic>
    </p:spTree>
    <p:extLst>
      <p:ext uri="{BB962C8B-B14F-4D97-AF65-F5344CB8AC3E}">
        <p14:creationId xmlns:p14="http://schemas.microsoft.com/office/powerpoint/2010/main" val="311826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485" y="585216"/>
            <a:ext cx="11631530" cy="4978689"/>
          </a:xfrm>
        </p:spPr>
      </p:pic>
    </p:spTree>
    <p:extLst>
      <p:ext uri="{BB962C8B-B14F-4D97-AF65-F5344CB8AC3E}">
        <p14:creationId xmlns:p14="http://schemas.microsoft.com/office/powerpoint/2010/main" val="159229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903" y="585216"/>
            <a:ext cx="11352698" cy="4757016"/>
          </a:xfrm>
        </p:spPr>
      </p:pic>
    </p:spTree>
    <p:extLst>
      <p:ext uri="{BB962C8B-B14F-4D97-AF65-F5344CB8AC3E}">
        <p14:creationId xmlns:p14="http://schemas.microsoft.com/office/powerpoint/2010/main" val="17593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554" y="585216"/>
            <a:ext cx="11623682" cy="4918364"/>
          </a:xfrm>
        </p:spPr>
      </p:pic>
    </p:spTree>
    <p:extLst>
      <p:ext uri="{BB962C8B-B14F-4D97-AF65-F5344CB8AC3E}">
        <p14:creationId xmlns:p14="http://schemas.microsoft.com/office/powerpoint/2010/main" val="279322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469" y="585215"/>
            <a:ext cx="11345390" cy="5025875"/>
          </a:xfrm>
        </p:spPr>
      </p:pic>
    </p:spTree>
    <p:extLst>
      <p:ext uri="{BB962C8B-B14F-4D97-AF65-F5344CB8AC3E}">
        <p14:creationId xmlns:p14="http://schemas.microsoft.com/office/powerpoint/2010/main" val="239258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472" y="585216"/>
            <a:ext cx="11079847" cy="5247548"/>
          </a:xfrm>
        </p:spPr>
      </p:pic>
    </p:spTree>
    <p:extLst>
      <p:ext uri="{BB962C8B-B14F-4D97-AF65-F5344CB8AC3E}">
        <p14:creationId xmlns:p14="http://schemas.microsoft.com/office/powerpoint/2010/main" val="139220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679" y="457201"/>
            <a:ext cx="10908969" cy="5015344"/>
          </a:xfrm>
        </p:spPr>
      </p:pic>
    </p:spTree>
    <p:extLst>
      <p:ext uri="{BB962C8B-B14F-4D97-AF65-F5344CB8AC3E}">
        <p14:creationId xmlns:p14="http://schemas.microsoft.com/office/powerpoint/2010/main" val="71676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017" y="585216"/>
            <a:ext cx="10502512" cy="5338054"/>
          </a:xfrm>
        </p:spPr>
      </p:pic>
    </p:spTree>
    <p:extLst>
      <p:ext uri="{BB962C8B-B14F-4D97-AF65-F5344CB8AC3E}">
        <p14:creationId xmlns:p14="http://schemas.microsoft.com/office/powerpoint/2010/main" val="108259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" y="585216"/>
            <a:ext cx="10896529" cy="5421689"/>
          </a:xfrm>
        </p:spPr>
      </p:pic>
    </p:spTree>
    <p:extLst>
      <p:ext uri="{BB962C8B-B14F-4D97-AF65-F5344CB8AC3E}">
        <p14:creationId xmlns:p14="http://schemas.microsoft.com/office/powerpoint/2010/main" val="134948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054" y="490330"/>
            <a:ext cx="10724697" cy="5751444"/>
          </a:xfrm>
        </p:spPr>
      </p:pic>
    </p:spTree>
    <p:extLst>
      <p:ext uri="{BB962C8B-B14F-4D97-AF65-F5344CB8AC3E}">
        <p14:creationId xmlns:p14="http://schemas.microsoft.com/office/powerpoint/2010/main" val="14614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609" y="339938"/>
            <a:ext cx="10321790" cy="5624764"/>
          </a:xfrm>
        </p:spPr>
      </p:pic>
    </p:spTree>
    <p:extLst>
      <p:ext uri="{BB962C8B-B14F-4D97-AF65-F5344CB8AC3E}">
        <p14:creationId xmlns:p14="http://schemas.microsoft.com/office/powerpoint/2010/main" val="390057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207168"/>
          </a:xfrm>
        </p:spPr>
      </p:pic>
    </p:spTree>
    <p:extLst>
      <p:ext uri="{BB962C8B-B14F-4D97-AF65-F5344CB8AC3E}">
        <p14:creationId xmlns:p14="http://schemas.microsoft.com/office/powerpoint/2010/main" val="36723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1879" y="546025"/>
            <a:ext cx="10324610" cy="5489015"/>
          </a:xfrm>
        </p:spPr>
      </p:pic>
    </p:spTree>
    <p:extLst>
      <p:ext uri="{BB962C8B-B14F-4D97-AF65-F5344CB8AC3E}">
        <p14:creationId xmlns:p14="http://schemas.microsoft.com/office/powerpoint/2010/main" val="425643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606" y="585216"/>
            <a:ext cx="10468276" cy="4704236"/>
          </a:xfrm>
        </p:spPr>
      </p:pic>
    </p:spTree>
    <p:extLst>
      <p:ext uri="{BB962C8B-B14F-4D97-AF65-F5344CB8AC3E}">
        <p14:creationId xmlns:p14="http://schemas.microsoft.com/office/powerpoint/2010/main" val="423122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810" y="486741"/>
            <a:ext cx="10673940" cy="4591695"/>
          </a:xfrm>
        </p:spPr>
      </p:pic>
    </p:spTree>
    <p:extLst>
      <p:ext uri="{BB962C8B-B14F-4D97-AF65-F5344CB8AC3E}">
        <p14:creationId xmlns:p14="http://schemas.microsoft.com/office/powerpoint/2010/main" val="161088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273" y="400896"/>
            <a:ext cx="11747948" cy="4793956"/>
          </a:xfrm>
        </p:spPr>
      </p:pic>
    </p:spTree>
    <p:extLst>
      <p:ext uri="{BB962C8B-B14F-4D97-AF65-F5344CB8AC3E}">
        <p14:creationId xmlns:p14="http://schemas.microsoft.com/office/powerpoint/2010/main" val="192198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629" y="446306"/>
            <a:ext cx="11622997" cy="4735294"/>
          </a:xfrm>
        </p:spPr>
      </p:pic>
    </p:spTree>
    <p:extLst>
      <p:ext uri="{BB962C8B-B14F-4D97-AF65-F5344CB8AC3E}">
        <p14:creationId xmlns:p14="http://schemas.microsoft.com/office/powerpoint/2010/main" val="3044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262" y="585216"/>
            <a:ext cx="11353804" cy="4999658"/>
          </a:xfrm>
        </p:spPr>
      </p:pic>
    </p:spTree>
    <p:extLst>
      <p:ext uri="{BB962C8B-B14F-4D97-AF65-F5344CB8AC3E}">
        <p14:creationId xmlns:p14="http://schemas.microsoft.com/office/powerpoint/2010/main" val="20032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502" y="585216"/>
            <a:ext cx="10791924" cy="4956602"/>
          </a:xfrm>
        </p:spPr>
      </p:pic>
    </p:spTree>
    <p:extLst>
      <p:ext uri="{BB962C8B-B14F-4D97-AF65-F5344CB8AC3E}">
        <p14:creationId xmlns:p14="http://schemas.microsoft.com/office/powerpoint/2010/main" val="8288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Naik, Krish</dc:creator>
  <cp:lastModifiedBy>Naik, Krish</cp:lastModifiedBy>
  <cp:revision>3</cp:revision>
  <dcterms:created xsi:type="dcterms:W3CDTF">2018-08-29T05:45:09Z</dcterms:created>
  <dcterms:modified xsi:type="dcterms:W3CDTF">2018-09-02T12:44:53Z</dcterms:modified>
</cp:coreProperties>
</file>