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8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84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88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3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6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38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3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5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76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7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6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0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2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7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5E2687-2C8B-4F8F-9BBF-A64C6DBA9669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58E66E-731F-433A-A315-EE3835C60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Presenter: Krish C Naik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3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96" y="2557463"/>
            <a:ext cx="7925208" cy="3317875"/>
          </a:xfrm>
        </p:spPr>
      </p:pic>
    </p:spTree>
    <p:extLst>
      <p:ext uri="{BB962C8B-B14F-4D97-AF65-F5344CB8AC3E}">
        <p14:creationId xmlns:p14="http://schemas.microsoft.com/office/powerpoint/2010/main" val="5664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23" y="2557463"/>
            <a:ext cx="8164953" cy="3317875"/>
          </a:xfrm>
        </p:spPr>
      </p:pic>
    </p:spTree>
    <p:extLst>
      <p:ext uri="{BB962C8B-B14F-4D97-AF65-F5344CB8AC3E}">
        <p14:creationId xmlns:p14="http://schemas.microsoft.com/office/powerpoint/2010/main" val="28293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00" y="2557463"/>
            <a:ext cx="6762000" cy="3317875"/>
          </a:xfrm>
        </p:spPr>
      </p:pic>
    </p:spTree>
    <p:extLst>
      <p:ext uri="{BB962C8B-B14F-4D97-AF65-F5344CB8AC3E}">
        <p14:creationId xmlns:p14="http://schemas.microsoft.com/office/powerpoint/2010/main" val="30209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22" y="2557463"/>
            <a:ext cx="7957756" cy="3317875"/>
          </a:xfrm>
        </p:spPr>
      </p:pic>
    </p:spTree>
    <p:extLst>
      <p:ext uri="{BB962C8B-B14F-4D97-AF65-F5344CB8AC3E}">
        <p14:creationId xmlns:p14="http://schemas.microsoft.com/office/powerpoint/2010/main" val="20032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55" y="2557463"/>
            <a:ext cx="7218090" cy="3317875"/>
          </a:xfrm>
        </p:spPr>
      </p:pic>
    </p:spTree>
    <p:extLst>
      <p:ext uri="{BB962C8B-B14F-4D97-AF65-F5344CB8AC3E}">
        <p14:creationId xmlns:p14="http://schemas.microsoft.com/office/powerpoint/2010/main" val="5545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60" y="2557463"/>
            <a:ext cx="7068079" cy="3317875"/>
          </a:xfrm>
        </p:spPr>
      </p:pic>
    </p:spTree>
    <p:extLst>
      <p:ext uri="{BB962C8B-B14F-4D97-AF65-F5344CB8AC3E}">
        <p14:creationId xmlns:p14="http://schemas.microsoft.com/office/powerpoint/2010/main" val="31160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13" y="2557463"/>
            <a:ext cx="6611173" cy="3317875"/>
          </a:xfrm>
        </p:spPr>
      </p:pic>
    </p:spTree>
    <p:extLst>
      <p:ext uri="{BB962C8B-B14F-4D97-AF65-F5344CB8AC3E}">
        <p14:creationId xmlns:p14="http://schemas.microsoft.com/office/powerpoint/2010/main" val="33621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8" y="2557463"/>
            <a:ext cx="7560403" cy="3317875"/>
          </a:xfrm>
        </p:spPr>
      </p:pic>
    </p:spTree>
    <p:extLst>
      <p:ext uri="{BB962C8B-B14F-4D97-AF65-F5344CB8AC3E}">
        <p14:creationId xmlns:p14="http://schemas.microsoft.com/office/powerpoint/2010/main" val="15200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57" y="2557463"/>
            <a:ext cx="5664086" cy="3317875"/>
          </a:xfrm>
        </p:spPr>
      </p:pic>
    </p:spTree>
    <p:extLst>
      <p:ext uri="{BB962C8B-B14F-4D97-AF65-F5344CB8AC3E}">
        <p14:creationId xmlns:p14="http://schemas.microsoft.com/office/powerpoint/2010/main" val="391118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 squared Intuition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53" y="2557463"/>
            <a:ext cx="7526893" cy="3317875"/>
          </a:xfrm>
        </p:spPr>
      </p:pic>
    </p:spTree>
    <p:extLst>
      <p:ext uri="{BB962C8B-B14F-4D97-AF65-F5344CB8AC3E}">
        <p14:creationId xmlns:p14="http://schemas.microsoft.com/office/powerpoint/2010/main" val="150116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55" y="2441449"/>
            <a:ext cx="9673232" cy="3689922"/>
          </a:xfrm>
        </p:spPr>
      </p:pic>
    </p:spTree>
    <p:extLst>
      <p:ext uri="{BB962C8B-B14F-4D97-AF65-F5344CB8AC3E}">
        <p14:creationId xmlns:p14="http://schemas.microsoft.com/office/powerpoint/2010/main" val="42823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 Squared Intuition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81" y="2557463"/>
            <a:ext cx="7869837" cy="3317875"/>
          </a:xfrm>
        </p:spPr>
      </p:pic>
    </p:spTree>
    <p:extLst>
      <p:ext uri="{BB962C8B-B14F-4D97-AF65-F5344CB8AC3E}">
        <p14:creationId xmlns:p14="http://schemas.microsoft.com/office/powerpoint/2010/main" val="222345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 Squared intuition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85" y="2557463"/>
            <a:ext cx="7629629" cy="3317875"/>
          </a:xfrm>
        </p:spPr>
      </p:pic>
    </p:spTree>
    <p:extLst>
      <p:ext uri="{BB962C8B-B14F-4D97-AF65-F5344CB8AC3E}">
        <p14:creationId xmlns:p14="http://schemas.microsoft.com/office/powerpoint/2010/main" val="272593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 Squared Intuition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46" y="2557463"/>
            <a:ext cx="7906107" cy="3317875"/>
          </a:xfrm>
        </p:spPr>
      </p:pic>
    </p:spTree>
    <p:extLst>
      <p:ext uri="{BB962C8B-B14F-4D97-AF65-F5344CB8AC3E}">
        <p14:creationId xmlns:p14="http://schemas.microsoft.com/office/powerpoint/2010/main" val="284933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 Squared Intuition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43" y="2557463"/>
            <a:ext cx="7863314" cy="3317875"/>
          </a:xfrm>
        </p:spPr>
      </p:pic>
    </p:spTree>
    <p:extLst>
      <p:ext uri="{BB962C8B-B14F-4D97-AF65-F5344CB8AC3E}">
        <p14:creationId xmlns:p14="http://schemas.microsoft.com/office/powerpoint/2010/main" val="257035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 Squared Intuition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10" y="2557463"/>
            <a:ext cx="7831380" cy="3317875"/>
          </a:xfrm>
        </p:spPr>
      </p:pic>
    </p:spTree>
    <p:extLst>
      <p:ext uri="{BB962C8B-B14F-4D97-AF65-F5344CB8AC3E}">
        <p14:creationId xmlns:p14="http://schemas.microsoft.com/office/powerpoint/2010/main" val="54869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50" y="2787650"/>
            <a:ext cx="7099300" cy="2857500"/>
          </a:xfrm>
        </p:spPr>
      </p:pic>
    </p:spTree>
    <p:extLst>
      <p:ext uri="{BB962C8B-B14F-4D97-AF65-F5344CB8AC3E}">
        <p14:creationId xmlns:p14="http://schemas.microsoft.com/office/powerpoint/2010/main" val="17455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622550"/>
            <a:ext cx="8496300" cy="3187700"/>
          </a:xfrm>
        </p:spPr>
      </p:pic>
    </p:spTree>
    <p:extLst>
      <p:ext uri="{BB962C8B-B14F-4D97-AF65-F5344CB8AC3E}">
        <p14:creationId xmlns:p14="http://schemas.microsoft.com/office/powerpoint/2010/main" val="17243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2771775"/>
            <a:ext cx="8312150" cy="2889250"/>
          </a:xfrm>
        </p:spPr>
      </p:pic>
    </p:spTree>
    <p:extLst>
      <p:ext uri="{BB962C8B-B14F-4D97-AF65-F5344CB8AC3E}">
        <p14:creationId xmlns:p14="http://schemas.microsoft.com/office/powerpoint/2010/main" val="30668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75" y="2557463"/>
            <a:ext cx="7696049" cy="3317875"/>
          </a:xfrm>
        </p:spPr>
      </p:pic>
    </p:spTree>
    <p:extLst>
      <p:ext uri="{BB962C8B-B14F-4D97-AF65-F5344CB8AC3E}">
        <p14:creationId xmlns:p14="http://schemas.microsoft.com/office/powerpoint/2010/main" val="13056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58" y="2557463"/>
            <a:ext cx="7890884" cy="3317875"/>
          </a:xfrm>
        </p:spPr>
      </p:pic>
    </p:spTree>
    <p:extLst>
      <p:ext uri="{BB962C8B-B14F-4D97-AF65-F5344CB8AC3E}">
        <p14:creationId xmlns:p14="http://schemas.microsoft.com/office/powerpoint/2010/main" val="37958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82" y="2557463"/>
            <a:ext cx="7688636" cy="3317875"/>
          </a:xfrm>
        </p:spPr>
      </p:pic>
    </p:spTree>
    <p:extLst>
      <p:ext uri="{BB962C8B-B14F-4D97-AF65-F5344CB8AC3E}">
        <p14:creationId xmlns:p14="http://schemas.microsoft.com/office/powerpoint/2010/main" val="1554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96" y="2557463"/>
            <a:ext cx="7925208" cy="3317875"/>
          </a:xfrm>
        </p:spPr>
      </p:pic>
    </p:spTree>
    <p:extLst>
      <p:ext uri="{BB962C8B-B14F-4D97-AF65-F5344CB8AC3E}">
        <p14:creationId xmlns:p14="http://schemas.microsoft.com/office/powerpoint/2010/main" val="38330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41</Words>
  <Application>Microsoft Office PowerPoint</Application>
  <PresentationFormat>Widescreen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Garamond</vt:lpstr>
      <vt:lpstr>Organic</vt:lpstr>
      <vt:lpstr>Linear Regression</vt:lpstr>
      <vt:lpstr>Regression</vt:lpstr>
      <vt:lpstr>Regression</vt:lpstr>
      <vt:lpstr>Regression</vt:lpstr>
      <vt:lpstr>Regression</vt:lpstr>
      <vt:lpstr>Regression</vt:lpstr>
      <vt:lpstr>Regression</vt:lpstr>
      <vt:lpstr>Regression</vt:lpstr>
      <vt:lpstr>Regression</vt:lpstr>
      <vt:lpstr>Regression</vt:lpstr>
      <vt:lpstr>PowerPoint Presentation</vt:lpstr>
      <vt:lpstr>Regression</vt:lpstr>
      <vt:lpstr>Regression</vt:lpstr>
      <vt:lpstr>Regression</vt:lpstr>
      <vt:lpstr>Regression</vt:lpstr>
      <vt:lpstr>Regression</vt:lpstr>
      <vt:lpstr>Regression</vt:lpstr>
      <vt:lpstr>Regression</vt:lpstr>
      <vt:lpstr>R squared Intuition</vt:lpstr>
      <vt:lpstr>R Squared Intuition</vt:lpstr>
      <vt:lpstr>R Squared intuition</vt:lpstr>
      <vt:lpstr>R Squared Intuition</vt:lpstr>
      <vt:lpstr>R Squared Intuition</vt:lpstr>
      <vt:lpstr>R Squared Intuition</vt:lpstr>
    </vt:vector>
  </TitlesOfParts>
  <Company>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Krish Naik</dc:creator>
  <cp:lastModifiedBy>Krish Naik</cp:lastModifiedBy>
  <cp:revision>11</cp:revision>
  <dcterms:created xsi:type="dcterms:W3CDTF">2018-11-09T05:11:35Z</dcterms:created>
  <dcterms:modified xsi:type="dcterms:W3CDTF">2018-11-09T07:38:56Z</dcterms:modified>
</cp:coreProperties>
</file>