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2ACB5FB-BC76-4FFF-A895-1E86A8BA3E00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770F38D-DBF3-419D-BF10-E7CCA49D2A6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1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B5FB-BC76-4FFF-A895-1E86A8BA3E00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F38D-DBF3-419D-BF10-E7CCA49D2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4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B5FB-BC76-4FFF-A895-1E86A8BA3E00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F38D-DBF3-419D-BF10-E7CCA49D2A6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825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B5FB-BC76-4FFF-A895-1E86A8BA3E00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F38D-DBF3-419D-BF10-E7CCA49D2A6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415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B5FB-BC76-4FFF-A895-1E86A8BA3E00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F38D-DBF3-419D-BF10-E7CCA49D2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746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B5FB-BC76-4FFF-A895-1E86A8BA3E00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F38D-DBF3-419D-BF10-E7CCA49D2A6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380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B5FB-BC76-4FFF-A895-1E86A8BA3E00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F38D-DBF3-419D-BF10-E7CCA49D2A6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420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B5FB-BC76-4FFF-A895-1E86A8BA3E00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F38D-DBF3-419D-BF10-E7CCA49D2A6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040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B5FB-BC76-4FFF-A895-1E86A8BA3E00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F38D-DBF3-419D-BF10-E7CCA49D2A6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90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B5FB-BC76-4FFF-A895-1E86A8BA3E00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F38D-DBF3-419D-BF10-E7CCA49D2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07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B5FB-BC76-4FFF-A895-1E86A8BA3E00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F38D-DBF3-419D-BF10-E7CCA49D2A6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243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B5FB-BC76-4FFF-A895-1E86A8BA3E00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F38D-DBF3-419D-BF10-E7CCA49D2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48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B5FB-BC76-4FFF-A895-1E86A8BA3E00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F38D-DBF3-419D-BF10-E7CCA49D2A6D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83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B5FB-BC76-4FFF-A895-1E86A8BA3E00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F38D-DBF3-419D-BF10-E7CCA49D2A6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67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B5FB-BC76-4FFF-A895-1E86A8BA3E00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F38D-DBF3-419D-BF10-E7CCA49D2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66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B5FB-BC76-4FFF-A895-1E86A8BA3E00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F38D-DBF3-419D-BF10-E7CCA49D2A6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6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B5FB-BC76-4FFF-A895-1E86A8BA3E00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F38D-DBF3-419D-BF10-E7CCA49D2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67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ACB5FB-BC76-4FFF-A895-1E86A8BA3E00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70F38D-DBF3-419D-BF10-E7CCA49D2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3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Logistic Regression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Presenter: Krish C Naik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34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75" y="2974975"/>
            <a:ext cx="8680450" cy="2482850"/>
          </a:xfrm>
        </p:spPr>
      </p:pic>
    </p:spTree>
    <p:extLst>
      <p:ext uri="{BB962C8B-B14F-4D97-AF65-F5344CB8AC3E}">
        <p14:creationId xmlns:p14="http://schemas.microsoft.com/office/powerpoint/2010/main" val="169399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977" y="2557463"/>
            <a:ext cx="6682045" cy="3317875"/>
          </a:xfrm>
        </p:spPr>
      </p:pic>
    </p:spTree>
    <p:extLst>
      <p:ext uri="{BB962C8B-B14F-4D97-AF65-F5344CB8AC3E}">
        <p14:creationId xmlns:p14="http://schemas.microsoft.com/office/powerpoint/2010/main" val="161519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35" y="2557463"/>
            <a:ext cx="6468130" cy="3317875"/>
          </a:xfrm>
        </p:spPr>
      </p:pic>
    </p:spTree>
    <p:extLst>
      <p:ext uri="{BB962C8B-B14F-4D97-AF65-F5344CB8AC3E}">
        <p14:creationId xmlns:p14="http://schemas.microsoft.com/office/powerpoint/2010/main" val="178927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692" y="2557463"/>
            <a:ext cx="7138615" cy="3317875"/>
          </a:xfrm>
        </p:spPr>
      </p:pic>
    </p:spTree>
    <p:extLst>
      <p:ext uri="{BB962C8B-B14F-4D97-AF65-F5344CB8AC3E}">
        <p14:creationId xmlns:p14="http://schemas.microsoft.com/office/powerpoint/2010/main" val="318594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668" y="2557463"/>
            <a:ext cx="7272663" cy="3317875"/>
          </a:xfrm>
        </p:spPr>
      </p:pic>
    </p:spTree>
    <p:extLst>
      <p:ext uri="{BB962C8B-B14F-4D97-AF65-F5344CB8AC3E}">
        <p14:creationId xmlns:p14="http://schemas.microsoft.com/office/powerpoint/2010/main" val="337130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16" y="2557463"/>
            <a:ext cx="7316968" cy="3317875"/>
          </a:xfrm>
        </p:spPr>
      </p:pic>
    </p:spTree>
    <p:extLst>
      <p:ext uri="{BB962C8B-B14F-4D97-AF65-F5344CB8AC3E}">
        <p14:creationId xmlns:p14="http://schemas.microsoft.com/office/powerpoint/2010/main" val="83555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313" y="2557463"/>
            <a:ext cx="7669373" cy="3317875"/>
          </a:xfrm>
        </p:spPr>
      </p:pic>
    </p:spTree>
    <p:extLst>
      <p:ext uri="{BB962C8B-B14F-4D97-AF65-F5344CB8AC3E}">
        <p14:creationId xmlns:p14="http://schemas.microsoft.com/office/powerpoint/2010/main" val="16355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Logistic 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613" y="2557463"/>
            <a:ext cx="6676774" cy="3317875"/>
          </a:xfrm>
        </p:spPr>
      </p:pic>
    </p:spTree>
    <p:extLst>
      <p:ext uri="{BB962C8B-B14F-4D97-AF65-F5344CB8AC3E}">
        <p14:creationId xmlns:p14="http://schemas.microsoft.com/office/powerpoint/2010/main" val="110260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70" y="2557463"/>
            <a:ext cx="7794859" cy="3317875"/>
          </a:xfrm>
        </p:spPr>
      </p:pic>
    </p:spTree>
    <p:extLst>
      <p:ext uri="{BB962C8B-B14F-4D97-AF65-F5344CB8AC3E}">
        <p14:creationId xmlns:p14="http://schemas.microsoft.com/office/powerpoint/2010/main" val="274873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Logistic Regression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49" y="2557463"/>
            <a:ext cx="7568902" cy="3317875"/>
          </a:xfrm>
        </p:spPr>
      </p:pic>
    </p:spTree>
    <p:extLst>
      <p:ext uri="{BB962C8B-B14F-4D97-AF65-F5344CB8AC3E}">
        <p14:creationId xmlns:p14="http://schemas.microsoft.com/office/powerpoint/2010/main" val="274865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932" y="2557463"/>
            <a:ext cx="4858136" cy="3317875"/>
          </a:xfrm>
        </p:spPr>
      </p:pic>
    </p:spTree>
    <p:extLst>
      <p:ext uri="{BB962C8B-B14F-4D97-AF65-F5344CB8AC3E}">
        <p14:creationId xmlns:p14="http://schemas.microsoft.com/office/powerpoint/2010/main" val="361157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169" y="2557463"/>
            <a:ext cx="8015661" cy="3317875"/>
          </a:xfrm>
        </p:spPr>
      </p:pic>
    </p:spTree>
    <p:extLst>
      <p:ext uri="{BB962C8B-B14F-4D97-AF65-F5344CB8AC3E}">
        <p14:creationId xmlns:p14="http://schemas.microsoft.com/office/powerpoint/2010/main" val="25172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341" y="2557463"/>
            <a:ext cx="5609317" cy="3317875"/>
          </a:xfrm>
        </p:spPr>
      </p:pic>
    </p:spTree>
    <p:extLst>
      <p:ext uri="{BB962C8B-B14F-4D97-AF65-F5344CB8AC3E}">
        <p14:creationId xmlns:p14="http://schemas.microsoft.com/office/powerpoint/2010/main" val="37886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220" y="2557463"/>
            <a:ext cx="5579559" cy="3317875"/>
          </a:xfrm>
        </p:spPr>
      </p:pic>
    </p:spTree>
    <p:extLst>
      <p:ext uri="{BB962C8B-B14F-4D97-AF65-F5344CB8AC3E}">
        <p14:creationId xmlns:p14="http://schemas.microsoft.com/office/powerpoint/2010/main" val="33878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404" y="2557463"/>
            <a:ext cx="5365192" cy="3317875"/>
          </a:xfrm>
        </p:spPr>
      </p:pic>
    </p:spTree>
    <p:extLst>
      <p:ext uri="{BB962C8B-B14F-4D97-AF65-F5344CB8AC3E}">
        <p14:creationId xmlns:p14="http://schemas.microsoft.com/office/powerpoint/2010/main" val="157423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317" y="2557463"/>
            <a:ext cx="5347365" cy="3317875"/>
          </a:xfrm>
        </p:spPr>
      </p:pic>
    </p:spTree>
    <p:extLst>
      <p:ext uri="{BB962C8B-B14F-4D97-AF65-F5344CB8AC3E}">
        <p14:creationId xmlns:p14="http://schemas.microsoft.com/office/powerpoint/2010/main" val="222577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74</TotalTime>
  <Words>37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Garamond</vt:lpstr>
      <vt:lpstr>Organic</vt:lpstr>
      <vt:lpstr>Logistic Regression</vt:lpstr>
      <vt:lpstr>PowerPoint Presentation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</vt:vector>
  </TitlesOfParts>
  <Company>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Krish Naik</dc:creator>
  <cp:lastModifiedBy>Krish Naik</cp:lastModifiedBy>
  <cp:revision>2</cp:revision>
  <dcterms:created xsi:type="dcterms:W3CDTF">2018-11-09T07:44:12Z</dcterms:created>
  <dcterms:modified xsi:type="dcterms:W3CDTF">2018-11-09T08:58:57Z</dcterms:modified>
</cp:coreProperties>
</file>