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400A6D-ECA7-44BD-852B-0CDF51A4D9BB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C9F745-618F-4E06-974D-20DDA712B99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Vl-bK7tfD8&amp;list=PLBAGcD3siRDittPwQDGIIAWkjz-RucAc7" TargetMode="External"/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perdatascience.com/wp-content/uploads/2017/03/Convolutional-Neural-Networks.zi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rPaAX_PhIs&amp;list=PLkDaE6sCZn6Gl29AoE31iwdVwSG-KnDz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Recurrent Neural 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Presentor</a:t>
            </a:r>
            <a:r>
              <a:rPr lang="en-US" dirty="0" smtClean="0"/>
              <a:t>: </a:t>
            </a:r>
            <a:r>
              <a:rPr lang="en-US" dirty="0" err="1" smtClean="0"/>
              <a:t>Krish</a:t>
            </a:r>
            <a:r>
              <a:rPr lang="en-US" dirty="0" smtClean="0"/>
              <a:t> C </a:t>
            </a:r>
            <a:r>
              <a:rPr lang="en-US" dirty="0" err="1" smtClean="0"/>
              <a:t>Naik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2468" y="2372327"/>
            <a:ext cx="7259064" cy="27435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1179" y="1824563"/>
            <a:ext cx="6201641" cy="3839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9732" y="2053195"/>
            <a:ext cx="6344536" cy="33818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417" y="2043669"/>
            <a:ext cx="5487166" cy="3400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9811" y="2034142"/>
            <a:ext cx="5744377" cy="34199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</a:t>
            </a:r>
            <a:r>
              <a:rPr lang="en-US" dirty="0" err="1" smtClean="0"/>
              <a:t>Nework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9917" y="2191327"/>
            <a:ext cx="4944165" cy="31055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6154" y="2138932"/>
            <a:ext cx="4591691" cy="32103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2862" y="2053195"/>
            <a:ext cx="7878275" cy="33818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stats.stackexchange.com/questions/181/how-to-choose-the-number-of-hidden-layers-and-nodes-in-a-feedforward-neural-netw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www.youtube.com/watch?v=5Vl-bK7tfD8&amp;list=PLBAGcD3siRDittPwQDGIIAWkjz-RucAc7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www.superdatascience.com/wp-content/uploads/2017/03/Convolutional-Neural-Networks.zip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>
                <a:hlinkClick r:id="rId2"/>
              </a:rPr>
              <a:t>https</a:t>
            </a:r>
            <a:r>
              <a:rPr lang="en-IN" smtClean="0">
                <a:hlinkClick r:id="rId2"/>
              </a:rPr>
              <a:t>://</a:t>
            </a:r>
            <a:r>
              <a:rPr lang="en-IN" smtClean="0">
                <a:hlinkClick r:id="rId2"/>
              </a:rPr>
              <a:t>www.youtube.com/watch?v=ArPaAX_PhIs&amp;list=PLkDaE6sCZn6Gl29AoE31iwdVwSG-KnDzF</a:t>
            </a:r>
            <a:endParaRPr lang="en-IN" smtClean="0"/>
          </a:p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741" y="2060848"/>
            <a:ext cx="8516059" cy="32569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22396"/>
            <a:ext cx="8229600" cy="40434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93615"/>
            <a:ext cx="8229600" cy="41010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8535"/>
            <a:ext cx="8229600" cy="41111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4346"/>
            <a:ext cx="8229600" cy="41195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628800"/>
            <a:ext cx="4163914" cy="45826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IN" dirty="0"/>
          </a:p>
        </p:txBody>
      </p:sp>
      <p:pic>
        <p:nvPicPr>
          <p:cNvPr id="6" name="Content Placeholder 5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22120"/>
            <a:ext cx="8229600" cy="34439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6470"/>
            <a:ext cx="8229600" cy="40552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1425</TotalTime>
  <Words>66</Words>
  <Application>Microsoft Office PowerPoint</Application>
  <PresentationFormat>On-screen Show (4:3)</PresentationFormat>
  <Paragraphs>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Slide 9</vt:lpstr>
      <vt:lpstr>Recurrent Neural Network</vt:lpstr>
      <vt:lpstr>Vanishing Gradient</vt:lpstr>
      <vt:lpstr>Gradient Descent</vt:lpstr>
      <vt:lpstr>Recurrent Neural Network</vt:lpstr>
      <vt:lpstr>Recurrent Neural Nework</vt:lpstr>
      <vt:lpstr>Recurrent Neural Network</vt:lpstr>
      <vt:lpstr>Recurrent Neural Network</vt:lpstr>
      <vt:lpstr>Vanishing Gradient</vt:lpstr>
      <vt:lpstr>Long Short Term Memory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VISH</dc:creator>
  <cp:lastModifiedBy>VISH</cp:lastModifiedBy>
  <cp:revision>49</cp:revision>
  <dcterms:created xsi:type="dcterms:W3CDTF">2018-10-20T04:38:43Z</dcterms:created>
  <dcterms:modified xsi:type="dcterms:W3CDTF">2018-10-21T04:24:09Z</dcterms:modified>
</cp:coreProperties>
</file>