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2"/>
  </p:normalViewPr>
  <p:slideViewPr>
    <p:cSldViewPr snapToGrid="0">
      <p:cViewPr varScale="1">
        <p:scale>
          <a:sx n="99" d="100"/>
          <a:sy n="99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C474-9FAC-114A-CF51-D36DDAAEE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B5F7-85F1-DB03-4B8F-4D4556602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18294-1D6C-CA0B-CEB1-A9333D3C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133E-FE87-694D-B149-855E18B565A2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7D757-A1B3-2E35-8845-9D39224D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70A1-F8D4-CD39-F169-24BC0EC0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5A53-1CB9-7C4B-81AE-8644D623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0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DC84-63AD-B413-40D0-12CF5435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17093-7E95-8A2B-E8F1-DFA2A52A3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A5FE-6119-50B8-DDDD-C1983E8F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133E-FE87-694D-B149-855E18B565A2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54CDD-CCFF-9C68-D1A6-27479D78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18A81-4BF8-E660-278B-6100D0FD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5A53-1CB9-7C4B-81AE-8644D623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0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2509F-AAE2-75B9-2544-428DB70F9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0AA6A-4A3B-08FC-A7C0-C6315F1A1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A6BB3-B5F9-9F86-C69B-CD41D9F0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133E-FE87-694D-B149-855E18B565A2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8A80-B67B-1FB8-DAD8-445C0515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48A03-5A7D-0B04-F462-0EC22419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5A53-1CB9-7C4B-81AE-8644D623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BD37-5A83-8845-A0C8-36E566E0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8EFF-EC6F-2E5C-E205-3F872346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3DD0E-3628-4091-E3B2-62353C5E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133E-FE87-694D-B149-855E18B565A2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B7BB-F1EF-9BEE-7883-6B1FD3A7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F8DFF-7A7E-0DC6-2888-22BE5EC0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5A53-1CB9-7C4B-81AE-8644D623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1346-A3DB-E56A-3E61-798CE39C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E2626-5823-551E-6177-805E7CBC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E844-7AB5-EB27-D48D-34C71FDD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133E-FE87-694D-B149-855E18B565A2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537A4-31F9-D6A9-F96C-B15A094E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C6435-0977-C27A-03A9-6E1FCED8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5A53-1CB9-7C4B-81AE-8644D623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8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F389-C1F2-903D-34DB-F2009F0C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E6C7-2158-CC85-E270-553CDB082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7069A-4A2F-89BE-1859-464104142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64500-5D88-F0E4-C9B1-15D183B0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133E-FE87-694D-B149-855E18B565A2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7AA94-90FA-B59B-E9BE-3F114B5A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8339-9A00-02AA-8409-1B0D1132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5A53-1CB9-7C4B-81AE-8644D623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0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D4E3-6B44-A461-4A6A-89E2F18B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EC878-6032-DE7A-0EC1-F7E25CE80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09294-C99D-A717-9E89-9174E51F7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CB5C8-2928-E434-AA9A-8FB80D797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0E8F7-D382-F9F5-EFB9-E01460B62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9C17B-81C0-0D53-711F-7A1331E6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133E-FE87-694D-B149-855E18B565A2}" type="datetimeFigureOut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AC97A-047F-64D3-956E-33033A71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47CB7-A31E-CD62-C845-D2043DCB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5A53-1CB9-7C4B-81AE-8644D623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5C85-B9DF-35FC-EBD0-021BD8C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DE8A3-60F2-2A35-062F-35496EE4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133E-FE87-694D-B149-855E18B565A2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ABD73-07FB-37D9-537D-2355A916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368B6-C36E-666A-FEC4-5A0F1E00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5A53-1CB9-7C4B-81AE-8644D623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262D3-5558-9899-E487-40BFCF86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133E-FE87-694D-B149-855E18B565A2}" type="datetimeFigureOut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348B8-FF77-0E80-BCE5-51E0BB96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CCDD6-4F32-EC98-EC84-A4F13791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5A53-1CB9-7C4B-81AE-8644D623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0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4DA1-E40A-1100-4344-02490188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AA7C-7951-8311-6EA0-1DD005B2D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B763E-74A3-AD07-949A-D937E9E9C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9A80B-E08B-188A-15B0-7EE86B14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133E-FE87-694D-B149-855E18B565A2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25E36-AB01-714D-464F-88BDC44E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BB972-B2ED-8FC1-F71F-F49AA624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5A53-1CB9-7C4B-81AE-8644D623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8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E954-8F8B-CB81-447D-41C77441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2DA06-E6A0-E69B-3371-AF640A333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02BA8-E226-5688-FC84-C45CF184F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CFAF2-6D09-722A-E68A-0E25C4D0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133E-FE87-694D-B149-855E18B565A2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4E6F7-0423-5890-23C7-F60E33F5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9A61A-77B6-6263-9E93-EACDBAE7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5A53-1CB9-7C4B-81AE-8644D623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ADD13-D246-EDCE-808F-9BFD210F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ACF14-5C3E-43EA-B821-D2B692416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075C-8307-B609-C194-AF797B3A3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F133E-FE87-694D-B149-855E18B565A2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A8DB4-9E91-763B-1D9D-79D0D59C4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65982-094C-5C49-6394-0FFA03471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5A53-1CB9-7C4B-81AE-8644D623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9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37BD4F-E899-3DB7-548B-39D8357B4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6" y="0"/>
            <a:ext cx="6086021" cy="3931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331BE1-9FF3-B996-886D-AC4D27085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372" y="2706410"/>
            <a:ext cx="6383628" cy="4151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AD7EAD-1E38-8C92-5399-E2218D48E0F4}"/>
              </a:ext>
            </a:extLst>
          </p:cNvPr>
          <p:cNvSpPr txBox="1"/>
          <p:nvPr/>
        </p:nvSpPr>
        <p:spPr>
          <a:xfrm>
            <a:off x="6362163" y="321972"/>
            <a:ext cx="5829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Getting it running</a:t>
            </a:r>
          </a:p>
        </p:txBody>
      </p:sp>
    </p:spTree>
    <p:extLst>
      <p:ext uri="{BB962C8B-B14F-4D97-AF65-F5344CB8AC3E}">
        <p14:creationId xmlns:p14="http://schemas.microsoft.com/office/powerpoint/2010/main" val="203763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4D0DA4-AE64-F1D5-D7A2-E268FABD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3" y="88900"/>
            <a:ext cx="5676900" cy="334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BEAE7C-CE8B-5261-B4D4-27EA62AB7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728" y="3995057"/>
            <a:ext cx="6883400" cy="317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B06044-7FB1-4677-0D24-92A233BE003A}"/>
              </a:ext>
            </a:extLst>
          </p:cNvPr>
          <p:cNvSpPr txBox="1"/>
          <p:nvPr/>
        </p:nvSpPr>
        <p:spPr>
          <a:xfrm>
            <a:off x="6362163" y="321972"/>
            <a:ext cx="5829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Testing it out</a:t>
            </a:r>
          </a:p>
        </p:txBody>
      </p:sp>
    </p:spTree>
    <p:extLst>
      <p:ext uri="{BB962C8B-B14F-4D97-AF65-F5344CB8AC3E}">
        <p14:creationId xmlns:p14="http://schemas.microsoft.com/office/powerpoint/2010/main" val="304435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1</cp:revision>
  <dcterms:created xsi:type="dcterms:W3CDTF">2023-04-02T18:21:37Z</dcterms:created>
  <dcterms:modified xsi:type="dcterms:W3CDTF">2023-04-02T18:28:00Z</dcterms:modified>
</cp:coreProperties>
</file>