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67" r:id="rId4"/>
    <p:sldId id="275" r:id="rId5"/>
    <p:sldId id="279" r:id="rId6"/>
    <p:sldId id="276" r:id="rId7"/>
    <p:sldId id="277" r:id="rId8"/>
    <p:sldId id="281" r:id="rId9"/>
    <p:sldId id="278"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5F8B4-469C-9443-B31C-A68986EDCB55}" v="42" dt="2022-12-21T01:50:08.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56"/>
  </p:normalViewPr>
  <p:slideViewPr>
    <p:cSldViewPr snapToGrid="0">
      <p:cViewPr varScale="1">
        <p:scale>
          <a:sx n="111" d="100"/>
          <a:sy n="111" d="100"/>
        </p:scale>
        <p:origin x="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D" userId="8f5dfa0701822c44" providerId="LiveId" clId="{0FF6F365-7C44-4654-AE02-A12E6B249E03}"/>
    <pc:docChg chg="undo custSel addSld modSld">
      <pc:chgData name="Chris D" userId="8f5dfa0701822c44" providerId="LiveId" clId="{0FF6F365-7C44-4654-AE02-A12E6B249E03}" dt="2022-12-16T18:59:09.172" v="1037"/>
      <pc:docMkLst>
        <pc:docMk/>
      </pc:docMkLst>
      <pc:sldChg chg="addSp modSp mod">
        <pc:chgData name="Chris D" userId="8f5dfa0701822c44" providerId="LiveId" clId="{0FF6F365-7C44-4654-AE02-A12E6B249E03}" dt="2022-12-16T18:20:38.720" v="1010" actId="122"/>
        <pc:sldMkLst>
          <pc:docMk/>
          <pc:sldMk cId="4047255108" sldId="267"/>
        </pc:sldMkLst>
        <pc:spChg chg="add mod">
          <ac:chgData name="Chris D" userId="8f5dfa0701822c44" providerId="LiveId" clId="{0FF6F365-7C44-4654-AE02-A12E6B249E03}" dt="2022-12-16T18:20:38.720" v="1010" actId="122"/>
          <ac:spMkLst>
            <pc:docMk/>
            <pc:sldMk cId="4047255108" sldId="267"/>
            <ac:spMk id="7" creationId="{D1BAAFC1-8672-8C46-AA1D-F9EB8F1F26F7}"/>
          </ac:spMkLst>
        </pc:spChg>
      </pc:sldChg>
      <pc:sldChg chg="addSp delSp modSp mod">
        <pc:chgData name="Chris D" userId="8f5dfa0701822c44" providerId="LiveId" clId="{0FF6F365-7C44-4654-AE02-A12E6B249E03}" dt="2022-12-16T18:21:46.787" v="1017" actId="962"/>
        <pc:sldMkLst>
          <pc:docMk/>
          <pc:sldMk cId="1430877016" sldId="275"/>
        </pc:sldMkLst>
        <pc:spChg chg="add del">
          <ac:chgData name="Chris D" userId="8f5dfa0701822c44" providerId="LiveId" clId="{0FF6F365-7C44-4654-AE02-A12E6B249E03}" dt="2022-12-16T18:21:18.650" v="1012" actId="22"/>
          <ac:spMkLst>
            <pc:docMk/>
            <pc:sldMk cId="1430877016" sldId="275"/>
            <ac:spMk id="5" creationId="{862A46F4-A4C5-BD73-0376-BE56ED803EDD}"/>
          </ac:spMkLst>
        </pc:spChg>
        <pc:picChg chg="add mod">
          <ac:chgData name="Chris D" userId="8f5dfa0701822c44" providerId="LiveId" clId="{0FF6F365-7C44-4654-AE02-A12E6B249E03}" dt="2022-12-16T18:21:46.787" v="1017" actId="962"/>
          <ac:picMkLst>
            <pc:docMk/>
            <pc:sldMk cId="1430877016" sldId="275"/>
            <ac:picMk id="7" creationId="{3AF666F5-D702-0F45-18EC-20D5E84DC2A2}"/>
          </ac:picMkLst>
        </pc:picChg>
      </pc:sldChg>
      <pc:sldChg chg="addSp modSp mod">
        <pc:chgData name="Chris D" userId="8f5dfa0701822c44" providerId="LiveId" clId="{0FF6F365-7C44-4654-AE02-A12E6B249E03}" dt="2022-12-16T18:58:13.264" v="1029" actId="1076"/>
        <pc:sldMkLst>
          <pc:docMk/>
          <pc:sldMk cId="189863146" sldId="277"/>
        </pc:sldMkLst>
        <pc:picChg chg="add mod">
          <ac:chgData name="Chris D" userId="8f5dfa0701822c44" providerId="LiveId" clId="{0FF6F365-7C44-4654-AE02-A12E6B249E03}" dt="2022-12-16T18:58:06.042" v="1027" actId="1076"/>
          <ac:picMkLst>
            <pc:docMk/>
            <pc:sldMk cId="189863146" sldId="277"/>
            <ac:picMk id="5" creationId="{0DE712CD-F01F-F856-2568-53B5786DB913}"/>
          </ac:picMkLst>
        </pc:picChg>
        <pc:picChg chg="add mod">
          <ac:chgData name="Chris D" userId="8f5dfa0701822c44" providerId="LiveId" clId="{0FF6F365-7C44-4654-AE02-A12E6B249E03}" dt="2022-12-16T18:58:13.264" v="1029" actId="1076"/>
          <ac:picMkLst>
            <pc:docMk/>
            <pc:sldMk cId="189863146" sldId="277"/>
            <ac:picMk id="7" creationId="{6B780F9D-2BF2-4709-DEF5-6F3C2ECA28B9}"/>
          </ac:picMkLst>
        </pc:picChg>
      </pc:sldChg>
      <pc:sldChg chg="addSp modSp">
        <pc:chgData name="Chris D" userId="8f5dfa0701822c44" providerId="LiveId" clId="{0FF6F365-7C44-4654-AE02-A12E6B249E03}" dt="2022-12-16T18:59:09.172" v="1037"/>
        <pc:sldMkLst>
          <pc:docMk/>
          <pc:sldMk cId="2338790319" sldId="278"/>
        </pc:sldMkLst>
        <pc:spChg chg="add mod">
          <ac:chgData name="Chris D" userId="8f5dfa0701822c44" providerId="LiveId" clId="{0FF6F365-7C44-4654-AE02-A12E6B249E03}" dt="2022-12-16T18:59:09.172" v="1037"/>
          <ac:spMkLst>
            <pc:docMk/>
            <pc:sldMk cId="2338790319" sldId="278"/>
            <ac:spMk id="3" creationId="{42FEE594-5339-F5DB-7C8D-66E6A87D8400}"/>
          </ac:spMkLst>
        </pc:spChg>
      </pc:sldChg>
      <pc:sldChg chg="addSp delSp modSp mod">
        <pc:chgData name="Chris D" userId="8f5dfa0701822c44" providerId="LiveId" clId="{0FF6F365-7C44-4654-AE02-A12E6B249E03}" dt="2022-12-16T18:57:09.569" v="1025" actId="1076"/>
        <pc:sldMkLst>
          <pc:docMk/>
          <pc:sldMk cId="2570331390" sldId="279"/>
        </pc:sldMkLst>
        <pc:picChg chg="add del mod">
          <ac:chgData name="Chris D" userId="8f5dfa0701822c44" providerId="LiveId" clId="{0FF6F365-7C44-4654-AE02-A12E6B249E03}" dt="2022-12-16T18:56:41.176" v="1021" actId="478"/>
          <ac:picMkLst>
            <pc:docMk/>
            <pc:sldMk cId="2570331390" sldId="279"/>
            <ac:picMk id="5" creationId="{379F9A37-3E36-6C44-AF1A-454BB81A9A76}"/>
          </ac:picMkLst>
        </pc:picChg>
        <pc:picChg chg="add mod">
          <ac:chgData name="Chris D" userId="8f5dfa0701822c44" providerId="LiveId" clId="{0FF6F365-7C44-4654-AE02-A12E6B249E03}" dt="2022-12-16T18:57:07.030" v="1023" actId="1076"/>
          <ac:picMkLst>
            <pc:docMk/>
            <pc:sldMk cId="2570331390" sldId="279"/>
            <ac:picMk id="7" creationId="{6809C21C-DF92-A304-A9C2-B84218201696}"/>
          </ac:picMkLst>
        </pc:picChg>
        <pc:picChg chg="add mod">
          <ac:chgData name="Chris D" userId="8f5dfa0701822c44" providerId="LiveId" clId="{0FF6F365-7C44-4654-AE02-A12E6B249E03}" dt="2022-12-16T18:57:09.569" v="1025" actId="1076"/>
          <ac:picMkLst>
            <pc:docMk/>
            <pc:sldMk cId="2570331390" sldId="279"/>
            <ac:picMk id="9" creationId="{84214FE3-C16C-6426-E4FE-CCE15A104880}"/>
          </ac:picMkLst>
        </pc:picChg>
      </pc:sldChg>
      <pc:sldChg chg="addSp delSp add mod">
        <pc:chgData name="Chris D" userId="8f5dfa0701822c44" providerId="LiveId" clId="{0FF6F365-7C44-4654-AE02-A12E6B249E03}" dt="2022-12-16T18:58:39.786" v="1033" actId="22"/>
        <pc:sldMkLst>
          <pc:docMk/>
          <pc:sldMk cId="2299497803" sldId="280"/>
        </pc:sldMkLst>
        <pc:spChg chg="add">
          <ac:chgData name="Chris D" userId="8f5dfa0701822c44" providerId="LiveId" clId="{0FF6F365-7C44-4654-AE02-A12E6B249E03}" dt="2022-12-16T18:58:39.786" v="1033" actId="22"/>
          <ac:spMkLst>
            <pc:docMk/>
            <pc:sldMk cId="2299497803" sldId="280"/>
            <ac:spMk id="6" creationId="{371D7B56-AE2F-7B5D-8A24-C1CCB1923B3D}"/>
          </ac:spMkLst>
        </pc:spChg>
        <pc:picChg chg="del">
          <ac:chgData name="Chris D" userId="8f5dfa0701822c44" providerId="LiveId" clId="{0FF6F365-7C44-4654-AE02-A12E6B249E03}" dt="2022-12-16T18:58:38.896" v="1032" actId="478"/>
          <ac:picMkLst>
            <pc:docMk/>
            <pc:sldMk cId="2299497803" sldId="280"/>
            <ac:picMk id="5" creationId="{0DE712CD-F01F-F856-2568-53B5786DB913}"/>
          </ac:picMkLst>
        </pc:picChg>
        <pc:picChg chg="del">
          <ac:chgData name="Chris D" userId="8f5dfa0701822c44" providerId="LiveId" clId="{0FF6F365-7C44-4654-AE02-A12E6B249E03}" dt="2022-12-16T18:58:38.211" v="1031" actId="478"/>
          <ac:picMkLst>
            <pc:docMk/>
            <pc:sldMk cId="2299497803" sldId="280"/>
            <ac:picMk id="7" creationId="{6B780F9D-2BF2-4709-DEF5-6F3C2ECA28B9}"/>
          </ac:picMkLst>
        </pc:picChg>
      </pc:sldChg>
      <pc:sldChg chg="addSp delSp add mod">
        <pc:chgData name="Chris D" userId="8f5dfa0701822c44" providerId="LiveId" clId="{0FF6F365-7C44-4654-AE02-A12E6B249E03}" dt="2022-12-16T18:59:07.035" v="1036" actId="21"/>
        <pc:sldMkLst>
          <pc:docMk/>
          <pc:sldMk cId="1824152486" sldId="281"/>
        </pc:sldMkLst>
        <pc:spChg chg="del">
          <ac:chgData name="Chris D" userId="8f5dfa0701822c44" providerId="LiveId" clId="{0FF6F365-7C44-4654-AE02-A12E6B249E03}" dt="2022-12-16T18:59:07.035" v="1036" actId="21"/>
          <ac:spMkLst>
            <pc:docMk/>
            <pc:sldMk cId="1824152486" sldId="281"/>
            <ac:spMk id="6" creationId="{371D7B56-AE2F-7B5D-8A24-C1CCB1923B3D}"/>
          </ac:spMkLst>
        </pc:spChg>
        <pc:picChg chg="add">
          <ac:chgData name="Chris D" userId="8f5dfa0701822c44" providerId="LiveId" clId="{0FF6F365-7C44-4654-AE02-A12E6B249E03}" dt="2022-12-16T18:59:03.934" v="1035" actId="22"/>
          <ac:picMkLst>
            <pc:docMk/>
            <pc:sldMk cId="1824152486" sldId="281"/>
            <ac:picMk id="5" creationId="{B53F1FBF-FB29-7031-F49F-46B2C355D0CE}"/>
          </ac:picMkLst>
        </pc:picChg>
      </pc:sldChg>
    </pc:docChg>
  </pc:docChgLst>
  <pc:docChgLst>
    <pc:chgData name="Chris D" userId="8f5dfa0701822c44" providerId="LiveId" clId="{9B65F8B4-469C-9443-B31C-A68986EDCB55}"/>
    <pc:docChg chg="undo custSel addSld delSld modSld">
      <pc:chgData name="Chris D" userId="8f5dfa0701822c44" providerId="LiveId" clId="{9B65F8B4-469C-9443-B31C-A68986EDCB55}" dt="2022-12-21T01:50:11.503" v="4905" actId="2696"/>
      <pc:docMkLst>
        <pc:docMk/>
      </pc:docMkLst>
      <pc:sldChg chg="modSp mod">
        <pc:chgData name="Chris D" userId="8f5dfa0701822c44" providerId="LiveId" clId="{9B65F8B4-469C-9443-B31C-A68986EDCB55}" dt="2022-12-19T00:57:14.600" v="157" actId="20577"/>
        <pc:sldMkLst>
          <pc:docMk/>
          <pc:sldMk cId="4047255108" sldId="267"/>
        </pc:sldMkLst>
        <pc:spChg chg="mod">
          <ac:chgData name="Chris D" userId="8f5dfa0701822c44" providerId="LiveId" clId="{9B65F8B4-469C-9443-B31C-A68986EDCB55}" dt="2022-12-19T00:57:14.600" v="157" actId="20577"/>
          <ac:spMkLst>
            <pc:docMk/>
            <pc:sldMk cId="4047255108" sldId="267"/>
            <ac:spMk id="7" creationId="{D1BAAFC1-8672-8C46-AA1D-F9EB8F1F26F7}"/>
          </ac:spMkLst>
        </pc:spChg>
      </pc:sldChg>
      <pc:sldChg chg="addSp modSp mod">
        <pc:chgData name="Chris D" userId="8f5dfa0701822c44" providerId="LiveId" clId="{9B65F8B4-469C-9443-B31C-A68986EDCB55}" dt="2022-12-19T01:01:34.277" v="570" actId="113"/>
        <pc:sldMkLst>
          <pc:docMk/>
          <pc:sldMk cId="1430877016" sldId="275"/>
        </pc:sldMkLst>
        <pc:spChg chg="add mod">
          <ac:chgData name="Chris D" userId="8f5dfa0701822c44" providerId="LiveId" clId="{9B65F8B4-469C-9443-B31C-A68986EDCB55}" dt="2022-12-19T00:58:14.921" v="165" actId="114"/>
          <ac:spMkLst>
            <pc:docMk/>
            <pc:sldMk cId="1430877016" sldId="275"/>
            <ac:spMk id="5" creationId="{698BE3C8-DBF5-868C-4BDB-A5D0A988683A}"/>
          </ac:spMkLst>
        </pc:spChg>
        <pc:spChg chg="add mod">
          <ac:chgData name="Chris D" userId="8f5dfa0701822c44" providerId="LiveId" clId="{9B65F8B4-469C-9443-B31C-A68986EDCB55}" dt="2022-12-19T01:01:34.277" v="570" actId="113"/>
          <ac:spMkLst>
            <pc:docMk/>
            <pc:sldMk cId="1430877016" sldId="275"/>
            <ac:spMk id="6" creationId="{B74038FD-F15E-3AB5-4AF2-070BA37599F0}"/>
          </ac:spMkLst>
        </pc:spChg>
      </pc:sldChg>
      <pc:sldChg chg="addSp delSp modSp mod">
        <pc:chgData name="Chris D" userId="8f5dfa0701822c44" providerId="LiveId" clId="{9B65F8B4-469C-9443-B31C-A68986EDCB55}" dt="2022-12-21T01:10:37.817" v="2154" actId="20577"/>
        <pc:sldMkLst>
          <pc:docMk/>
          <pc:sldMk cId="346032185" sldId="276"/>
        </pc:sldMkLst>
        <pc:spChg chg="add mod">
          <ac:chgData name="Chris D" userId="8f5dfa0701822c44" providerId="LiveId" clId="{9B65F8B4-469C-9443-B31C-A68986EDCB55}" dt="2022-12-20T21:12:33.336" v="1529" actId="115"/>
          <ac:spMkLst>
            <pc:docMk/>
            <pc:sldMk cId="346032185" sldId="276"/>
            <ac:spMk id="5" creationId="{7568B974-C20C-1AA4-2D96-DADECA6C2B6A}"/>
          </ac:spMkLst>
        </pc:spChg>
        <pc:spChg chg="add mod">
          <ac:chgData name="Chris D" userId="8f5dfa0701822c44" providerId="LiveId" clId="{9B65F8B4-469C-9443-B31C-A68986EDCB55}" dt="2022-12-21T01:10:37.817" v="2154" actId="20577"/>
          <ac:spMkLst>
            <pc:docMk/>
            <pc:sldMk cId="346032185" sldId="276"/>
            <ac:spMk id="7" creationId="{E53BC39A-9A96-20BB-99FF-CB842B9ED3DD}"/>
          </ac:spMkLst>
        </pc:spChg>
        <pc:spChg chg="add del mod">
          <ac:chgData name="Chris D" userId="8f5dfa0701822c44" providerId="LiveId" clId="{9B65F8B4-469C-9443-B31C-A68986EDCB55}" dt="2022-12-21T01:04:14.134" v="1597" actId="21"/>
          <ac:spMkLst>
            <pc:docMk/>
            <pc:sldMk cId="346032185" sldId="276"/>
            <ac:spMk id="9" creationId="{BA5CB32B-FACA-116F-FEFD-D9E6118E0A87}"/>
          </ac:spMkLst>
        </pc:spChg>
        <pc:spChg chg="add del mod">
          <ac:chgData name="Chris D" userId="8f5dfa0701822c44" providerId="LiveId" clId="{9B65F8B4-469C-9443-B31C-A68986EDCB55}" dt="2022-12-21T01:04:21.512" v="1599"/>
          <ac:spMkLst>
            <pc:docMk/>
            <pc:sldMk cId="346032185" sldId="276"/>
            <ac:spMk id="11" creationId="{355380B2-8F73-615E-F614-453CDA047EDC}"/>
          </ac:spMkLst>
        </pc:spChg>
        <pc:picChg chg="add mod">
          <ac:chgData name="Chris D" userId="8f5dfa0701822c44" providerId="LiveId" clId="{9B65F8B4-469C-9443-B31C-A68986EDCB55}" dt="2022-12-20T21:11:42.318" v="1467" actId="1076"/>
          <ac:picMkLst>
            <pc:docMk/>
            <pc:sldMk cId="346032185" sldId="276"/>
            <ac:picMk id="3" creationId="{0F5B91F3-B9ED-7281-0F05-C0C9A5EE0DAC}"/>
          </ac:picMkLst>
        </pc:picChg>
        <pc:picChg chg="add del mod">
          <ac:chgData name="Chris D" userId="8f5dfa0701822c44" providerId="LiveId" clId="{9B65F8B4-469C-9443-B31C-A68986EDCB55}" dt="2022-12-21T01:02:37.754" v="1586" actId="478"/>
          <ac:picMkLst>
            <pc:docMk/>
            <pc:sldMk cId="346032185" sldId="276"/>
            <ac:picMk id="6" creationId="{13622D72-4196-94BB-9255-FCEDCB83A863}"/>
          </ac:picMkLst>
        </pc:picChg>
        <pc:picChg chg="add del mod modCrop">
          <ac:chgData name="Chris D" userId="8f5dfa0701822c44" providerId="LiveId" clId="{9B65F8B4-469C-9443-B31C-A68986EDCB55}" dt="2022-12-21T01:04:14.134" v="1597" actId="21"/>
          <ac:picMkLst>
            <pc:docMk/>
            <pc:sldMk cId="346032185" sldId="276"/>
            <ac:picMk id="8" creationId="{8362BA1A-B046-4D6F-48D0-0CEAB9220BF0}"/>
          </ac:picMkLst>
        </pc:picChg>
        <pc:picChg chg="add del mod">
          <ac:chgData name="Chris D" userId="8f5dfa0701822c44" providerId="LiveId" clId="{9B65F8B4-469C-9443-B31C-A68986EDCB55}" dt="2022-12-21T01:04:21.512" v="1599"/>
          <ac:picMkLst>
            <pc:docMk/>
            <pc:sldMk cId="346032185" sldId="276"/>
            <ac:picMk id="10" creationId="{0FABED85-E348-3B71-E5AF-639ACC19EBDD}"/>
          </ac:picMkLst>
        </pc:picChg>
        <pc:picChg chg="add mod">
          <ac:chgData name="Chris D" userId="8f5dfa0701822c44" providerId="LiveId" clId="{9B65F8B4-469C-9443-B31C-A68986EDCB55}" dt="2022-12-21T01:04:34.185" v="1604" actId="171"/>
          <ac:picMkLst>
            <pc:docMk/>
            <pc:sldMk cId="346032185" sldId="276"/>
            <ac:picMk id="12" creationId="{80F6E296-073B-3DA7-1AED-22348F2F67B8}"/>
          </ac:picMkLst>
        </pc:picChg>
      </pc:sldChg>
      <pc:sldChg chg="addSp delSp modSp mod">
        <pc:chgData name="Chris D" userId="8f5dfa0701822c44" providerId="LiveId" clId="{9B65F8B4-469C-9443-B31C-A68986EDCB55}" dt="2022-12-21T01:35:50.485" v="3334" actId="1076"/>
        <pc:sldMkLst>
          <pc:docMk/>
          <pc:sldMk cId="189863146" sldId="277"/>
        </pc:sldMkLst>
        <pc:spChg chg="add mod">
          <ac:chgData name="Chris D" userId="8f5dfa0701822c44" providerId="LiveId" clId="{9B65F8B4-469C-9443-B31C-A68986EDCB55}" dt="2022-12-21T01:28:51.760" v="2908" actId="1076"/>
          <ac:spMkLst>
            <pc:docMk/>
            <pc:sldMk cId="189863146" sldId="277"/>
            <ac:spMk id="3" creationId="{F834CC3F-2366-86B7-C699-BE87FBB6AF26}"/>
          </ac:spMkLst>
        </pc:spChg>
        <pc:spChg chg="add mod">
          <ac:chgData name="Chris D" userId="8f5dfa0701822c44" providerId="LiveId" clId="{9B65F8B4-469C-9443-B31C-A68986EDCB55}" dt="2022-12-21T01:28:47.659" v="2907" actId="1076"/>
          <ac:spMkLst>
            <pc:docMk/>
            <pc:sldMk cId="189863146" sldId="277"/>
            <ac:spMk id="10" creationId="{5CA24016-9A31-8215-7D59-101F5BE87A3D}"/>
          </ac:spMkLst>
        </pc:spChg>
        <pc:spChg chg="add del mod">
          <ac:chgData name="Chris D" userId="8f5dfa0701822c44" providerId="LiveId" clId="{9B65F8B4-469C-9443-B31C-A68986EDCB55}" dt="2022-12-21T01:31:26.623" v="3016" actId="478"/>
          <ac:spMkLst>
            <pc:docMk/>
            <pc:sldMk cId="189863146" sldId="277"/>
            <ac:spMk id="12" creationId="{0B561674-59DE-222B-DF52-CFE5C45048FF}"/>
          </ac:spMkLst>
        </pc:spChg>
        <pc:spChg chg="add mod">
          <ac:chgData name="Chris D" userId="8f5dfa0701822c44" providerId="LiveId" clId="{9B65F8B4-469C-9443-B31C-A68986EDCB55}" dt="2022-12-21T01:35:42.803" v="3333" actId="14100"/>
          <ac:spMkLst>
            <pc:docMk/>
            <pc:sldMk cId="189863146" sldId="277"/>
            <ac:spMk id="14" creationId="{6A6D6218-3F18-69E6-AFCE-E90FE4EEFF9E}"/>
          </ac:spMkLst>
        </pc:spChg>
        <pc:graphicFrameChg chg="add mod modGraphic">
          <ac:chgData name="Chris D" userId="8f5dfa0701822c44" providerId="LiveId" clId="{9B65F8B4-469C-9443-B31C-A68986EDCB55}" dt="2022-12-21T01:35:50.485" v="3334" actId="1076"/>
          <ac:graphicFrameMkLst>
            <pc:docMk/>
            <pc:sldMk cId="189863146" sldId="277"/>
            <ac:graphicFrameMk id="13" creationId="{37414FFC-A588-57FF-E7FF-016556ECBEC5}"/>
          </ac:graphicFrameMkLst>
        </pc:graphicFrameChg>
        <pc:picChg chg="del mod">
          <ac:chgData name="Chris D" userId="8f5dfa0701822c44" providerId="LiveId" clId="{9B65F8B4-469C-9443-B31C-A68986EDCB55}" dt="2022-12-21T01:17:34.213" v="2532" actId="478"/>
          <ac:picMkLst>
            <pc:docMk/>
            <pc:sldMk cId="189863146" sldId="277"/>
            <ac:picMk id="5" creationId="{0DE712CD-F01F-F856-2568-53B5786DB913}"/>
          </ac:picMkLst>
        </pc:picChg>
        <pc:picChg chg="add del">
          <ac:chgData name="Chris D" userId="8f5dfa0701822c44" providerId="LiveId" clId="{9B65F8B4-469C-9443-B31C-A68986EDCB55}" dt="2022-12-21T01:17:39.181" v="2535" actId="478"/>
          <ac:picMkLst>
            <pc:docMk/>
            <pc:sldMk cId="189863146" sldId="277"/>
            <ac:picMk id="6" creationId="{A19C0A80-6FF9-DCD7-F46A-095F43F19044}"/>
          </ac:picMkLst>
        </pc:picChg>
        <pc:picChg chg="del mod">
          <ac:chgData name="Chris D" userId="8f5dfa0701822c44" providerId="LiveId" clId="{9B65F8B4-469C-9443-B31C-A68986EDCB55}" dt="2022-12-21T01:17:34.997" v="2533" actId="478"/>
          <ac:picMkLst>
            <pc:docMk/>
            <pc:sldMk cId="189863146" sldId="277"/>
            <ac:picMk id="7" creationId="{6B780F9D-2BF2-4709-DEF5-6F3C2ECA28B9}"/>
          </ac:picMkLst>
        </pc:picChg>
        <pc:picChg chg="add mod">
          <ac:chgData name="Chris D" userId="8f5dfa0701822c44" providerId="LiveId" clId="{9B65F8B4-469C-9443-B31C-A68986EDCB55}" dt="2022-12-21T01:28:51.760" v="2908" actId="1076"/>
          <ac:picMkLst>
            <pc:docMk/>
            <pc:sldMk cId="189863146" sldId="277"/>
            <ac:picMk id="8" creationId="{8D27D47F-208A-EAAD-C394-2C84A480C9EF}"/>
          </ac:picMkLst>
        </pc:picChg>
        <pc:picChg chg="add mod">
          <ac:chgData name="Chris D" userId="8f5dfa0701822c44" providerId="LiveId" clId="{9B65F8B4-469C-9443-B31C-A68986EDCB55}" dt="2022-12-21T01:28:47.659" v="2907" actId="1076"/>
          <ac:picMkLst>
            <pc:docMk/>
            <pc:sldMk cId="189863146" sldId="277"/>
            <ac:picMk id="9" creationId="{4A7C2907-8649-EC48-F048-C376F8A41A32}"/>
          </ac:picMkLst>
        </pc:picChg>
      </pc:sldChg>
      <pc:sldChg chg="addSp delSp modSp mod">
        <pc:chgData name="Chris D" userId="8f5dfa0701822c44" providerId="LiveId" clId="{9B65F8B4-469C-9443-B31C-A68986EDCB55}" dt="2022-12-21T01:50:08.059" v="4904"/>
        <pc:sldMkLst>
          <pc:docMk/>
          <pc:sldMk cId="2338790319" sldId="278"/>
        </pc:sldMkLst>
        <pc:spChg chg="del">
          <ac:chgData name="Chris D" userId="8f5dfa0701822c44" providerId="LiveId" clId="{9B65F8B4-469C-9443-B31C-A68986EDCB55}" dt="2022-12-21T01:46:02.516" v="4068" actId="478"/>
          <ac:spMkLst>
            <pc:docMk/>
            <pc:sldMk cId="2338790319" sldId="278"/>
            <ac:spMk id="3" creationId="{42FEE594-5339-F5DB-7C8D-66E6A87D8400}"/>
          </ac:spMkLst>
        </pc:spChg>
        <pc:spChg chg="add mod">
          <ac:chgData name="Chris D" userId="8f5dfa0701822c44" providerId="LiveId" clId="{9B65F8B4-469C-9443-B31C-A68986EDCB55}" dt="2022-12-21T01:50:08.059" v="4904"/>
          <ac:spMkLst>
            <pc:docMk/>
            <pc:sldMk cId="2338790319" sldId="278"/>
            <ac:spMk id="5" creationId="{BE66A348-06F1-B950-2C05-9D070A5A95FC}"/>
          </ac:spMkLst>
        </pc:spChg>
      </pc:sldChg>
      <pc:sldChg chg="addSp delSp modSp mod">
        <pc:chgData name="Chris D" userId="8f5dfa0701822c44" providerId="LiveId" clId="{9B65F8B4-469C-9443-B31C-A68986EDCB55}" dt="2022-12-19T01:54:43.036" v="1270" actId="14100"/>
        <pc:sldMkLst>
          <pc:docMk/>
          <pc:sldMk cId="2570331390" sldId="279"/>
        </pc:sldMkLst>
        <pc:spChg chg="add mod">
          <ac:chgData name="Chris D" userId="8f5dfa0701822c44" providerId="LiveId" clId="{9B65F8B4-469C-9443-B31C-A68986EDCB55}" dt="2022-12-19T01:50:58.358" v="1178" actId="14100"/>
          <ac:spMkLst>
            <pc:docMk/>
            <pc:sldMk cId="2570331390" sldId="279"/>
            <ac:spMk id="3" creationId="{94555880-1259-F010-0447-AF03B9E9AA29}"/>
          </ac:spMkLst>
        </pc:spChg>
        <pc:spChg chg="add mod">
          <ac:chgData name="Chris D" userId="8f5dfa0701822c44" providerId="LiveId" clId="{9B65F8B4-469C-9443-B31C-A68986EDCB55}" dt="2022-12-19T01:52:34.174" v="1193" actId="14100"/>
          <ac:spMkLst>
            <pc:docMk/>
            <pc:sldMk cId="2570331390" sldId="279"/>
            <ac:spMk id="6" creationId="{1276F3C5-F12F-49EE-9E86-052947657345}"/>
          </ac:spMkLst>
        </pc:spChg>
        <pc:spChg chg="add mod">
          <ac:chgData name="Chris D" userId="8f5dfa0701822c44" providerId="LiveId" clId="{9B65F8B4-469C-9443-B31C-A68986EDCB55}" dt="2022-12-19T01:52:25.854" v="1191" actId="123"/>
          <ac:spMkLst>
            <pc:docMk/>
            <pc:sldMk cId="2570331390" sldId="279"/>
            <ac:spMk id="8" creationId="{6AB391CD-1638-1586-586D-B0BC21CC93FA}"/>
          </ac:spMkLst>
        </pc:spChg>
        <pc:picChg chg="mod">
          <ac:chgData name="Chris D" userId="8f5dfa0701822c44" providerId="LiveId" clId="{9B65F8B4-469C-9443-B31C-A68986EDCB55}" dt="2022-12-19T01:50:26.789" v="1171" actId="1076"/>
          <ac:picMkLst>
            <pc:docMk/>
            <pc:sldMk cId="2570331390" sldId="279"/>
            <ac:picMk id="4" creationId="{7A465064-0714-5743-882B-8875105A7023}"/>
          </ac:picMkLst>
        </pc:picChg>
        <pc:picChg chg="add del mod">
          <ac:chgData name="Chris D" userId="8f5dfa0701822c44" providerId="LiveId" clId="{9B65F8B4-469C-9443-B31C-A68986EDCB55}" dt="2022-12-19T01:48:28.363" v="1152" actId="478"/>
          <ac:picMkLst>
            <pc:docMk/>
            <pc:sldMk cId="2570331390" sldId="279"/>
            <ac:picMk id="5" creationId="{B9C0CC13-E3CA-4FDF-9D3B-5621A3B49B48}"/>
          </ac:picMkLst>
        </pc:picChg>
        <pc:picChg chg="del mod">
          <ac:chgData name="Chris D" userId="8f5dfa0701822c44" providerId="LiveId" clId="{9B65F8B4-469C-9443-B31C-A68986EDCB55}" dt="2022-12-19T01:02:51.374" v="575" actId="478"/>
          <ac:picMkLst>
            <pc:docMk/>
            <pc:sldMk cId="2570331390" sldId="279"/>
            <ac:picMk id="7" creationId="{6809C21C-DF92-A304-A9C2-B84218201696}"/>
          </ac:picMkLst>
        </pc:picChg>
        <pc:picChg chg="add mod">
          <ac:chgData name="Chris D" userId="8f5dfa0701822c44" providerId="LiveId" clId="{9B65F8B4-469C-9443-B31C-A68986EDCB55}" dt="2022-12-19T01:54:26.525" v="1268" actId="1035"/>
          <ac:picMkLst>
            <pc:docMk/>
            <pc:sldMk cId="2570331390" sldId="279"/>
            <ac:picMk id="7" creationId="{A36ABC8C-FA0C-FE92-92B7-EE183CBB1265}"/>
          </ac:picMkLst>
        </pc:picChg>
        <pc:picChg chg="mod">
          <ac:chgData name="Chris D" userId="8f5dfa0701822c44" providerId="LiveId" clId="{9B65F8B4-469C-9443-B31C-A68986EDCB55}" dt="2022-12-19T01:54:26.525" v="1268" actId="1035"/>
          <ac:picMkLst>
            <pc:docMk/>
            <pc:sldMk cId="2570331390" sldId="279"/>
            <ac:picMk id="9" creationId="{84214FE3-C16C-6426-E4FE-CCE15A104880}"/>
          </ac:picMkLst>
        </pc:picChg>
        <pc:picChg chg="add mod">
          <ac:chgData name="Chris D" userId="8f5dfa0701822c44" providerId="LiveId" clId="{9B65F8B4-469C-9443-B31C-A68986EDCB55}" dt="2022-12-19T01:54:26.525" v="1268" actId="1035"/>
          <ac:picMkLst>
            <pc:docMk/>
            <pc:sldMk cId="2570331390" sldId="279"/>
            <ac:picMk id="10" creationId="{FAE35588-EB43-AF59-0A52-BCCED3982988}"/>
          </ac:picMkLst>
        </pc:picChg>
        <pc:cxnChg chg="add mod">
          <ac:chgData name="Chris D" userId="8f5dfa0701822c44" providerId="LiveId" clId="{9B65F8B4-469C-9443-B31C-A68986EDCB55}" dt="2022-12-19T01:54:36.518" v="1269" actId="14100"/>
          <ac:cxnSpMkLst>
            <pc:docMk/>
            <pc:sldMk cId="2570331390" sldId="279"/>
            <ac:cxnSpMk id="12" creationId="{145CA0A0-1484-CDD4-1EE3-2C3E159EB7E3}"/>
          </ac:cxnSpMkLst>
        </pc:cxnChg>
        <pc:cxnChg chg="add mod">
          <ac:chgData name="Chris D" userId="8f5dfa0701822c44" providerId="LiveId" clId="{9B65F8B4-469C-9443-B31C-A68986EDCB55}" dt="2022-12-19T01:54:43.036" v="1270" actId="14100"/>
          <ac:cxnSpMkLst>
            <pc:docMk/>
            <pc:sldMk cId="2570331390" sldId="279"/>
            <ac:cxnSpMk id="16" creationId="{B4298C2F-27DA-FC3C-37BA-9003AF3763CF}"/>
          </ac:cxnSpMkLst>
        </pc:cxnChg>
      </pc:sldChg>
      <pc:sldChg chg="addSp delSp modSp del mod">
        <pc:chgData name="Chris D" userId="8f5dfa0701822c44" providerId="LiveId" clId="{9B65F8B4-469C-9443-B31C-A68986EDCB55}" dt="2022-12-21T01:50:11.503" v="4905" actId="2696"/>
        <pc:sldMkLst>
          <pc:docMk/>
          <pc:sldMk cId="2299497803" sldId="280"/>
        </pc:sldMkLst>
        <pc:spChg chg="add del mod">
          <ac:chgData name="Chris D" userId="8f5dfa0701822c44" providerId="LiveId" clId="{9B65F8B4-469C-9443-B31C-A68986EDCB55}" dt="2022-12-21T01:50:06.284" v="4903" actId="21"/>
          <ac:spMkLst>
            <pc:docMk/>
            <pc:sldMk cId="2299497803" sldId="280"/>
            <ac:spMk id="3" creationId="{D5DDADBD-ED33-7FC1-1C1C-9A3EBC3B34B2}"/>
          </ac:spMkLst>
        </pc:spChg>
        <pc:spChg chg="del">
          <ac:chgData name="Chris D" userId="8f5dfa0701822c44" providerId="LiveId" clId="{9B65F8B4-469C-9443-B31C-A68986EDCB55}" dt="2022-12-21T01:38:22.098" v="3518" actId="21"/>
          <ac:spMkLst>
            <pc:docMk/>
            <pc:sldMk cId="2299497803" sldId="280"/>
            <ac:spMk id="6" creationId="{371D7B56-AE2F-7B5D-8A24-C1CCB1923B3D}"/>
          </ac:spMkLst>
        </pc:spChg>
      </pc:sldChg>
      <pc:sldChg chg="addSp delSp modSp mod">
        <pc:chgData name="Chris D" userId="8f5dfa0701822c44" providerId="LiveId" clId="{9B65F8B4-469C-9443-B31C-A68986EDCB55}" dt="2022-12-21T01:45:55.583" v="4067" actId="1076"/>
        <pc:sldMkLst>
          <pc:docMk/>
          <pc:sldMk cId="1824152486" sldId="281"/>
        </pc:sldMkLst>
        <pc:spChg chg="add mod">
          <ac:chgData name="Chris D" userId="8f5dfa0701822c44" providerId="LiveId" clId="{9B65F8B4-469C-9443-B31C-A68986EDCB55}" dt="2022-12-21T01:38:12.679" v="3517" actId="14100"/>
          <ac:spMkLst>
            <pc:docMk/>
            <pc:sldMk cId="1824152486" sldId="281"/>
            <ac:spMk id="6" creationId="{AA8AFEB0-F7BB-C715-C7EE-100E7FB1E1AF}"/>
          </ac:spMkLst>
        </pc:spChg>
        <pc:spChg chg="add del mod">
          <ac:chgData name="Chris D" userId="8f5dfa0701822c44" providerId="LiveId" clId="{9B65F8B4-469C-9443-B31C-A68986EDCB55}" dt="2022-12-21T01:45:52.638" v="4066" actId="478"/>
          <ac:spMkLst>
            <pc:docMk/>
            <pc:sldMk cId="1824152486" sldId="281"/>
            <ac:spMk id="7" creationId="{9758C055-33D8-53F5-BA31-EFCA28B58F31}"/>
          </ac:spMkLst>
        </pc:spChg>
        <pc:spChg chg="add mod">
          <ac:chgData name="Chris D" userId="8f5dfa0701822c44" providerId="LiveId" clId="{9B65F8B4-469C-9443-B31C-A68986EDCB55}" dt="2022-12-21T01:45:55.583" v="4067" actId="1076"/>
          <ac:spMkLst>
            <pc:docMk/>
            <pc:sldMk cId="1824152486" sldId="281"/>
            <ac:spMk id="9" creationId="{2CA7D38D-0F10-0E43-5096-F27B15BD88F2}"/>
          </ac:spMkLst>
        </pc:spChg>
        <pc:graphicFrameChg chg="add del mod modGraphic">
          <ac:chgData name="Chris D" userId="8f5dfa0701822c44" providerId="LiveId" clId="{9B65F8B4-469C-9443-B31C-A68986EDCB55}" dt="2022-12-21T01:41:33.742" v="3587" actId="478"/>
          <ac:graphicFrameMkLst>
            <pc:docMk/>
            <pc:sldMk cId="1824152486" sldId="281"/>
            <ac:graphicFrameMk id="8" creationId="{436F6DD1-AE62-07D5-C06F-0B5D3058F573}"/>
          </ac:graphicFrameMkLst>
        </pc:graphicFrameChg>
        <pc:picChg chg="add mod">
          <ac:chgData name="Chris D" userId="8f5dfa0701822c44" providerId="LiveId" clId="{9B65F8B4-469C-9443-B31C-A68986EDCB55}" dt="2022-12-21T01:38:07.294" v="3516" actId="1076"/>
          <ac:picMkLst>
            <pc:docMk/>
            <pc:sldMk cId="1824152486" sldId="281"/>
            <ac:picMk id="3" creationId="{295A2CAF-2D94-6733-EC5B-D134AE7025BE}"/>
          </ac:picMkLst>
        </pc:picChg>
        <pc:picChg chg="del">
          <ac:chgData name="Chris D" userId="8f5dfa0701822c44" providerId="LiveId" clId="{9B65F8B4-469C-9443-B31C-A68986EDCB55}" dt="2022-12-21T01:36:29.628" v="3335" actId="21"/>
          <ac:picMkLst>
            <pc:docMk/>
            <pc:sldMk cId="1824152486" sldId="281"/>
            <ac:picMk id="5" creationId="{B53F1FBF-FB29-7031-F49F-46B2C355D0CE}"/>
          </ac:picMkLst>
        </pc:picChg>
      </pc:sldChg>
      <pc:sldChg chg="delSp add del mod">
        <pc:chgData name="Chris D" userId="8f5dfa0701822c44" providerId="LiveId" clId="{9B65F8B4-469C-9443-B31C-A68986EDCB55}" dt="2022-12-19T01:06:20.982" v="1120" actId="2696"/>
        <pc:sldMkLst>
          <pc:docMk/>
          <pc:sldMk cId="2061120795" sldId="282"/>
        </pc:sldMkLst>
        <pc:picChg chg="del">
          <ac:chgData name="Chris D" userId="8f5dfa0701822c44" providerId="LiveId" clId="{9B65F8B4-469C-9443-B31C-A68986EDCB55}" dt="2022-12-19T01:06:18.030" v="1119" actId="21"/>
          <ac:picMkLst>
            <pc:docMk/>
            <pc:sldMk cId="2061120795" sldId="282"/>
            <ac:picMk id="7" creationId="{6809C21C-DF92-A304-A9C2-B84218201696}"/>
          </ac:picMkLst>
        </pc:picChg>
        <pc:picChg chg="del">
          <ac:chgData name="Chris D" userId="8f5dfa0701822c44" providerId="LiveId" clId="{9B65F8B4-469C-9443-B31C-A68986EDCB55}" dt="2022-12-19T01:06:14.999" v="1118" actId="478"/>
          <ac:picMkLst>
            <pc:docMk/>
            <pc:sldMk cId="2061120795" sldId="282"/>
            <ac:picMk id="9" creationId="{84214FE3-C16C-6426-E4FE-CCE15A1048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629029" cy="3200876"/>
          </a:xfrm>
          <a:prstGeom prst="rect">
            <a:avLst/>
          </a:prstGeom>
          <a:solidFill>
            <a:srgbClr val="3B3B3B"/>
          </a:solidFill>
        </p:spPr>
        <p:txBody>
          <a:bodyPr wrap="none" rtlCol="0">
            <a:spAutoFit/>
          </a:bodyPr>
          <a:lstStyle/>
          <a:p>
            <a:r>
              <a:rPr lang="en-US" sz="6600" dirty="0">
                <a:solidFill>
                  <a:srgbClr val="FF6600"/>
                </a:solidFill>
              </a:rPr>
              <a:t>XYZ Investment Analysis </a:t>
            </a:r>
          </a:p>
          <a:p>
            <a:r>
              <a:rPr lang="en-US" sz="4000" dirty="0"/>
              <a:t>G2M</a:t>
            </a:r>
          </a:p>
          <a:p>
            <a:endParaRPr lang="en-US" sz="4000" dirty="0"/>
          </a:p>
          <a:p>
            <a:r>
              <a:rPr lang="en-US" sz="2800" b="1" dirty="0"/>
              <a:t>Chris Donaton</a:t>
            </a:r>
          </a:p>
          <a:p>
            <a:r>
              <a:rPr lang="en-US" sz="2800" b="1" dirty="0"/>
              <a:t>16/12/2022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AGENDA</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7815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994232"/>
          </a:xfrm>
          <a:solidFill>
            <a:srgbClr val="3B3B3B"/>
          </a:solidFill>
        </p:spPr>
        <p:txBody>
          <a:bodyPr vert="horz" anchor="t" anchorCtr="0">
            <a:normAutofit/>
          </a:bodyPr>
          <a:lstStyle/>
          <a:p>
            <a:r>
              <a:rPr lang="en-US" sz="6000" dirty="0">
                <a:solidFill>
                  <a:srgbClr val="FF6600"/>
                </a:solidFill>
              </a:rPr>
              <a:t>Executive Summary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D1BAAFC1-8672-8C46-AA1D-F9EB8F1F26F7}"/>
              </a:ext>
            </a:extLst>
          </p:cNvPr>
          <p:cNvSpPr txBox="1"/>
          <p:nvPr/>
        </p:nvSpPr>
        <p:spPr>
          <a:xfrm>
            <a:off x="397164" y="1136073"/>
            <a:ext cx="11554691" cy="3693319"/>
          </a:xfrm>
          <a:prstGeom prst="rect">
            <a:avLst/>
          </a:prstGeom>
          <a:noFill/>
        </p:spPr>
        <p:txBody>
          <a:bodyPr wrap="square" rtlCol="0">
            <a:spAutoFit/>
          </a:bodyPr>
          <a:lstStyle/>
          <a:p>
            <a:endParaRPr lang="en-US" i="1" dirty="0"/>
          </a:p>
          <a:p>
            <a:endParaRPr lang="en-US" i="1" dirty="0"/>
          </a:p>
          <a:p>
            <a:endParaRPr lang="en-US" i="1" dirty="0"/>
          </a:p>
          <a:p>
            <a:endParaRPr lang="en-US" i="1" dirty="0"/>
          </a:p>
          <a:p>
            <a:endParaRPr lang="en-US" i="1" dirty="0"/>
          </a:p>
          <a:p>
            <a:pPr algn="ctr"/>
            <a:r>
              <a:rPr lang="en-US" i="1" dirty="0"/>
              <a:t>Despite Yellow Cab Company’s overwhelming command of the market, I see Pink Cab Company as the most prime opportunity for investment.  Pink Cab has demonstrated sustained growth despite its small size and even out competes Yellow Cab in certain areas.  The key to return on investment is strategic investment, informed by my analysis, to achieve dominance in select regional markets.  </a:t>
            </a:r>
          </a:p>
          <a:p>
            <a:pPr algn="ctr"/>
            <a:endParaRPr lang="en-US" b="1" u="sng" dirty="0"/>
          </a:p>
          <a:p>
            <a:pPr algn="ctr"/>
            <a:r>
              <a:rPr lang="en-US" b="1" u="sng" dirty="0"/>
              <a:t>Given Pink Cab Company’s lower operating cost with a cost to consumer much less than Yellow’s, strategic investment in Pink Cab Company could achieve significantly greater return potential than any commensurate investment in the larger Yellow Cab Company.</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994232"/>
          </a:xfrm>
          <a:solidFill>
            <a:srgbClr val="3B3B3B"/>
          </a:solidFill>
        </p:spPr>
        <p:txBody>
          <a:bodyPr vert="horz" anchor="t" anchorCtr="0">
            <a:normAutofit/>
          </a:bodyPr>
          <a:lstStyle/>
          <a:p>
            <a:r>
              <a:rPr lang="en-US" sz="6000" dirty="0">
                <a:solidFill>
                  <a:srgbClr val="FF6600"/>
                </a:solidFill>
              </a:rPr>
              <a:t>Problem Statement</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Diagram&#10;&#10;Description automatically generated">
            <a:extLst>
              <a:ext uri="{FF2B5EF4-FFF2-40B4-BE49-F238E27FC236}">
                <a16:creationId xmlns:a16="http://schemas.microsoft.com/office/drawing/2014/main" id="{3AF666F5-D702-0F45-18EC-20D5E84DC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100" y="2040248"/>
            <a:ext cx="4477957" cy="3874655"/>
          </a:xfrm>
          <a:prstGeom prst="rect">
            <a:avLst/>
          </a:prstGeom>
        </p:spPr>
      </p:pic>
      <p:sp>
        <p:nvSpPr>
          <p:cNvPr id="5" name="TextBox 4">
            <a:extLst>
              <a:ext uri="{FF2B5EF4-FFF2-40B4-BE49-F238E27FC236}">
                <a16:creationId xmlns:a16="http://schemas.microsoft.com/office/drawing/2014/main" id="{698BE3C8-DBF5-868C-4BDB-A5D0A988683A}"/>
              </a:ext>
            </a:extLst>
          </p:cNvPr>
          <p:cNvSpPr txBox="1"/>
          <p:nvPr/>
        </p:nvSpPr>
        <p:spPr>
          <a:xfrm>
            <a:off x="188320" y="994232"/>
            <a:ext cx="8921813" cy="646331"/>
          </a:xfrm>
          <a:prstGeom prst="rect">
            <a:avLst/>
          </a:prstGeom>
          <a:noFill/>
        </p:spPr>
        <p:txBody>
          <a:bodyPr wrap="square">
            <a:spAutoFit/>
          </a:bodyPr>
          <a:lstStyle/>
          <a:p>
            <a:r>
              <a:rPr lang="en-US" i="1" dirty="0">
                <a:effectLst/>
                <a:latin typeface="Calibri" panose="020F0502020204030204" pitchFamily="34" charset="0"/>
              </a:rPr>
              <a:t>XYZ is a private equity firm in US. Due to remarkable growth in the Cab Industry in last few years and multiple key players in the market, it is planning for an investment in Cab industry. </a:t>
            </a:r>
          </a:p>
        </p:txBody>
      </p:sp>
      <p:sp>
        <p:nvSpPr>
          <p:cNvPr id="6" name="TextBox 5">
            <a:extLst>
              <a:ext uri="{FF2B5EF4-FFF2-40B4-BE49-F238E27FC236}">
                <a16:creationId xmlns:a16="http://schemas.microsoft.com/office/drawing/2014/main" id="{B74038FD-F15E-3AB5-4AF2-070BA37599F0}"/>
              </a:ext>
            </a:extLst>
          </p:cNvPr>
          <p:cNvSpPr txBox="1"/>
          <p:nvPr/>
        </p:nvSpPr>
        <p:spPr>
          <a:xfrm>
            <a:off x="268367" y="1790828"/>
            <a:ext cx="7076734" cy="1477328"/>
          </a:xfrm>
          <a:prstGeom prst="rect">
            <a:avLst/>
          </a:prstGeom>
          <a:noFill/>
        </p:spPr>
        <p:txBody>
          <a:bodyPr wrap="square" rtlCol="0">
            <a:spAutoFit/>
          </a:bodyPr>
          <a:lstStyle/>
          <a:p>
            <a:r>
              <a:rPr lang="en-US" dirty="0"/>
              <a:t>Data provided included:</a:t>
            </a:r>
          </a:p>
          <a:p>
            <a:pPr marL="285750" indent="-285750">
              <a:buFont typeface="Arial" panose="020B0604020202020204" pitchFamily="34" charset="0"/>
              <a:buChar char="•"/>
            </a:pPr>
            <a:r>
              <a:rPr lang="en-US" dirty="0"/>
              <a:t>High level transaction summary data</a:t>
            </a:r>
          </a:p>
          <a:p>
            <a:pPr marL="285750" indent="-285750">
              <a:buFont typeface="Arial" panose="020B0604020202020204" pitchFamily="34" charset="0"/>
              <a:buChar char="•"/>
            </a:pPr>
            <a:r>
              <a:rPr lang="en-US" dirty="0"/>
              <a:t>Detailed data for each ride</a:t>
            </a:r>
          </a:p>
          <a:p>
            <a:pPr marL="285750" indent="-285750">
              <a:buFont typeface="Arial" panose="020B0604020202020204" pitchFamily="34" charset="0"/>
              <a:buChar char="•"/>
            </a:pPr>
            <a:r>
              <a:rPr lang="en-US" dirty="0"/>
              <a:t>Limited user biographical data</a:t>
            </a:r>
          </a:p>
          <a:p>
            <a:pPr marL="285750" indent="-285750">
              <a:buFont typeface="Arial" panose="020B0604020202020204" pitchFamily="34" charset="0"/>
              <a:buChar char="•"/>
            </a:pPr>
            <a:r>
              <a:rPr lang="en-US" dirty="0"/>
              <a:t>Limited city data for operating cities</a:t>
            </a:r>
          </a:p>
        </p:txBody>
      </p:sp>
    </p:spTree>
    <p:extLst>
      <p:ext uri="{BB962C8B-B14F-4D97-AF65-F5344CB8AC3E}">
        <p14:creationId xmlns:p14="http://schemas.microsoft.com/office/powerpoint/2010/main" val="14308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994232"/>
          </a:xfrm>
          <a:solidFill>
            <a:srgbClr val="3B3B3B"/>
          </a:solidFill>
        </p:spPr>
        <p:txBody>
          <a:bodyPr vert="horz" anchor="t" anchorCtr="0">
            <a:normAutofit/>
          </a:bodyPr>
          <a:lstStyle/>
          <a:p>
            <a:r>
              <a:rPr lang="en-US" sz="6000" dirty="0">
                <a:solidFill>
                  <a:srgbClr val="FF6600"/>
                </a:solidFill>
              </a:rPr>
              <a:t>Approach</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7157" y="7032171"/>
            <a:ext cx="1654627" cy="994232"/>
          </a:xfrm>
          <a:prstGeom prst="rect">
            <a:avLst/>
          </a:prstGeom>
        </p:spPr>
      </p:pic>
      <p:pic>
        <p:nvPicPr>
          <p:cNvPr id="9" name="Picture 8">
            <a:extLst>
              <a:ext uri="{FF2B5EF4-FFF2-40B4-BE49-F238E27FC236}">
                <a16:creationId xmlns:a16="http://schemas.microsoft.com/office/drawing/2014/main" id="{84214FE3-C16C-6426-E4FE-CCE15A104880}"/>
              </a:ext>
            </a:extLst>
          </p:cNvPr>
          <p:cNvPicPr>
            <a:picLocks noChangeAspect="1"/>
          </p:cNvPicPr>
          <p:nvPr/>
        </p:nvPicPr>
        <p:blipFill>
          <a:blip r:embed="rId3"/>
          <a:stretch>
            <a:fillRect/>
          </a:stretch>
        </p:blipFill>
        <p:spPr>
          <a:xfrm>
            <a:off x="44346" y="2801789"/>
            <a:ext cx="3656482" cy="3442115"/>
          </a:xfrm>
          <a:prstGeom prst="rect">
            <a:avLst/>
          </a:prstGeom>
        </p:spPr>
      </p:pic>
      <p:sp>
        <p:nvSpPr>
          <p:cNvPr id="3" name="TextBox 2">
            <a:extLst>
              <a:ext uri="{FF2B5EF4-FFF2-40B4-BE49-F238E27FC236}">
                <a16:creationId xmlns:a16="http://schemas.microsoft.com/office/drawing/2014/main" id="{94555880-1259-F010-0447-AF03B9E9AA29}"/>
              </a:ext>
            </a:extLst>
          </p:cNvPr>
          <p:cNvSpPr txBox="1"/>
          <p:nvPr/>
        </p:nvSpPr>
        <p:spPr>
          <a:xfrm>
            <a:off x="1" y="1103620"/>
            <a:ext cx="3656482" cy="1754326"/>
          </a:xfrm>
          <a:prstGeom prst="rect">
            <a:avLst/>
          </a:prstGeom>
          <a:noFill/>
        </p:spPr>
        <p:txBody>
          <a:bodyPr wrap="square" rtlCol="0">
            <a:spAutoFit/>
          </a:bodyPr>
          <a:lstStyle/>
          <a:p>
            <a:pPr algn="just"/>
            <a:r>
              <a:rPr lang="en-US" dirty="0"/>
              <a:t>After cleaning and combining the data, it was obvious that Yellow Cab owns a commanding lead within the United States – so I knew I need to look regionally to consider the differences.</a:t>
            </a:r>
          </a:p>
        </p:txBody>
      </p:sp>
      <p:sp>
        <p:nvSpPr>
          <p:cNvPr id="6" name="TextBox 5">
            <a:extLst>
              <a:ext uri="{FF2B5EF4-FFF2-40B4-BE49-F238E27FC236}">
                <a16:creationId xmlns:a16="http://schemas.microsoft.com/office/drawing/2014/main" id="{1276F3C5-F12F-49EE-9E86-052947657345}"/>
              </a:ext>
            </a:extLst>
          </p:cNvPr>
          <p:cNvSpPr txBox="1"/>
          <p:nvPr/>
        </p:nvSpPr>
        <p:spPr>
          <a:xfrm>
            <a:off x="3879185" y="1103620"/>
            <a:ext cx="3656483" cy="1200329"/>
          </a:xfrm>
          <a:prstGeom prst="rect">
            <a:avLst/>
          </a:prstGeom>
          <a:noFill/>
        </p:spPr>
        <p:txBody>
          <a:bodyPr wrap="square" rtlCol="0">
            <a:spAutoFit/>
          </a:bodyPr>
          <a:lstStyle/>
          <a:p>
            <a:pPr algn="just"/>
            <a:r>
              <a:rPr lang="en-US" dirty="0"/>
              <a:t>There was also an obvious seasonal trend that need to be broken down to understand each company’s strengths.</a:t>
            </a:r>
          </a:p>
        </p:txBody>
      </p:sp>
      <p:sp>
        <p:nvSpPr>
          <p:cNvPr id="8" name="TextBox 7">
            <a:extLst>
              <a:ext uri="{FF2B5EF4-FFF2-40B4-BE49-F238E27FC236}">
                <a16:creationId xmlns:a16="http://schemas.microsoft.com/office/drawing/2014/main" id="{6AB391CD-1638-1586-586D-B0BC21CC93FA}"/>
              </a:ext>
            </a:extLst>
          </p:cNvPr>
          <p:cNvSpPr txBox="1"/>
          <p:nvPr/>
        </p:nvSpPr>
        <p:spPr>
          <a:xfrm>
            <a:off x="8070185" y="1185110"/>
            <a:ext cx="3656483" cy="1200329"/>
          </a:xfrm>
          <a:prstGeom prst="rect">
            <a:avLst/>
          </a:prstGeom>
          <a:noFill/>
        </p:spPr>
        <p:txBody>
          <a:bodyPr wrap="square" rtlCol="0">
            <a:spAutoFit/>
          </a:bodyPr>
          <a:lstStyle/>
          <a:p>
            <a:pPr algn="just"/>
            <a:r>
              <a:rPr lang="en-US" dirty="0"/>
              <a:t>Finally, understanding how users moved between the two companies would help crowd source the ‘better cab’ company.</a:t>
            </a:r>
          </a:p>
        </p:txBody>
      </p:sp>
      <p:pic>
        <p:nvPicPr>
          <p:cNvPr id="7" name="Picture 6">
            <a:extLst>
              <a:ext uri="{FF2B5EF4-FFF2-40B4-BE49-F238E27FC236}">
                <a16:creationId xmlns:a16="http://schemas.microsoft.com/office/drawing/2014/main" id="{A36ABC8C-FA0C-FE92-92B7-EE183CBB1265}"/>
              </a:ext>
            </a:extLst>
          </p:cNvPr>
          <p:cNvPicPr>
            <a:picLocks noChangeAspect="1"/>
          </p:cNvPicPr>
          <p:nvPr/>
        </p:nvPicPr>
        <p:blipFill>
          <a:blip r:embed="rId4"/>
          <a:stretch>
            <a:fillRect/>
          </a:stretch>
        </p:blipFill>
        <p:spPr>
          <a:xfrm>
            <a:off x="3810000" y="2801789"/>
            <a:ext cx="3656482" cy="2996467"/>
          </a:xfrm>
          <a:prstGeom prst="rect">
            <a:avLst/>
          </a:prstGeom>
        </p:spPr>
      </p:pic>
      <p:pic>
        <p:nvPicPr>
          <p:cNvPr id="10" name="Picture 9">
            <a:extLst>
              <a:ext uri="{FF2B5EF4-FFF2-40B4-BE49-F238E27FC236}">
                <a16:creationId xmlns:a16="http://schemas.microsoft.com/office/drawing/2014/main" id="{FAE35588-EB43-AF59-0A52-BCCED3982988}"/>
              </a:ext>
            </a:extLst>
          </p:cNvPr>
          <p:cNvPicPr>
            <a:picLocks noChangeAspect="1"/>
          </p:cNvPicPr>
          <p:nvPr/>
        </p:nvPicPr>
        <p:blipFill>
          <a:blip r:embed="rId5"/>
          <a:stretch>
            <a:fillRect/>
          </a:stretch>
        </p:blipFill>
        <p:spPr>
          <a:xfrm>
            <a:off x="7968585" y="2801789"/>
            <a:ext cx="3656483" cy="2996468"/>
          </a:xfrm>
          <a:prstGeom prst="rect">
            <a:avLst/>
          </a:prstGeom>
        </p:spPr>
      </p:pic>
      <p:cxnSp>
        <p:nvCxnSpPr>
          <p:cNvPr id="12" name="Straight Connector 11">
            <a:extLst>
              <a:ext uri="{FF2B5EF4-FFF2-40B4-BE49-F238E27FC236}">
                <a16:creationId xmlns:a16="http://schemas.microsoft.com/office/drawing/2014/main" id="{145CA0A0-1484-CDD4-1EE3-2C3E159EB7E3}"/>
              </a:ext>
            </a:extLst>
          </p:cNvPr>
          <p:cNvCxnSpPr>
            <a:cxnSpLocks/>
          </p:cNvCxnSpPr>
          <p:nvPr/>
        </p:nvCxnSpPr>
        <p:spPr>
          <a:xfrm flipH="1">
            <a:off x="3700828" y="622300"/>
            <a:ext cx="109172" cy="5621604"/>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98C2F-27DA-FC3C-37BA-9003AF3763CF}"/>
              </a:ext>
            </a:extLst>
          </p:cNvPr>
          <p:cNvCxnSpPr>
            <a:cxnSpLocks/>
          </p:cNvCxnSpPr>
          <p:nvPr/>
        </p:nvCxnSpPr>
        <p:spPr>
          <a:xfrm>
            <a:off x="7823200" y="622300"/>
            <a:ext cx="0" cy="5621604"/>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33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994232"/>
          </a:xfrm>
          <a:solidFill>
            <a:srgbClr val="3B3B3B"/>
          </a:solidFill>
        </p:spPr>
        <p:txBody>
          <a:bodyPr vert="horz" anchor="t" anchorCtr="0">
            <a:normAutofit/>
          </a:bodyPr>
          <a:lstStyle/>
          <a:p>
            <a:r>
              <a:rPr lang="en-US" sz="6000" dirty="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0F5B91F3-B9ED-7281-0F05-C0C9A5EE0DAC}"/>
              </a:ext>
            </a:extLst>
          </p:cNvPr>
          <p:cNvPicPr>
            <a:picLocks noChangeAspect="1"/>
          </p:cNvPicPr>
          <p:nvPr/>
        </p:nvPicPr>
        <p:blipFill>
          <a:blip r:embed="rId3"/>
          <a:stretch>
            <a:fillRect/>
          </a:stretch>
        </p:blipFill>
        <p:spPr>
          <a:xfrm>
            <a:off x="827313" y="2902097"/>
            <a:ext cx="3888102" cy="3197027"/>
          </a:xfrm>
          <a:prstGeom prst="rect">
            <a:avLst/>
          </a:prstGeom>
        </p:spPr>
      </p:pic>
      <p:sp>
        <p:nvSpPr>
          <p:cNvPr id="5" name="TextBox 4">
            <a:extLst>
              <a:ext uri="{FF2B5EF4-FFF2-40B4-BE49-F238E27FC236}">
                <a16:creationId xmlns:a16="http://schemas.microsoft.com/office/drawing/2014/main" id="{7568B974-C20C-1AA4-2D96-DADECA6C2B6A}"/>
              </a:ext>
            </a:extLst>
          </p:cNvPr>
          <p:cNvSpPr txBox="1"/>
          <p:nvPr/>
        </p:nvSpPr>
        <p:spPr>
          <a:xfrm>
            <a:off x="268366" y="1790828"/>
            <a:ext cx="5356929" cy="1477328"/>
          </a:xfrm>
          <a:prstGeom prst="rect">
            <a:avLst/>
          </a:prstGeom>
          <a:noFill/>
        </p:spPr>
        <p:txBody>
          <a:bodyPr wrap="square" rtlCol="0">
            <a:spAutoFit/>
          </a:bodyPr>
          <a:lstStyle/>
          <a:p>
            <a:r>
              <a:rPr lang="en-US" dirty="0"/>
              <a:t>Although there were no missing rows within the data,</a:t>
            </a:r>
          </a:p>
          <a:p>
            <a:r>
              <a:rPr lang="en-US" dirty="0"/>
              <a:t>I immediately identified that </a:t>
            </a:r>
            <a:r>
              <a:rPr lang="en-US" u="sng" dirty="0"/>
              <a:t>we were not provided with cab-level data for the city of San Francisco</a:t>
            </a:r>
          </a:p>
          <a:p>
            <a:endParaRPr lang="en-US" dirty="0"/>
          </a:p>
          <a:p>
            <a:endParaRPr lang="en-US" dirty="0"/>
          </a:p>
        </p:txBody>
      </p:sp>
      <p:pic>
        <p:nvPicPr>
          <p:cNvPr id="12" name="Picture 11">
            <a:extLst>
              <a:ext uri="{FF2B5EF4-FFF2-40B4-BE49-F238E27FC236}">
                <a16:creationId xmlns:a16="http://schemas.microsoft.com/office/drawing/2014/main" id="{80F6E296-073B-3DA7-1AED-22348F2F67B8}"/>
              </a:ext>
            </a:extLst>
          </p:cNvPr>
          <p:cNvPicPr>
            <a:picLocks noChangeAspect="1"/>
          </p:cNvPicPr>
          <p:nvPr/>
        </p:nvPicPr>
        <p:blipFill>
          <a:blip r:embed="rId4"/>
          <a:stretch>
            <a:fillRect/>
          </a:stretch>
        </p:blipFill>
        <p:spPr>
          <a:xfrm>
            <a:off x="5625295" y="1215426"/>
            <a:ext cx="5473173" cy="5473173"/>
          </a:xfrm>
          <a:prstGeom prst="rect">
            <a:avLst/>
          </a:prstGeom>
        </p:spPr>
      </p:pic>
      <p:sp>
        <p:nvSpPr>
          <p:cNvPr id="7" name="TextBox 6">
            <a:extLst>
              <a:ext uri="{FF2B5EF4-FFF2-40B4-BE49-F238E27FC236}">
                <a16:creationId xmlns:a16="http://schemas.microsoft.com/office/drawing/2014/main" id="{E53BC39A-9A96-20BB-99FF-CB842B9ED3DD}"/>
              </a:ext>
            </a:extLst>
          </p:cNvPr>
          <p:cNvSpPr txBox="1"/>
          <p:nvPr/>
        </p:nvSpPr>
        <p:spPr>
          <a:xfrm>
            <a:off x="8519465" y="1329163"/>
            <a:ext cx="3672535" cy="2308324"/>
          </a:xfrm>
          <a:prstGeom prst="rect">
            <a:avLst/>
          </a:prstGeom>
          <a:noFill/>
        </p:spPr>
        <p:txBody>
          <a:bodyPr wrap="square" rtlCol="0">
            <a:spAutoFit/>
          </a:bodyPr>
          <a:lstStyle/>
          <a:p>
            <a:r>
              <a:rPr lang="en-US" u="sng" dirty="0"/>
              <a:t>Longer trips drive down profits</a:t>
            </a:r>
          </a:p>
          <a:p>
            <a:pPr marL="285750" indent="-285750">
              <a:buFont typeface="Arial" panose="020B0604020202020204" pitchFamily="34" charset="0"/>
              <a:buChar char="•"/>
            </a:pPr>
            <a:r>
              <a:rPr lang="en-US" dirty="0"/>
              <a:t>Kilometers traveled is most closely correlated  with the company’s expense</a:t>
            </a:r>
          </a:p>
          <a:p>
            <a:pPr marL="285750" indent="-285750">
              <a:buFont typeface="Arial" panose="020B0604020202020204" pitchFamily="34" charset="0"/>
              <a:buChar char="•"/>
            </a:pPr>
            <a:r>
              <a:rPr lang="en-US" dirty="0"/>
              <a:t>Yellow Cab charges customers significantly more for longer trips</a:t>
            </a:r>
          </a:p>
          <a:p>
            <a:endParaRPr lang="en-US" dirty="0"/>
          </a:p>
          <a:p>
            <a:endParaRPr lang="en-US" dirty="0"/>
          </a:p>
        </p:txBody>
      </p:sp>
    </p:spTree>
    <p:extLst>
      <p:ext uri="{BB962C8B-B14F-4D97-AF65-F5344CB8AC3E}">
        <p14:creationId xmlns:p14="http://schemas.microsoft.com/office/powerpoint/2010/main" val="34603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994232"/>
          </a:xfrm>
          <a:solidFill>
            <a:srgbClr val="3B3B3B"/>
          </a:solidFill>
        </p:spPr>
        <p:txBody>
          <a:bodyPr vert="horz" anchor="t" anchorCtr="0">
            <a:normAutofit/>
          </a:bodyPr>
          <a:lstStyle/>
          <a:p>
            <a:r>
              <a:rPr lang="en-US" sz="6000" dirty="0">
                <a:solidFill>
                  <a:srgbClr val="FF6600"/>
                </a:solidFill>
              </a:rPr>
              <a:t>EDA Summary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F834CC3F-2366-86B7-C699-BE87FBB6AF26}"/>
              </a:ext>
            </a:extLst>
          </p:cNvPr>
          <p:cNvSpPr txBox="1"/>
          <p:nvPr/>
        </p:nvSpPr>
        <p:spPr>
          <a:xfrm>
            <a:off x="243067" y="5112423"/>
            <a:ext cx="4005081" cy="923330"/>
          </a:xfrm>
          <a:prstGeom prst="rect">
            <a:avLst/>
          </a:prstGeom>
          <a:noFill/>
        </p:spPr>
        <p:txBody>
          <a:bodyPr wrap="square" rtlCol="0">
            <a:spAutoFit/>
          </a:bodyPr>
          <a:lstStyle/>
          <a:p>
            <a:r>
              <a:rPr lang="en-US" dirty="0"/>
              <a:t>Yellow Cab Company costs ~ $50 more per trip to operate throughout the year.</a:t>
            </a:r>
          </a:p>
          <a:p>
            <a:endParaRPr lang="en-US" dirty="0"/>
          </a:p>
        </p:txBody>
      </p:sp>
      <p:pic>
        <p:nvPicPr>
          <p:cNvPr id="8" name="Picture 7">
            <a:extLst>
              <a:ext uri="{FF2B5EF4-FFF2-40B4-BE49-F238E27FC236}">
                <a16:creationId xmlns:a16="http://schemas.microsoft.com/office/drawing/2014/main" id="{8D27D47F-208A-EAAD-C394-2C84A480C9EF}"/>
              </a:ext>
            </a:extLst>
          </p:cNvPr>
          <p:cNvPicPr>
            <a:picLocks noChangeAspect="1"/>
          </p:cNvPicPr>
          <p:nvPr/>
        </p:nvPicPr>
        <p:blipFill>
          <a:blip r:embed="rId3"/>
          <a:stretch>
            <a:fillRect/>
          </a:stretch>
        </p:blipFill>
        <p:spPr>
          <a:xfrm>
            <a:off x="243068" y="1332387"/>
            <a:ext cx="4005081" cy="3780037"/>
          </a:xfrm>
          <a:prstGeom prst="rect">
            <a:avLst/>
          </a:prstGeom>
        </p:spPr>
      </p:pic>
      <p:pic>
        <p:nvPicPr>
          <p:cNvPr id="9" name="Picture 8">
            <a:extLst>
              <a:ext uri="{FF2B5EF4-FFF2-40B4-BE49-F238E27FC236}">
                <a16:creationId xmlns:a16="http://schemas.microsoft.com/office/drawing/2014/main" id="{4A7C2907-8649-EC48-F048-C376F8A41A32}"/>
              </a:ext>
            </a:extLst>
          </p:cNvPr>
          <p:cNvPicPr>
            <a:picLocks noChangeAspect="1"/>
          </p:cNvPicPr>
          <p:nvPr/>
        </p:nvPicPr>
        <p:blipFill>
          <a:blip r:embed="rId4"/>
          <a:stretch>
            <a:fillRect/>
          </a:stretch>
        </p:blipFill>
        <p:spPr>
          <a:xfrm>
            <a:off x="4456013" y="1332387"/>
            <a:ext cx="4005081" cy="3780037"/>
          </a:xfrm>
          <a:prstGeom prst="rect">
            <a:avLst/>
          </a:prstGeom>
        </p:spPr>
      </p:pic>
      <p:sp>
        <p:nvSpPr>
          <p:cNvPr id="10" name="TextBox 9">
            <a:extLst>
              <a:ext uri="{FF2B5EF4-FFF2-40B4-BE49-F238E27FC236}">
                <a16:creationId xmlns:a16="http://schemas.microsoft.com/office/drawing/2014/main" id="{5CA24016-9A31-8215-7D59-101F5BE87A3D}"/>
              </a:ext>
            </a:extLst>
          </p:cNvPr>
          <p:cNvSpPr txBox="1"/>
          <p:nvPr/>
        </p:nvSpPr>
        <p:spPr>
          <a:xfrm>
            <a:off x="4456013" y="5112424"/>
            <a:ext cx="4005081" cy="1200329"/>
          </a:xfrm>
          <a:prstGeom prst="rect">
            <a:avLst/>
          </a:prstGeom>
          <a:noFill/>
        </p:spPr>
        <p:txBody>
          <a:bodyPr wrap="square" rtlCol="0">
            <a:spAutoFit/>
          </a:bodyPr>
          <a:lstStyle/>
          <a:p>
            <a:r>
              <a:rPr lang="en-US" dirty="0"/>
              <a:t>The spikes in May and September suggest a promotion program that takes market share from Pink Cab.</a:t>
            </a:r>
          </a:p>
          <a:p>
            <a:endParaRPr lang="en-US" dirty="0"/>
          </a:p>
        </p:txBody>
      </p:sp>
      <p:graphicFrame>
        <p:nvGraphicFramePr>
          <p:cNvPr id="13" name="Table 13">
            <a:extLst>
              <a:ext uri="{FF2B5EF4-FFF2-40B4-BE49-F238E27FC236}">
                <a16:creationId xmlns:a16="http://schemas.microsoft.com/office/drawing/2014/main" id="{37414FFC-A588-57FF-E7FF-016556ECBEC5}"/>
              </a:ext>
            </a:extLst>
          </p:cNvPr>
          <p:cNvGraphicFramePr>
            <a:graphicFrameLocks noGrp="1"/>
          </p:cNvGraphicFramePr>
          <p:nvPr>
            <p:extLst>
              <p:ext uri="{D42A27DB-BD31-4B8C-83A1-F6EECF244321}">
                <p14:modId xmlns:p14="http://schemas.microsoft.com/office/powerpoint/2010/main" val="170275289"/>
              </p:ext>
            </p:extLst>
          </p:nvPr>
        </p:nvGraphicFramePr>
        <p:xfrm>
          <a:off x="8668958" y="3035510"/>
          <a:ext cx="3477103" cy="1632940"/>
        </p:xfrm>
        <a:graphic>
          <a:graphicData uri="http://schemas.openxmlformats.org/drawingml/2006/table">
            <a:tbl>
              <a:tblPr firstRow="1" bandRow="1">
                <a:tableStyleId>{F5AB1C69-6EDB-4FF4-983F-18BD219EF322}</a:tableStyleId>
              </a:tblPr>
              <a:tblGrid>
                <a:gridCol w="1737043">
                  <a:extLst>
                    <a:ext uri="{9D8B030D-6E8A-4147-A177-3AD203B41FA5}">
                      <a16:colId xmlns:a16="http://schemas.microsoft.com/office/drawing/2014/main" val="8658860"/>
                    </a:ext>
                  </a:extLst>
                </a:gridCol>
                <a:gridCol w="972274">
                  <a:extLst>
                    <a:ext uri="{9D8B030D-6E8A-4147-A177-3AD203B41FA5}">
                      <a16:colId xmlns:a16="http://schemas.microsoft.com/office/drawing/2014/main" val="1479314184"/>
                    </a:ext>
                  </a:extLst>
                </a:gridCol>
                <a:gridCol w="767786">
                  <a:extLst>
                    <a:ext uri="{9D8B030D-6E8A-4147-A177-3AD203B41FA5}">
                      <a16:colId xmlns:a16="http://schemas.microsoft.com/office/drawing/2014/main" val="783040486"/>
                    </a:ext>
                  </a:extLst>
                </a:gridCol>
              </a:tblGrid>
              <a:tr h="408235">
                <a:tc>
                  <a:txBody>
                    <a:bodyPr/>
                    <a:lstStyle/>
                    <a:p>
                      <a:endParaRPr lang="en-US" dirty="0"/>
                    </a:p>
                  </a:txBody>
                  <a:tcPr/>
                </a:tc>
                <a:tc>
                  <a:txBody>
                    <a:bodyPr/>
                    <a:lstStyle/>
                    <a:p>
                      <a:r>
                        <a:rPr lang="en-US" dirty="0"/>
                        <a:t>Yellow</a:t>
                      </a:r>
                    </a:p>
                  </a:txBody>
                  <a:tcPr/>
                </a:tc>
                <a:tc>
                  <a:txBody>
                    <a:bodyPr/>
                    <a:lstStyle/>
                    <a:p>
                      <a:r>
                        <a:rPr lang="en-US" dirty="0"/>
                        <a:t>Pink</a:t>
                      </a:r>
                    </a:p>
                  </a:txBody>
                  <a:tcPr/>
                </a:tc>
                <a:extLst>
                  <a:ext uri="{0D108BD9-81ED-4DB2-BD59-A6C34878D82A}">
                    <a16:rowId xmlns:a16="http://schemas.microsoft.com/office/drawing/2014/main" val="2979057115"/>
                  </a:ext>
                </a:extLst>
              </a:tr>
              <a:tr h="408235">
                <a:tc>
                  <a:txBody>
                    <a:bodyPr/>
                    <a:lstStyle/>
                    <a:p>
                      <a:r>
                        <a:rPr lang="en-US" dirty="0"/>
                        <a:t>Price per KM</a:t>
                      </a:r>
                    </a:p>
                  </a:txBody>
                  <a:tcPr/>
                </a:tc>
                <a:tc>
                  <a:txBody>
                    <a:bodyPr/>
                    <a:lstStyle/>
                    <a:p>
                      <a:pPr algn="r"/>
                      <a:r>
                        <a:rPr lang="en-US" dirty="0"/>
                        <a:t>20.3</a:t>
                      </a:r>
                    </a:p>
                  </a:txBody>
                  <a:tcPr/>
                </a:tc>
                <a:tc>
                  <a:txBody>
                    <a:bodyPr/>
                    <a:lstStyle/>
                    <a:p>
                      <a:pPr algn="r"/>
                      <a:r>
                        <a:rPr lang="en-US" dirty="0"/>
                        <a:t>13.8</a:t>
                      </a:r>
                    </a:p>
                  </a:txBody>
                  <a:tcPr/>
                </a:tc>
                <a:extLst>
                  <a:ext uri="{0D108BD9-81ED-4DB2-BD59-A6C34878D82A}">
                    <a16:rowId xmlns:a16="http://schemas.microsoft.com/office/drawing/2014/main" val="1746918555"/>
                  </a:ext>
                </a:extLst>
              </a:tr>
              <a:tr h="408235">
                <a:tc>
                  <a:txBody>
                    <a:bodyPr/>
                    <a:lstStyle/>
                    <a:p>
                      <a:r>
                        <a:rPr lang="en-US" dirty="0"/>
                        <a:t>Expense per KM</a:t>
                      </a:r>
                    </a:p>
                  </a:txBody>
                  <a:tcPr/>
                </a:tc>
                <a:tc>
                  <a:txBody>
                    <a:bodyPr/>
                    <a:lstStyle/>
                    <a:p>
                      <a:pPr algn="r"/>
                      <a:r>
                        <a:rPr lang="en-US" dirty="0"/>
                        <a:t>13.2</a:t>
                      </a:r>
                    </a:p>
                  </a:txBody>
                  <a:tcPr/>
                </a:tc>
                <a:tc>
                  <a:txBody>
                    <a:bodyPr/>
                    <a:lstStyle/>
                    <a:p>
                      <a:pPr algn="r"/>
                      <a:r>
                        <a:rPr lang="en-US" dirty="0"/>
                        <a:t>10.9</a:t>
                      </a:r>
                    </a:p>
                  </a:txBody>
                  <a:tcPr/>
                </a:tc>
                <a:extLst>
                  <a:ext uri="{0D108BD9-81ED-4DB2-BD59-A6C34878D82A}">
                    <a16:rowId xmlns:a16="http://schemas.microsoft.com/office/drawing/2014/main" val="2193120488"/>
                  </a:ext>
                </a:extLst>
              </a:tr>
              <a:tr h="408235">
                <a:tc>
                  <a:txBody>
                    <a:bodyPr/>
                    <a:lstStyle/>
                    <a:p>
                      <a:r>
                        <a:rPr lang="en-US" dirty="0"/>
                        <a:t>Profit per KM</a:t>
                      </a:r>
                    </a:p>
                  </a:txBody>
                  <a:tcPr/>
                </a:tc>
                <a:tc>
                  <a:txBody>
                    <a:bodyPr/>
                    <a:lstStyle/>
                    <a:p>
                      <a:pPr algn="r"/>
                      <a:r>
                        <a:rPr lang="en-US" dirty="0"/>
                        <a:t>7.1</a:t>
                      </a:r>
                    </a:p>
                  </a:txBody>
                  <a:tcPr/>
                </a:tc>
                <a:tc>
                  <a:txBody>
                    <a:bodyPr/>
                    <a:lstStyle/>
                    <a:p>
                      <a:pPr algn="r"/>
                      <a:r>
                        <a:rPr lang="en-US" dirty="0"/>
                        <a:t>2.8</a:t>
                      </a:r>
                    </a:p>
                  </a:txBody>
                  <a:tcPr/>
                </a:tc>
                <a:extLst>
                  <a:ext uri="{0D108BD9-81ED-4DB2-BD59-A6C34878D82A}">
                    <a16:rowId xmlns:a16="http://schemas.microsoft.com/office/drawing/2014/main" val="1122635111"/>
                  </a:ext>
                </a:extLst>
              </a:tr>
            </a:tbl>
          </a:graphicData>
        </a:graphic>
      </p:graphicFrame>
      <p:sp>
        <p:nvSpPr>
          <p:cNvPr id="14" name="TextBox 13">
            <a:extLst>
              <a:ext uri="{FF2B5EF4-FFF2-40B4-BE49-F238E27FC236}">
                <a16:creationId xmlns:a16="http://schemas.microsoft.com/office/drawing/2014/main" id="{6A6D6218-3F18-69E6-AFCE-E90FE4EEFF9E}"/>
              </a:ext>
            </a:extLst>
          </p:cNvPr>
          <p:cNvSpPr txBox="1"/>
          <p:nvPr/>
        </p:nvSpPr>
        <p:spPr>
          <a:xfrm>
            <a:off x="8565266" y="4973923"/>
            <a:ext cx="3580795" cy="1200329"/>
          </a:xfrm>
          <a:prstGeom prst="rect">
            <a:avLst/>
          </a:prstGeom>
          <a:noFill/>
        </p:spPr>
        <p:txBody>
          <a:bodyPr wrap="square" rtlCol="0">
            <a:spAutoFit/>
          </a:bodyPr>
          <a:lstStyle/>
          <a:p>
            <a:r>
              <a:rPr lang="en-US" b="1" dirty="0"/>
              <a:t>Pink Cab costs less to operate and charges consumers $7 less per kilometer while maintaining market share growth in most cities.</a:t>
            </a:r>
          </a:p>
        </p:txBody>
      </p:sp>
    </p:spTree>
    <p:extLst>
      <p:ext uri="{BB962C8B-B14F-4D97-AF65-F5344CB8AC3E}">
        <p14:creationId xmlns:p14="http://schemas.microsoft.com/office/powerpoint/2010/main" val="18986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994232"/>
          </a:xfrm>
          <a:solidFill>
            <a:srgbClr val="3B3B3B"/>
          </a:solidFill>
        </p:spPr>
        <p:txBody>
          <a:bodyPr vert="horz" anchor="t" anchorCtr="0">
            <a:normAutofit/>
          </a:bodyPr>
          <a:lstStyle/>
          <a:p>
            <a:r>
              <a:rPr lang="en-US" sz="6000" dirty="0">
                <a:solidFill>
                  <a:srgbClr val="FF6600"/>
                </a:solidFill>
              </a:rPr>
              <a:t>EDA Summary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295A2CAF-2D94-6733-EC5B-D134AE7025BE}"/>
              </a:ext>
            </a:extLst>
          </p:cNvPr>
          <p:cNvPicPr>
            <a:picLocks noChangeAspect="1"/>
          </p:cNvPicPr>
          <p:nvPr/>
        </p:nvPicPr>
        <p:blipFill>
          <a:blip r:embed="rId3"/>
          <a:stretch>
            <a:fillRect/>
          </a:stretch>
        </p:blipFill>
        <p:spPr>
          <a:xfrm>
            <a:off x="575478" y="994232"/>
            <a:ext cx="5276850" cy="4333875"/>
          </a:xfrm>
          <a:prstGeom prst="rect">
            <a:avLst/>
          </a:prstGeom>
        </p:spPr>
      </p:pic>
      <p:sp>
        <p:nvSpPr>
          <p:cNvPr id="6" name="TextBox 5">
            <a:extLst>
              <a:ext uri="{FF2B5EF4-FFF2-40B4-BE49-F238E27FC236}">
                <a16:creationId xmlns:a16="http://schemas.microsoft.com/office/drawing/2014/main" id="{AA8AFEB0-F7BB-C715-C7EE-100E7FB1E1AF}"/>
              </a:ext>
            </a:extLst>
          </p:cNvPr>
          <p:cNvSpPr txBox="1"/>
          <p:nvPr/>
        </p:nvSpPr>
        <p:spPr>
          <a:xfrm>
            <a:off x="879677" y="5193445"/>
            <a:ext cx="4849792" cy="1200329"/>
          </a:xfrm>
          <a:prstGeom prst="rect">
            <a:avLst/>
          </a:prstGeom>
          <a:noFill/>
        </p:spPr>
        <p:txBody>
          <a:bodyPr wrap="square" rtlCol="0">
            <a:spAutoFit/>
          </a:bodyPr>
          <a:lstStyle/>
          <a:p>
            <a:r>
              <a:rPr lang="en-US" dirty="0"/>
              <a:t>It makes sense that unique users increase as the weather gets colder, but Yellow Cab does a better job at soliciting new users year over year</a:t>
            </a:r>
          </a:p>
          <a:p>
            <a:endParaRPr lang="en-US" dirty="0"/>
          </a:p>
        </p:txBody>
      </p:sp>
      <p:sp>
        <p:nvSpPr>
          <p:cNvPr id="9" name="TextBox 8">
            <a:extLst>
              <a:ext uri="{FF2B5EF4-FFF2-40B4-BE49-F238E27FC236}">
                <a16:creationId xmlns:a16="http://schemas.microsoft.com/office/drawing/2014/main" id="{2CA7D38D-0F10-0E43-5096-F27B15BD88F2}"/>
              </a:ext>
            </a:extLst>
          </p:cNvPr>
          <p:cNvSpPr txBox="1"/>
          <p:nvPr/>
        </p:nvSpPr>
        <p:spPr>
          <a:xfrm>
            <a:off x="6766730" y="1720840"/>
            <a:ext cx="4849792" cy="3416320"/>
          </a:xfrm>
          <a:prstGeom prst="rect">
            <a:avLst/>
          </a:prstGeom>
          <a:noFill/>
        </p:spPr>
        <p:txBody>
          <a:bodyPr wrap="square" rtlCol="0">
            <a:spAutoFit/>
          </a:bodyPr>
          <a:lstStyle/>
          <a:p>
            <a:r>
              <a:rPr lang="en-US" dirty="0"/>
              <a:t>Growth rates for each company in each city remain equal (within 2% of each other year over year) in </a:t>
            </a:r>
            <a:r>
              <a:rPr lang="en-US" u="sng" dirty="0"/>
              <a:t>all cities except:</a:t>
            </a:r>
          </a:p>
          <a:p>
            <a:pPr marL="285750" indent="-285750">
              <a:buFont typeface="Arial" panose="020B0604020202020204" pitchFamily="34" charset="0"/>
              <a:buChar char="•"/>
            </a:pPr>
            <a:r>
              <a:rPr lang="en-US" dirty="0"/>
              <a:t>Boston, MA </a:t>
            </a:r>
          </a:p>
          <a:p>
            <a:pPr marL="285750" indent="-285750">
              <a:buFont typeface="Arial" panose="020B0604020202020204" pitchFamily="34" charset="0"/>
              <a:buChar char="•"/>
            </a:pPr>
            <a:r>
              <a:rPr lang="en-US" dirty="0"/>
              <a:t>Washington DC</a:t>
            </a:r>
          </a:p>
          <a:p>
            <a:pPr marL="285750" indent="-285750">
              <a:buFont typeface="Arial" panose="020B0604020202020204" pitchFamily="34" charset="0"/>
              <a:buChar char="•"/>
            </a:pPr>
            <a:r>
              <a:rPr lang="en-US" dirty="0"/>
              <a:t>New York NY</a:t>
            </a:r>
          </a:p>
          <a:p>
            <a:pPr marL="285750" indent="-285750">
              <a:buFont typeface="Arial" panose="020B0604020202020204" pitchFamily="34" charset="0"/>
              <a:buChar char="•"/>
            </a:pPr>
            <a:r>
              <a:rPr lang="en-US" dirty="0"/>
              <a:t>Orange County, CA </a:t>
            </a:r>
          </a:p>
          <a:p>
            <a:pPr marL="285750" indent="-285750">
              <a:buFont typeface="Arial" panose="020B0604020202020204" pitchFamily="34" charset="0"/>
              <a:buChar char="•"/>
            </a:pPr>
            <a:r>
              <a:rPr lang="en-US" dirty="0"/>
              <a:t>Austin, TX</a:t>
            </a:r>
          </a:p>
          <a:p>
            <a:pPr marL="285750" indent="-285750">
              <a:buFont typeface="Arial" panose="020B0604020202020204" pitchFamily="34" charset="0"/>
              <a:buChar char="•"/>
            </a:pPr>
            <a:r>
              <a:rPr lang="en-US" dirty="0"/>
              <a:t>Miami, FL</a:t>
            </a:r>
          </a:p>
          <a:p>
            <a:endParaRPr lang="en-US" dirty="0"/>
          </a:p>
          <a:p>
            <a:r>
              <a:rPr lang="en-US" b="1" i="1" dirty="0"/>
              <a:t>Apart from Miami, FL, Pink Cab leads the growth (number of rides) in all these cities</a:t>
            </a:r>
          </a:p>
        </p:txBody>
      </p:sp>
    </p:spTree>
    <p:extLst>
      <p:ext uri="{BB962C8B-B14F-4D97-AF65-F5344CB8AC3E}">
        <p14:creationId xmlns:p14="http://schemas.microsoft.com/office/powerpoint/2010/main" val="182415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994232"/>
          </a:xfrm>
          <a:solidFill>
            <a:srgbClr val="3B3B3B"/>
          </a:solidFill>
        </p:spPr>
        <p:txBody>
          <a:bodyPr vert="horz" anchor="t" anchorCtr="0">
            <a:normAutofit/>
          </a:bodyPr>
          <a:lstStyle/>
          <a:p>
            <a:r>
              <a:rPr lang="en-US" sz="6000" dirty="0">
                <a:solidFill>
                  <a:srgbClr val="FF6600"/>
                </a:solidFill>
              </a:rPr>
              <a:t>Recommendations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E66A348-06F1-B950-2C05-9D070A5A95FC}"/>
              </a:ext>
            </a:extLst>
          </p:cNvPr>
          <p:cNvSpPr txBox="1"/>
          <p:nvPr/>
        </p:nvSpPr>
        <p:spPr>
          <a:xfrm>
            <a:off x="1030147" y="2274839"/>
            <a:ext cx="9456516" cy="2308324"/>
          </a:xfrm>
          <a:prstGeom prst="rect">
            <a:avLst/>
          </a:prstGeom>
          <a:noFill/>
        </p:spPr>
        <p:txBody>
          <a:bodyPr wrap="square" rtlCol="0">
            <a:spAutoFit/>
          </a:bodyPr>
          <a:lstStyle/>
          <a:p>
            <a:r>
              <a:rPr lang="en-US" b="1" dirty="0"/>
              <a:t>Pending an asset inventory to ensure the fleet of Pink Cab is comparable to that of Yellow, I recommend investment in Pink Cab Company with advisement.  We need to ensure Pink Cab leadership is open to analytical insight to ensure your investment can be funneled to the most effective regions. </a:t>
            </a:r>
          </a:p>
          <a:p>
            <a:br>
              <a:rPr lang="en-US" b="1" dirty="0"/>
            </a:br>
            <a:r>
              <a:rPr lang="en-US" b="1" dirty="0"/>
              <a:t>Additionally, investment must fuel a more competitive marketing campaign in the months leading up to May and September when most unique visitors begin using cabs.  These are crucial time periods to gain recurring users for the time of the year with the highest volume of ridership.</a:t>
            </a:r>
          </a:p>
        </p:txBody>
      </p:sp>
    </p:spTree>
    <p:extLst>
      <p:ext uri="{BB962C8B-B14F-4D97-AF65-F5344CB8AC3E}">
        <p14:creationId xmlns:p14="http://schemas.microsoft.com/office/powerpoint/2010/main" val="2338790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137</TotalTime>
  <Words>604</Words>
  <Application>Microsoft Macintosh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Executive Summary</vt:lpstr>
      <vt:lpstr>Problem Statement</vt:lpstr>
      <vt:lpstr>Approach</vt:lpstr>
      <vt:lpstr>EDA</vt:lpstr>
      <vt:lpstr>EDA Summary</vt:lpstr>
      <vt:lpstr>EDA 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1</cp:revision>
  <dcterms:created xsi:type="dcterms:W3CDTF">2022-12-16T18:09:03Z</dcterms:created>
  <dcterms:modified xsi:type="dcterms:W3CDTF">2022-12-21T01:50:16Z</dcterms:modified>
</cp:coreProperties>
</file>