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7649C2-DAB7-4A02-9D21-00D993FF4DFF}" v="8" dt="2021-05-31T04:54:04.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Shashank" userId="7847dd5a011f2c38" providerId="LiveId" clId="{E77649C2-DAB7-4A02-9D21-00D993FF4DFF}"/>
    <pc:docChg chg="undo custSel addSld modSld">
      <pc:chgData name="Vishnu Shashank" userId="7847dd5a011f2c38" providerId="LiveId" clId="{E77649C2-DAB7-4A02-9D21-00D993FF4DFF}" dt="2021-05-31T05:13:45.928" v="881" actId="20577"/>
      <pc:docMkLst>
        <pc:docMk/>
      </pc:docMkLst>
      <pc:sldChg chg="addSp modSp mod setBg addAnim setClrOvrMap">
        <pc:chgData name="Vishnu Shashank" userId="7847dd5a011f2c38" providerId="LiveId" clId="{E77649C2-DAB7-4A02-9D21-00D993FF4DFF}" dt="2021-05-31T04:29:30.596" v="43"/>
        <pc:sldMkLst>
          <pc:docMk/>
          <pc:sldMk cId="3008658260" sldId="256"/>
        </pc:sldMkLst>
        <pc:spChg chg="mod">
          <ac:chgData name="Vishnu Shashank" userId="7847dd5a011f2c38" providerId="LiveId" clId="{E77649C2-DAB7-4A02-9D21-00D993FF4DFF}" dt="2021-05-31T04:29:30.590" v="41" actId="26606"/>
          <ac:spMkLst>
            <pc:docMk/>
            <pc:sldMk cId="3008658260" sldId="256"/>
            <ac:spMk id="2" creationId="{3A30BF26-23D3-4F31-925E-03FC79326150}"/>
          </ac:spMkLst>
        </pc:spChg>
        <pc:spChg chg="mod">
          <ac:chgData name="Vishnu Shashank" userId="7847dd5a011f2c38" providerId="LiveId" clId="{E77649C2-DAB7-4A02-9D21-00D993FF4DFF}" dt="2021-05-31T04:29:30.590" v="41" actId="26606"/>
          <ac:spMkLst>
            <pc:docMk/>
            <pc:sldMk cId="3008658260" sldId="256"/>
            <ac:spMk id="3" creationId="{B81B4DA7-1250-4D11-8F21-931CB5A12FF2}"/>
          </ac:spMkLst>
        </pc:spChg>
        <pc:spChg chg="add">
          <ac:chgData name="Vishnu Shashank" userId="7847dd5a011f2c38" providerId="LiveId" clId="{E77649C2-DAB7-4A02-9D21-00D993FF4DFF}" dt="2021-05-31T04:29:30.590" v="41" actId="26606"/>
          <ac:spMkLst>
            <pc:docMk/>
            <pc:sldMk cId="3008658260" sldId="256"/>
            <ac:spMk id="9" creationId="{F64080D6-34DE-4277-97CC-2FB3812846DA}"/>
          </ac:spMkLst>
        </pc:spChg>
        <pc:picChg chg="add">
          <ac:chgData name="Vishnu Shashank" userId="7847dd5a011f2c38" providerId="LiveId" clId="{E77649C2-DAB7-4A02-9D21-00D993FF4DFF}" dt="2021-05-31T04:29:30.590" v="41" actId="26606"/>
          <ac:picMkLst>
            <pc:docMk/>
            <pc:sldMk cId="3008658260" sldId="256"/>
            <ac:picMk id="5" creationId="{4681CE92-9CDE-4AAE-9EE4-A807469CBDA4}"/>
          </ac:picMkLst>
        </pc:picChg>
      </pc:sldChg>
      <pc:sldChg chg="modSp mod">
        <pc:chgData name="Vishnu Shashank" userId="7847dd5a011f2c38" providerId="LiveId" clId="{E77649C2-DAB7-4A02-9D21-00D993FF4DFF}" dt="2021-05-31T04:19:37.543" v="17" actId="27636"/>
        <pc:sldMkLst>
          <pc:docMk/>
          <pc:sldMk cId="1955603558" sldId="257"/>
        </pc:sldMkLst>
        <pc:spChg chg="mod">
          <ac:chgData name="Vishnu Shashank" userId="7847dd5a011f2c38" providerId="LiveId" clId="{E77649C2-DAB7-4A02-9D21-00D993FF4DFF}" dt="2021-05-31T04:19:37.543" v="17" actId="27636"/>
          <ac:spMkLst>
            <pc:docMk/>
            <pc:sldMk cId="1955603558" sldId="257"/>
            <ac:spMk id="3" creationId="{972B4335-5D14-4B60-92B7-F7371A2C4538}"/>
          </ac:spMkLst>
        </pc:spChg>
      </pc:sldChg>
      <pc:sldChg chg="addSp delSp modSp mod setBg">
        <pc:chgData name="Vishnu Shashank" userId="7847dd5a011f2c38" providerId="LiveId" clId="{E77649C2-DAB7-4A02-9D21-00D993FF4DFF}" dt="2021-05-31T04:33:14.167" v="138" actId="20577"/>
        <pc:sldMkLst>
          <pc:docMk/>
          <pc:sldMk cId="309195451" sldId="261"/>
        </pc:sldMkLst>
        <pc:spChg chg="mod">
          <ac:chgData name="Vishnu Shashank" userId="7847dd5a011f2c38" providerId="LiveId" clId="{E77649C2-DAB7-4A02-9D21-00D993FF4DFF}" dt="2021-05-31T04:30:57.102" v="56" actId="26606"/>
          <ac:spMkLst>
            <pc:docMk/>
            <pc:sldMk cId="309195451" sldId="261"/>
            <ac:spMk id="2" creationId="{BD666410-69B5-44B0-824B-5F093125A408}"/>
          </ac:spMkLst>
        </pc:spChg>
        <pc:spChg chg="del">
          <ac:chgData name="Vishnu Shashank" userId="7847dd5a011f2c38" providerId="LiveId" clId="{E77649C2-DAB7-4A02-9D21-00D993FF4DFF}" dt="2021-05-31T04:28:04.154" v="18" actId="931"/>
          <ac:spMkLst>
            <pc:docMk/>
            <pc:sldMk cId="309195451" sldId="261"/>
            <ac:spMk id="3" creationId="{521CC210-A259-42B9-BC0E-4421D800B7A0}"/>
          </ac:spMkLst>
        </pc:spChg>
        <pc:spChg chg="add mod">
          <ac:chgData name="Vishnu Shashank" userId="7847dd5a011f2c38" providerId="LiveId" clId="{E77649C2-DAB7-4A02-9D21-00D993FF4DFF}" dt="2021-05-31T04:33:14.167" v="138" actId="20577"/>
          <ac:spMkLst>
            <pc:docMk/>
            <pc:sldMk cId="309195451" sldId="261"/>
            <ac:spMk id="15" creationId="{8A714105-6755-4C99-81C1-B21B0096278E}"/>
          </ac:spMkLst>
        </pc:spChg>
        <pc:spChg chg="add del">
          <ac:chgData name="Vishnu Shashank" userId="7847dd5a011f2c38" providerId="LiveId" clId="{E77649C2-DAB7-4A02-9D21-00D993FF4DFF}" dt="2021-05-31T04:28:27.114" v="26" actId="26606"/>
          <ac:spMkLst>
            <pc:docMk/>
            <pc:sldMk cId="309195451" sldId="261"/>
            <ac:spMk id="20" creationId="{F9DFC70C-0B30-4D8A-ACCE-E112906E637F}"/>
          </ac:spMkLst>
        </pc:spChg>
        <pc:spChg chg="add del">
          <ac:chgData name="Vishnu Shashank" userId="7847dd5a011f2c38" providerId="LiveId" clId="{E77649C2-DAB7-4A02-9D21-00D993FF4DFF}" dt="2021-05-31T04:28:27.114" v="26" actId="26606"/>
          <ac:spMkLst>
            <pc:docMk/>
            <pc:sldMk cId="309195451" sldId="261"/>
            <ac:spMk id="22" creationId="{C5078CE6-CE6B-4EB4-BE80-35B2D5EAB72B}"/>
          </ac:spMkLst>
        </pc:spChg>
        <pc:spChg chg="add">
          <ac:chgData name="Vishnu Shashank" userId="7847dd5a011f2c38" providerId="LiveId" clId="{E77649C2-DAB7-4A02-9D21-00D993FF4DFF}" dt="2021-05-31T04:30:57.102" v="56" actId="26606"/>
          <ac:spMkLst>
            <pc:docMk/>
            <pc:sldMk cId="309195451" sldId="261"/>
            <ac:spMk id="26" creationId="{21ECAAB0-702B-4C08-B30F-0AFAC3479ADF}"/>
          </ac:spMkLst>
        </pc:spChg>
        <pc:spChg chg="add del">
          <ac:chgData name="Vishnu Shashank" userId="7847dd5a011f2c38" providerId="LiveId" clId="{E77649C2-DAB7-4A02-9D21-00D993FF4DFF}" dt="2021-05-31T04:28:55.837" v="31" actId="26606"/>
          <ac:spMkLst>
            <pc:docMk/>
            <pc:sldMk cId="309195451" sldId="261"/>
            <ac:spMk id="43" creationId="{D4BA79BC-8A15-4DE9-81F5-2FEDF95743D3}"/>
          </ac:spMkLst>
        </pc:spChg>
        <pc:spChg chg="add del">
          <ac:chgData name="Vishnu Shashank" userId="7847dd5a011f2c38" providerId="LiveId" clId="{E77649C2-DAB7-4A02-9D21-00D993FF4DFF}" dt="2021-05-31T04:30:32.884" v="47" actId="931"/>
          <ac:spMkLst>
            <pc:docMk/>
            <pc:sldMk cId="309195451" sldId="261"/>
            <ac:spMk id="47" creationId="{BF992002-CC0D-4512-BD40-05CAD93AE671}"/>
          </ac:spMkLst>
        </pc:spChg>
        <pc:spChg chg="add del">
          <ac:chgData name="Vishnu Shashank" userId="7847dd5a011f2c38" providerId="LiveId" clId="{E77649C2-DAB7-4A02-9D21-00D993FF4DFF}" dt="2021-05-31T04:29:50.698" v="44" actId="26606"/>
          <ac:spMkLst>
            <pc:docMk/>
            <pc:sldMk cId="309195451" sldId="261"/>
            <ac:spMk id="50" creationId="{93C4D4C4-585F-43C1-BF44-268A79A0252B}"/>
          </ac:spMkLst>
        </pc:spChg>
        <pc:grpChg chg="add del">
          <ac:chgData name="Vishnu Shashank" userId="7847dd5a011f2c38" providerId="LiveId" clId="{E77649C2-DAB7-4A02-9D21-00D993FF4DFF}" dt="2021-05-31T04:28:27.114" v="26" actId="26606"/>
          <ac:grpSpMkLst>
            <pc:docMk/>
            <pc:sldMk cId="309195451" sldId="261"/>
            <ac:grpSpMk id="12" creationId="{7CD2F605-77BD-4D9C-BC95-97EB75D69D88}"/>
          </ac:grpSpMkLst>
        </pc:grpChg>
        <pc:grpChg chg="add">
          <ac:chgData name="Vishnu Shashank" userId="7847dd5a011f2c38" providerId="LiveId" clId="{E77649C2-DAB7-4A02-9D21-00D993FF4DFF}" dt="2021-05-31T04:30:57.102" v="56" actId="26606"/>
          <ac:grpSpMkLst>
            <pc:docMk/>
            <pc:sldMk cId="309195451" sldId="261"/>
            <ac:grpSpMk id="18" creationId="{28A4A409-9242-444A-AC1F-809866828B50}"/>
          </ac:grpSpMkLst>
        </pc:grpChg>
        <pc:grpChg chg="add del">
          <ac:chgData name="Vishnu Shashank" userId="7847dd5a011f2c38" providerId="LiveId" clId="{E77649C2-DAB7-4A02-9D21-00D993FF4DFF}" dt="2021-05-31T04:28:27.114" v="26" actId="26606"/>
          <ac:grpSpMkLst>
            <pc:docMk/>
            <pc:sldMk cId="309195451" sldId="261"/>
            <ac:grpSpMk id="24" creationId="{1FE3F97D-27C5-498C-A189-D1D4ADE014C2}"/>
          </ac:grpSpMkLst>
        </pc:grpChg>
        <pc:grpChg chg="add del">
          <ac:chgData name="Vishnu Shashank" userId="7847dd5a011f2c38" providerId="LiveId" clId="{E77649C2-DAB7-4A02-9D21-00D993FF4DFF}" dt="2021-05-31T04:28:55.837" v="31" actId="26606"/>
          <ac:grpSpMkLst>
            <pc:docMk/>
            <pc:sldMk cId="309195451" sldId="261"/>
            <ac:grpSpMk id="35" creationId="{56C5F458-F0B9-4584-B7A3-BA39F9E9FC93}"/>
          </ac:grpSpMkLst>
        </pc:grpChg>
        <pc:picChg chg="add del mod ord">
          <ac:chgData name="Vishnu Shashank" userId="7847dd5a011f2c38" providerId="LiveId" clId="{E77649C2-DAB7-4A02-9D21-00D993FF4DFF}" dt="2021-05-31T04:30:22.749" v="46" actId="478"/>
          <ac:picMkLst>
            <pc:docMk/>
            <pc:sldMk cId="309195451" sldId="261"/>
            <ac:picMk id="5" creationId="{80321174-475C-433E-BF6E-F972EFEB0C2D}"/>
          </ac:picMkLst>
        </pc:picChg>
        <pc:picChg chg="add del mod ord">
          <ac:chgData name="Vishnu Shashank" userId="7847dd5a011f2c38" providerId="LiveId" clId="{E77649C2-DAB7-4A02-9D21-00D993FF4DFF}" dt="2021-05-31T04:30:20.366" v="45" actId="478"/>
          <ac:picMkLst>
            <pc:docMk/>
            <pc:sldMk cId="309195451" sldId="261"/>
            <ac:picMk id="7" creationId="{3991791C-34D8-4972-8FC2-5099505E7034}"/>
          </ac:picMkLst>
        </pc:picChg>
        <pc:picChg chg="add mod">
          <ac:chgData name="Vishnu Shashank" userId="7847dd5a011f2c38" providerId="LiveId" clId="{E77649C2-DAB7-4A02-9D21-00D993FF4DFF}" dt="2021-05-31T04:30:57.102" v="56" actId="26606"/>
          <ac:picMkLst>
            <pc:docMk/>
            <pc:sldMk cId="309195451" sldId="261"/>
            <ac:picMk id="11" creationId="{6B3F7696-2D90-4F0B-8C2F-8F5BC4A6807B}"/>
          </ac:picMkLst>
        </pc:picChg>
      </pc:sldChg>
      <pc:sldChg chg="addSp delSp modSp new mod setBg">
        <pc:chgData name="Vishnu Shashank" userId="7847dd5a011f2c38" providerId="LiveId" clId="{E77649C2-DAB7-4A02-9D21-00D993FF4DFF}" dt="2021-05-31T04:33:42.285" v="147" actId="21"/>
        <pc:sldMkLst>
          <pc:docMk/>
          <pc:sldMk cId="1437958601" sldId="262"/>
        </pc:sldMkLst>
        <pc:spChg chg="del mod">
          <ac:chgData name="Vishnu Shashank" userId="7847dd5a011f2c38" providerId="LiveId" clId="{E77649C2-DAB7-4A02-9D21-00D993FF4DFF}" dt="2021-05-31T04:33:42.285" v="147" actId="21"/>
          <ac:spMkLst>
            <pc:docMk/>
            <pc:sldMk cId="1437958601" sldId="262"/>
            <ac:spMk id="2" creationId="{D4208692-4642-49B7-B38D-CB2BEE9CC038}"/>
          </ac:spMkLst>
        </pc:spChg>
        <pc:spChg chg="del">
          <ac:chgData name="Vishnu Shashank" userId="7847dd5a011f2c38" providerId="LiveId" clId="{E77649C2-DAB7-4A02-9D21-00D993FF4DFF}" dt="2021-05-31T04:32:06.520" v="81" actId="931"/>
          <ac:spMkLst>
            <pc:docMk/>
            <pc:sldMk cId="1437958601" sldId="262"/>
            <ac:spMk id="3" creationId="{F22C42FE-F645-421C-8459-708156804879}"/>
          </ac:spMkLst>
        </pc:spChg>
        <pc:spChg chg="add mod">
          <ac:chgData name="Vishnu Shashank" userId="7847dd5a011f2c38" providerId="LiveId" clId="{E77649C2-DAB7-4A02-9D21-00D993FF4DFF}" dt="2021-05-31T04:33:03.083" v="129" actId="20577"/>
          <ac:spMkLst>
            <pc:docMk/>
            <pc:sldMk cId="1437958601" sldId="262"/>
            <ac:spMk id="9" creationId="{14384719-FEB0-45F7-BEB6-FEAD6AC597DD}"/>
          </ac:spMkLst>
        </pc:spChg>
        <pc:spChg chg="add">
          <ac:chgData name="Vishnu Shashank" userId="7847dd5a011f2c38" providerId="LiveId" clId="{E77649C2-DAB7-4A02-9D21-00D993FF4DFF}" dt="2021-05-31T04:32:09.714" v="84" actId="26606"/>
          <ac:spMkLst>
            <pc:docMk/>
            <pc:sldMk cId="1437958601" sldId="262"/>
            <ac:spMk id="20" creationId="{21ECAAB0-702B-4C08-B30F-0AFAC3479ADF}"/>
          </ac:spMkLst>
        </pc:spChg>
        <pc:grpChg chg="add">
          <ac:chgData name="Vishnu Shashank" userId="7847dd5a011f2c38" providerId="LiveId" clId="{E77649C2-DAB7-4A02-9D21-00D993FF4DFF}" dt="2021-05-31T04:32:09.714" v="84" actId="26606"/>
          <ac:grpSpMkLst>
            <pc:docMk/>
            <pc:sldMk cId="1437958601" sldId="262"/>
            <ac:grpSpMk id="12" creationId="{28A4A409-9242-444A-AC1F-809866828B50}"/>
          </ac:grpSpMkLst>
        </pc:grpChg>
        <pc:picChg chg="add mod">
          <ac:chgData name="Vishnu Shashank" userId="7847dd5a011f2c38" providerId="LiveId" clId="{E77649C2-DAB7-4A02-9D21-00D993FF4DFF}" dt="2021-05-31T04:32:09.714" v="84" actId="26606"/>
          <ac:picMkLst>
            <pc:docMk/>
            <pc:sldMk cId="1437958601" sldId="262"/>
            <ac:picMk id="5" creationId="{E4ABCAAA-2490-4B0C-9D15-71B74DC6FAC9}"/>
          </ac:picMkLst>
        </pc:picChg>
      </pc:sldChg>
      <pc:sldChg chg="addSp delSp modSp new mod setBg">
        <pc:chgData name="Vishnu Shashank" userId="7847dd5a011f2c38" providerId="LiveId" clId="{E77649C2-DAB7-4A02-9D21-00D993FF4DFF}" dt="2021-05-31T05:12:49.712" v="869" actId="27636"/>
        <pc:sldMkLst>
          <pc:docMk/>
          <pc:sldMk cId="2858303640" sldId="263"/>
        </pc:sldMkLst>
        <pc:spChg chg="mod">
          <ac:chgData name="Vishnu Shashank" userId="7847dd5a011f2c38" providerId="LiveId" clId="{E77649C2-DAB7-4A02-9D21-00D993FF4DFF}" dt="2021-05-31T05:12:49.712" v="869" actId="27636"/>
          <ac:spMkLst>
            <pc:docMk/>
            <pc:sldMk cId="2858303640" sldId="263"/>
            <ac:spMk id="2" creationId="{8731118E-A70A-441A-B501-742ED849354B}"/>
          </ac:spMkLst>
        </pc:spChg>
        <pc:spChg chg="del">
          <ac:chgData name="Vishnu Shashank" userId="7847dd5a011f2c38" providerId="LiveId" clId="{E77649C2-DAB7-4A02-9D21-00D993FF4DFF}" dt="2021-05-31T04:34:25.205" v="184" actId="931"/>
          <ac:spMkLst>
            <pc:docMk/>
            <pc:sldMk cId="2858303640" sldId="263"/>
            <ac:spMk id="3" creationId="{862FC6C1-48F4-46BE-AF81-AE6000CEA46B}"/>
          </ac:spMkLst>
        </pc:spChg>
        <pc:spChg chg="add del mod">
          <ac:chgData name="Vishnu Shashank" userId="7847dd5a011f2c38" providerId="LiveId" clId="{E77649C2-DAB7-4A02-9D21-00D993FF4DFF}" dt="2021-05-31T04:34:44.507" v="189" actId="931"/>
          <ac:spMkLst>
            <pc:docMk/>
            <pc:sldMk cId="2858303640" sldId="263"/>
            <ac:spMk id="7" creationId="{60468246-246A-4C3B-A023-F166D422E054}"/>
          </ac:spMkLst>
        </pc:spChg>
        <pc:spChg chg="add del">
          <ac:chgData name="Vishnu Shashank" userId="7847dd5a011f2c38" providerId="LiveId" clId="{E77649C2-DAB7-4A02-9D21-00D993FF4DFF}" dt="2021-05-31T04:35:45.112" v="248" actId="26606"/>
          <ac:spMkLst>
            <pc:docMk/>
            <pc:sldMk cId="2858303640" sldId="263"/>
            <ac:spMk id="24" creationId="{D4BA79BC-8A15-4DE9-81F5-2FEDF95743D3}"/>
          </ac:spMkLst>
        </pc:spChg>
        <pc:spChg chg="add">
          <ac:chgData name="Vishnu Shashank" userId="7847dd5a011f2c38" providerId="LiveId" clId="{E77649C2-DAB7-4A02-9D21-00D993FF4DFF}" dt="2021-05-31T04:35:45.112" v="248" actId="26606"/>
          <ac:spMkLst>
            <pc:docMk/>
            <pc:sldMk cId="2858303640" sldId="263"/>
            <ac:spMk id="37" creationId="{2485AC7A-46D7-4F0F-9F64-C69A06189A11}"/>
          </ac:spMkLst>
        </pc:spChg>
        <pc:grpChg chg="add del">
          <ac:chgData name="Vishnu Shashank" userId="7847dd5a011f2c38" providerId="LiveId" clId="{E77649C2-DAB7-4A02-9D21-00D993FF4DFF}" dt="2021-05-31T04:35:45.112" v="248" actId="26606"/>
          <ac:grpSpMkLst>
            <pc:docMk/>
            <pc:sldMk cId="2858303640" sldId="263"/>
            <ac:grpSpMk id="16" creationId="{56C5F458-F0B9-4584-B7A3-BA39F9E9FC93}"/>
          </ac:grpSpMkLst>
        </pc:grpChg>
        <pc:grpChg chg="add">
          <ac:chgData name="Vishnu Shashank" userId="7847dd5a011f2c38" providerId="LiveId" clId="{E77649C2-DAB7-4A02-9D21-00D993FF4DFF}" dt="2021-05-31T04:35:45.112" v="248" actId="26606"/>
          <ac:grpSpMkLst>
            <pc:docMk/>
            <pc:sldMk cId="2858303640" sldId="263"/>
            <ac:grpSpMk id="29" creationId="{56C5F458-F0B9-4584-B7A3-BA39F9E9FC93}"/>
          </ac:grpSpMkLst>
        </pc:grpChg>
        <pc:picChg chg="add del mod">
          <ac:chgData name="Vishnu Shashank" userId="7847dd5a011f2c38" providerId="LiveId" clId="{E77649C2-DAB7-4A02-9D21-00D993FF4DFF}" dt="2021-05-31T04:34:36.423" v="188" actId="478"/>
          <ac:picMkLst>
            <pc:docMk/>
            <pc:sldMk cId="2858303640" sldId="263"/>
            <ac:picMk id="5" creationId="{89A61E73-7136-475B-AD44-F36DB103CF09}"/>
          </ac:picMkLst>
        </pc:picChg>
        <pc:picChg chg="add mod ord">
          <ac:chgData name="Vishnu Shashank" userId="7847dd5a011f2c38" providerId="LiveId" clId="{E77649C2-DAB7-4A02-9D21-00D993FF4DFF}" dt="2021-05-31T04:35:45.112" v="248" actId="26606"/>
          <ac:picMkLst>
            <pc:docMk/>
            <pc:sldMk cId="2858303640" sldId="263"/>
            <ac:picMk id="9" creationId="{F876EA7E-D02B-4BBF-B43C-F89F782C4DC0}"/>
          </ac:picMkLst>
        </pc:picChg>
        <pc:picChg chg="add mod">
          <ac:chgData name="Vishnu Shashank" userId="7847dd5a011f2c38" providerId="LiveId" clId="{E77649C2-DAB7-4A02-9D21-00D993FF4DFF}" dt="2021-05-31T04:35:45.112" v="248" actId="26606"/>
          <ac:picMkLst>
            <pc:docMk/>
            <pc:sldMk cId="2858303640" sldId="263"/>
            <ac:picMk id="11" creationId="{ACC41563-9B97-4D0A-AC3A-88B944E9E0FD}"/>
          </ac:picMkLst>
        </pc:picChg>
      </pc:sldChg>
      <pc:sldChg chg="addSp delSp modSp new mod setBg">
        <pc:chgData name="Vishnu Shashank" userId="7847dd5a011f2c38" providerId="LiveId" clId="{E77649C2-DAB7-4A02-9D21-00D993FF4DFF}" dt="2021-05-31T05:13:14.770" v="880" actId="20577"/>
        <pc:sldMkLst>
          <pc:docMk/>
          <pc:sldMk cId="1784874516" sldId="264"/>
        </pc:sldMkLst>
        <pc:spChg chg="mod">
          <ac:chgData name="Vishnu Shashank" userId="7847dd5a011f2c38" providerId="LiveId" clId="{E77649C2-DAB7-4A02-9D21-00D993FF4DFF}" dt="2021-05-31T05:02:31.287" v="773" actId="20577"/>
          <ac:spMkLst>
            <pc:docMk/>
            <pc:sldMk cId="1784874516" sldId="264"/>
            <ac:spMk id="2" creationId="{50CB47C9-23C5-4DD2-9CAF-339D4F865370}"/>
          </ac:spMkLst>
        </pc:spChg>
        <pc:spChg chg="del">
          <ac:chgData name="Vishnu Shashank" userId="7847dd5a011f2c38" providerId="LiveId" clId="{E77649C2-DAB7-4A02-9D21-00D993FF4DFF}" dt="2021-05-31T04:36:27.061" v="265" actId="931"/>
          <ac:spMkLst>
            <pc:docMk/>
            <pc:sldMk cId="1784874516" sldId="264"/>
            <ac:spMk id="3" creationId="{44ADE7CA-679B-4C50-8170-25324C0CB85C}"/>
          </ac:spMkLst>
        </pc:spChg>
        <pc:spChg chg="add del mod">
          <ac:chgData name="Vishnu Shashank" userId="7847dd5a011f2c38" providerId="LiveId" clId="{E77649C2-DAB7-4A02-9D21-00D993FF4DFF}" dt="2021-05-31T04:36:36.940" v="269" actId="931"/>
          <ac:spMkLst>
            <pc:docMk/>
            <pc:sldMk cId="1784874516" sldId="264"/>
            <ac:spMk id="7" creationId="{6EACF3CD-7554-46E0-B974-9D56AEA7891C}"/>
          </ac:spMkLst>
        </pc:spChg>
        <pc:spChg chg="add mod">
          <ac:chgData name="Vishnu Shashank" userId="7847dd5a011f2c38" providerId="LiveId" clId="{E77649C2-DAB7-4A02-9D21-00D993FF4DFF}" dt="2021-05-31T05:13:14.770" v="880" actId="20577"/>
          <ac:spMkLst>
            <pc:docMk/>
            <pc:sldMk cId="1784874516" sldId="264"/>
            <ac:spMk id="13" creationId="{FCE5C1F3-A9A9-42EB-AE1D-28200B38649F}"/>
          </ac:spMkLst>
        </pc:spChg>
        <pc:spChg chg="add">
          <ac:chgData name="Vishnu Shashank" userId="7847dd5a011f2c38" providerId="LiveId" clId="{E77649C2-DAB7-4A02-9D21-00D993FF4DFF}" dt="2021-05-31T04:36:45.055" v="273" actId="26606"/>
          <ac:spMkLst>
            <pc:docMk/>
            <pc:sldMk cId="1784874516" sldId="264"/>
            <ac:spMk id="24" creationId="{21ECAAB0-702B-4C08-B30F-0AFAC3479ADF}"/>
          </ac:spMkLst>
        </pc:spChg>
        <pc:grpChg chg="add">
          <ac:chgData name="Vishnu Shashank" userId="7847dd5a011f2c38" providerId="LiveId" clId="{E77649C2-DAB7-4A02-9D21-00D993FF4DFF}" dt="2021-05-31T04:36:45.055" v="273" actId="26606"/>
          <ac:grpSpMkLst>
            <pc:docMk/>
            <pc:sldMk cId="1784874516" sldId="264"/>
            <ac:grpSpMk id="16" creationId="{28A4A409-9242-444A-AC1F-809866828B50}"/>
          </ac:grpSpMkLst>
        </pc:grpChg>
        <pc:picChg chg="add del mod">
          <ac:chgData name="Vishnu Shashank" userId="7847dd5a011f2c38" providerId="LiveId" clId="{E77649C2-DAB7-4A02-9D21-00D993FF4DFF}" dt="2021-05-31T04:36:30.214" v="268" actId="478"/>
          <ac:picMkLst>
            <pc:docMk/>
            <pc:sldMk cId="1784874516" sldId="264"/>
            <ac:picMk id="5" creationId="{B3578A8F-11DF-4696-B17F-36D2F7AB4F62}"/>
          </ac:picMkLst>
        </pc:picChg>
        <pc:picChg chg="add mod">
          <ac:chgData name="Vishnu Shashank" userId="7847dd5a011f2c38" providerId="LiveId" clId="{E77649C2-DAB7-4A02-9D21-00D993FF4DFF}" dt="2021-05-31T04:36:45.055" v="273" actId="26606"/>
          <ac:picMkLst>
            <pc:docMk/>
            <pc:sldMk cId="1784874516" sldId="264"/>
            <ac:picMk id="9" creationId="{EAB09183-6618-4E66-85D5-2B96644852B6}"/>
          </ac:picMkLst>
        </pc:picChg>
      </pc:sldChg>
      <pc:sldChg chg="addSp modSp new mod setBg">
        <pc:chgData name="Vishnu Shashank" userId="7847dd5a011f2c38" providerId="LiveId" clId="{E77649C2-DAB7-4A02-9D21-00D993FF4DFF}" dt="2021-05-31T04:54:15.863" v="386" actId="26606"/>
        <pc:sldMkLst>
          <pc:docMk/>
          <pc:sldMk cId="1066799443" sldId="265"/>
        </pc:sldMkLst>
        <pc:spChg chg="mod">
          <ac:chgData name="Vishnu Shashank" userId="7847dd5a011f2c38" providerId="LiveId" clId="{E77649C2-DAB7-4A02-9D21-00D993FF4DFF}" dt="2021-05-31T04:54:15.863" v="386" actId="26606"/>
          <ac:spMkLst>
            <pc:docMk/>
            <pc:sldMk cId="1066799443" sldId="265"/>
            <ac:spMk id="2" creationId="{C121F4B4-1D5F-41FA-89DD-956B089C7239}"/>
          </ac:spMkLst>
        </pc:spChg>
        <pc:spChg chg="mod">
          <ac:chgData name="Vishnu Shashank" userId="7847dd5a011f2c38" providerId="LiveId" clId="{E77649C2-DAB7-4A02-9D21-00D993FF4DFF}" dt="2021-05-31T04:54:15.863" v="386" actId="26606"/>
          <ac:spMkLst>
            <pc:docMk/>
            <pc:sldMk cId="1066799443" sldId="265"/>
            <ac:spMk id="3" creationId="{6405808D-D9B9-412D-A51E-25E446C122B9}"/>
          </ac:spMkLst>
        </pc:spChg>
        <pc:picChg chg="add mod">
          <ac:chgData name="Vishnu Shashank" userId="7847dd5a011f2c38" providerId="LiveId" clId="{E77649C2-DAB7-4A02-9D21-00D993FF4DFF}" dt="2021-05-31T04:54:15.863" v="386" actId="26606"/>
          <ac:picMkLst>
            <pc:docMk/>
            <pc:sldMk cId="1066799443" sldId="265"/>
            <ac:picMk id="5" creationId="{A98D29CB-9A67-48F8-8A10-00BB3D869D04}"/>
          </ac:picMkLst>
        </pc:picChg>
      </pc:sldChg>
      <pc:sldChg chg="modSp new mod">
        <pc:chgData name="Vishnu Shashank" userId="7847dd5a011f2c38" providerId="LiveId" clId="{E77649C2-DAB7-4A02-9D21-00D993FF4DFF}" dt="2021-05-31T05:13:45.928" v="881" actId="20577"/>
        <pc:sldMkLst>
          <pc:docMk/>
          <pc:sldMk cId="3815413640" sldId="266"/>
        </pc:sldMkLst>
        <pc:spChg chg="mod">
          <ac:chgData name="Vishnu Shashank" userId="7847dd5a011f2c38" providerId="LiveId" clId="{E77649C2-DAB7-4A02-9D21-00D993FF4DFF}" dt="2021-05-31T04:54:29.924" v="397" actId="20577"/>
          <ac:spMkLst>
            <pc:docMk/>
            <pc:sldMk cId="3815413640" sldId="266"/>
            <ac:spMk id="2" creationId="{3D4ADD07-77C8-4A46-ABB5-16D90BCCA3BD}"/>
          </ac:spMkLst>
        </pc:spChg>
        <pc:spChg chg="mod">
          <ac:chgData name="Vishnu Shashank" userId="7847dd5a011f2c38" providerId="LiveId" clId="{E77649C2-DAB7-4A02-9D21-00D993FF4DFF}" dt="2021-05-31T05:13:45.928" v="881" actId="20577"/>
          <ac:spMkLst>
            <pc:docMk/>
            <pc:sldMk cId="3815413640" sldId="266"/>
            <ac:spMk id="3" creationId="{9A0AA91B-4761-461D-85AB-2C4331561C90}"/>
          </ac:spMkLst>
        </pc:spChg>
      </pc:sldChg>
      <pc:sldChg chg="delSp modSp new mod">
        <pc:chgData name="Vishnu Shashank" userId="7847dd5a011f2c38" providerId="LiveId" clId="{E77649C2-DAB7-4A02-9D21-00D993FF4DFF}" dt="2021-05-31T05:01:54.408" v="770" actId="255"/>
        <pc:sldMkLst>
          <pc:docMk/>
          <pc:sldMk cId="1781929083" sldId="267"/>
        </pc:sldMkLst>
        <pc:spChg chg="mod">
          <ac:chgData name="Vishnu Shashank" userId="7847dd5a011f2c38" providerId="LiveId" clId="{E77649C2-DAB7-4A02-9D21-00D993FF4DFF}" dt="2021-05-31T05:01:54.408" v="770" actId="255"/>
          <ac:spMkLst>
            <pc:docMk/>
            <pc:sldMk cId="1781929083" sldId="267"/>
            <ac:spMk id="2" creationId="{498936C5-1CCF-4BF6-B549-3EED8A011E81}"/>
          </ac:spMkLst>
        </pc:spChg>
        <pc:spChg chg="del mod">
          <ac:chgData name="Vishnu Shashank" userId="7847dd5a011f2c38" providerId="LiveId" clId="{E77649C2-DAB7-4A02-9D21-00D993FF4DFF}" dt="2021-05-31T05:01:42.514" v="768" actId="21"/>
          <ac:spMkLst>
            <pc:docMk/>
            <pc:sldMk cId="1781929083" sldId="267"/>
            <ac:spMk id="3" creationId="{74DF254E-2106-4C98-9810-30F09619C9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5/31/2021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4681CE92-9CDE-4AAE-9EE4-A807469CBDA4}"/>
              </a:ext>
            </a:extLst>
          </p:cNvPr>
          <p:cNvPicPr>
            <a:picLocks noChangeAspect="1"/>
          </p:cNvPicPr>
          <p:nvPr/>
        </p:nvPicPr>
        <p:blipFill rotWithShape="1">
          <a:blip r:embed="rId2">
            <a:alphaModFix amt="40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3A30BF26-23D3-4F31-925E-03FC79326150}"/>
              </a:ext>
            </a:extLst>
          </p:cNvPr>
          <p:cNvSpPr>
            <a:spLocks noGrp="1"/>
          </p:cNvSpPr>
          <p:nvPr>
            <p:ph type="ctrTitle"/>
          </p:nvPr>
        </p:nvSpPr>
        <p:spPr>
          <a:xfrm>
            <a:off x="2928401" y="1380068"/>
            <a:ext cx="8574622" cy="2616199"/>
          </a:xfrm>
        </p:spPr>
        <p:txBody>
          <a:bodyPr>
            <a:normAutofit/>
          </a:bodyPr>
          <a:lstStyle/>
          <a:p>
            <a:r>
              <a:rPr lang="en-IN" dirty="0"/>
              <a:t>Analysis and Visualization of Cab Rides</a:t>
            </a:r>
          </a:p>
        </p:txBody>
      </p:sp>
      <p:sp>
        <p:nvSpPr>
          <p:cNvPr id="3" name="Subtitle 2">
            <a:extLst>
              <a:ext uri="{FF2B5EF4-FFF2-40B4-BE49-F238E27FC236}">
                <a16:creationId xmlns:a16="http://schemas.microsoft.com/office/drawing/2014/main" id="{B81B4DA7-1250-4D11-8F21-931CB5A12FF2}"/>
              </a:ext>
            </a:extLst>
          </p:cNvPr>
          <p:cNvSpPr>
            <a:spLocks noGrp="1"/>
          </p:cNvSpPr>
          <p:nvPr>
            <p:ph type="subTitle" idx="1"/>
          </p:nvPr>
        </p:nvSpPr>
        <p:spPr>
          <a:xfrm>
            <a:off x="4515377" y="3996267"/>
            <a:ext cx="6987645" cy="1388534"/>
          </a:xfrm>
        </p:spPr>
        <p:txBody>
          <a:bodyPr>
            <a:normAutofit/>
          </a:bodyPr>
          <a:lstStyle/>
          <a:p>
            <a:r>
              <a:rPr lang="en-IN" dirty="0"/>
              <a:t>By~</a:t>
            </a:r>
          </a:p>
          <a:p>
            <a:r>
              <a:rPr lang="en-IN" dirty="0" err="1"/>
              <a:t>Akshay</a:t>
            </a:r>
            <a:r>
              <a:rPr lang="en-IN" dirty="0"/>
              <a:t> Kumar Yadav -20mcb1015</a:t>
            </a:r>
          </a:p>
          <a:p>
            <a:r>
              <a:rPr lang="en-IN" dirty="0"/>
              <a:t>Vishnu Shashank – 20mcb1009</a:t>
            </a:r>
          </a:p>
        </p:txBody>
      </p:sp>
    </p:spTree>
    <p:extLst>
      <p:ext uri="{BB962C8B-B14F-4D97-AF65-F5344CB8AC3E}">
        <p14:creationId xmlns:p14="http://schemas.microsoft.com/office/powerpoint/2010/main" val="30086582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F4B4-1D5F-41FA-89DD-956B089C7239}"/>
              </a:ext>
            </a:extLst>
          </p:cNvPr>
          <p:cNvSpPr>
            <a:spLocks noGrp="1"/>
          </p:cNvSpPr>
          <p:nvPr>
            <p:ph type="title"/>
          </p:nvPr>
        </p:nvSpPr>
        <p:spPr>
          <a:xfrm>
            <a:off x="1484311" y="685800"/>
            <a:ext cx="10018713" cy="1185333"/>
          </a:xfrm>
        </p:spPr>
        <p:txBody>
          <a:bodyPr>
            <a:normAutofit/>
          </a:bodyPr>
          <a:lstStyle/>
          <a:p>
            <a:r>
              <a:rPr lang="en-IN" dirty="0"/>
              <a:t>K-Means</a:t>
            </a:r>
          </a:p>
        </p:txBody>
      </p:sp>
      <p:sp>
        <p:nvSpPr>
          <p:cNvPr id="3" name="Content Placeholder 2">
            <a:extLst>
              <a:ext uri="{FF2B5EF4-FFF2-40B4-BE49-F238E27FC236}">
                <a16:creationId xmlns:a16="http://schemas.microsoft.com/office/drawing/2014/main" id="{6405808D-D9B9-412D-A51E-25E446C122B9}"/>
              </a:ext>
            </a:extLst>
          </p:cNvPr>
          <p:cNvSpPr>
            <a:spLocks noGrp="1"/>
          </p:cNvSpPr>
          <p:nvPr>
            <p:ph idx="1"/>
          </p:nvPr>
        </p:nvSpPr>
        <p:spPr>
          <a:xfrm>
            <a:off x="1484311" y="1998133"/>
            <a:ext cx="6855356" cy="3793067"/>
          </a:xfrm>
        </p:spPr>
        <p:txBody>
          <a:bodyPr>
            <a:normAutofit/>
          </a:bodyPr>
          <a:lstStyle/>
          <a:p>
            <a:pPr>
              <a:lnSpc>
                <a:spcPct val="90000"/>
              </a:lnSpc>
            </a:pPr>
            <a:r>
              <a:rPr lang="en-US" sz="2000"/>
              <a:t>K-means is one of the simplest unsupervised learning algorithms for clustering.</a:t>
            </a:r>
          </a:p>
          <a:p>
            <a:pPr>
              <a:lnSpc>
                <a:spcPct val="90000"/>
              </a:lnSpc>
            </a:pPr>
            <a:r>
              <a:rPr lang="en-US" sz="2000"/>
              <a:t>K-means clustering aims to partition n observations into k (fixed </a:t>
            </a:r>
            <a:r>
              <a:rPr lang="en-US" sz="2000" err="1"/>
              <a:t>apriori</a:t>
            </a:r>
            <a:r>
              <a:rPr lang="en-US" sz="2000"/>
              <a:t>) clusters in which each observation belongs to the cluster with the nearest mean, serving as a prototype of the cluster.</a:t>
            </a:r>
          </a:p>
          <a:p>
            <a:pPr>
              <a:lnSpc>
                <a:spcPct val="90000"/>
              </a:lnSpc>
            </a:pPr>
            <a:r>
              <a:rPr lang="en-US" sz="2000"/>
              <a:t>Training Set: Uber trip data from 2014 (April - September)</a:t>
            </a:r>
            <a:endParaRPr lang="en-IN" sz="2000"/>
          </a:p>
          <a:p>
            <a:pPr>
              <a:lnSpc>
                <a:spcPct val="90000"/>
              </a:lnSpc>
            </a:pPr>
            <a:r>
              <a:rPr lang="en-US" sz="2000"/>
              <a:t>K-Means provided a good estimate of the boundary of various boroughs but with respect to the Uber Data on the training set. These boroughs were then matched against the real Boroughs and can be named accordingly</a:t>
            </a:r>
          </a:p>
          <a:p>
            <a:pPr>
              <a:lnSpc>
                <a:spcPct val="90000"/>
              </a:lnSpc>
            </a:pPr>
            <a:endParaRPr lang="en-US" sz="2000"/>
          </a:p>
        </p:txBody>
      </p:sp>
      <p:pic>
        <p:nvPicPr>
          <p:cNvPr id="5" name="Picture 4" descr="Map&#10;&#10;Description automatically generated">
            <a:extLst>
              <a:ext uri="{FF2B5EF4-FFF2-40B4-BE49-F238E27FC236}">
                <a16:creationId xmlns:a16="http://schemas.microsoft.com/office/drawing/2014/main" id="{A98D29CB-9A67-48F8-8A10-00BB3D869D04}"/>
              </a:ext>
            </a:extLst>
          </p:cNvPr>
          <p:cNvPicPr>
            <a:picLocks noChangeAspect="1"/>
          </p:cNvPicPr>
          <p:nvPr/>
        </p:nvPicPr>
        <p:blipFill>
          <a:blip r:embed="rId3"/>
          <a:stretch>
            <a:fillRect/>
          </a:stretch>
        </p:blipFill>
        <p:spPr>
          <a:xfrm>
            <a:off x="8785907" y="2751739"/>
            <a:ext cx="2717116" cy="228430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06679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DD07-77C8-4A46-ABB5-16D90BCCA3B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A0AA91B-4761-461D-85AB-2C4331561C90}"/>
              </a:ext>
            </a:extLst>
          </p:cNvPr>
          <p:cNvSpPr>
            <a:spLocks noGrp="1"/>
          </p:cNvSpPr>
          <p:nvPr>
            <p:ph idx="1"/>
          </p:nvPr>
        </p:nvSpPr>
        <p:spPr/>
        <p:txBody>
          <a:bodyPr>
            <a:normAutofit lnSpcReduction="10000"/>
          </a:bodyPr>
          <a:lstStyle/>
          <a:p>
            <a:r>
              <a:rPr lang="en-US" dirty="0"/>
              <a:t>Uber Pick up Analysis is a private cab service where in each individual owning a car can serve and earn as well for quite a low price.</a:t>
            </a:r>
          </a:p>
          <a:p>
            <a:r>
              <a:rPr lang="en-US" dirty="0"/>
              <a:t>Through the analysis the  Information obtained like:</a:t>
            </a:r>
          </a:p>
          <a:p>
            <a:pPr lvl="1"/>
            <a:r>
              <a:rPr lang="en-US" dirty="0"/>
              <a:t>from comparing its data for a weekday and weekend , We observe few interesting points about this service. Each month the usage of Uber services has been increasing gradually.</a:t>
            </a:r>
          </a:p>
          <a:p>
            <a:pPr lvl="1"/>
            <a:r>
              <a:rPr lang="en-US" dirty="0"/>
              <a:t>Uber has largely conquered the market and its way ahead than its competitors. Uber is used a lot on weekdays compared to weekends.</a:t>
            </a:r>
          </a:p>
        </p:txBody>
      </p:sp>
    </p:spTree>
    <p:extLst>
      <p:ext uri="{BB962C8B-B14F-4D97-AF65-F5344CB8AC3E}">
        <p14:creationId xmlns:p14="http://schemas.microsoft.com/office/powerpoint/2010/main" val="381541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36C5-1CCF-4BF6-B549-3EED8A011E81}"/>
              </a:ext>
            </a:extLst>
          </p:cNvPr>
          <p:cNvSpPr>
            <a:spLocks noGrp="1"/>
          </p:cNvSpPr>
          <p:nvPr>
            <p:ph type="title"/>
          </p:nvPr>
        </p:nvSpPr>
        <p:spPr>
          <a:xfrm>
            <a:off x="1484311" y="685800"/>
            <a:ext cx="10018713" cy="5323114"/>
          </a:xfrm>
        </p:spPr>
        <p:txBody>
          <a:bodyPr>
            <a:normAutofit/>
          </a:bodyPr>
          <a:lstStyle/>
          <a:p>
            <a:r>
              <a:rPr lang="en-IN" sz="8000" dirty="0"/>
              <a:t>THANK YOU</a:t>
            </a:r>
          </a:p>
        </p:txBody>
      </p:sp>
    </p:spTree>
    <p:extLst>
      <p:ext uri="{BB962C8B-B14F-4D97-AF65-F5344CB8AC3E}">
        <p14:creationId xmlns:p14="http://schemas.microsoft.com/office/powerpoint/2010/main" val="1781929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BD7D-680F-4C82-AC78-C1F5F89C8FF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72B4335-5D14-4B60-92B7-F7371A2C4538}"/>
              </a:ext>
            </a:extLst>
          </p:cNvPr>
          <p:cNvSpPr>
            <a:spLocks noGrp="1"/>
          </p:cNvSpPr>
          <p:nvPr>
            <p:ph idx="1"/>
          </p:nvPr>
        </p:nvSpPr>
        <p:spPr>
          <a:xfrm>
            <a:off x="1484310" y="1937857"/>
            <a:ext cx="10018713" cy="4622334"/>
          </a:xfrm>
        </p:spPr>
        <p:txBody>
          <a:bodyPr>
            <a:normAutofit fontScale="92500" lnSpcReduction="10000"/>
          </a:bodyPr>
          <a:lstStyle/>
          <a:p>
            <a:r>
              <a:rPr lang="en-US" dirty="0"/>
              <a:t>UBER is an American based transportation network company, which develops, markets and operates the Uber mobile app, which allows people with smartphones to add/submit a trip request based on which the Uber drivers routes their car. </a:t>
            </a:r>
          </a:p>
          <a:p>
            <a:r>
              <a:rPr lang="en-US" dirty="0"/>
              <a:t>Uber has covered almost all the major cities in the United States and is performing good by making it possible for anyone use a car.</a:t>
            </a:r>
          </a:p>
          <a:p>
            <a:r>
              <a:rPr lang="en-US" dirty="0"/>
              <a:t>New York City (NYC) is the most populous city in the United States. It is also the most densely populated major city in the United States. </a:t>
            </a:r>
          </a:p>
          <a:p>
            <a:r>
              <a:rPr lang="en-US" b="0" i="0" dirty="0">
                <a:solidFill>
                  <a:srgbClr val="24292E"/>
                </a:solidFill>
                <a:effectLst/>
                <a:latin typeface="-apple-system"/>
              </a:rPr>
              <a:t> The </a:t>
            </a:r>
            <a:r>
              <a:rPr lang="en-US" dirty="0">
                <a:solidFill>
                  <a:srgbClr val="24292E"/>
                </a:solidFill>
                <a:latin typeface="-apple-system"/>
              </a:rPr>
              <a:t>City is considered as one of the busiest place in the world and also different kind of people live in the city have their own professions and go to work or by their love place.</a:t>
            </a:r>
          </a:p>
          <a:p>
            <a:r>
              <a:rPr lang="en-US" dirty="0"/>
              <a:t>In this project, we analyze various data frames that has all the information’s related to Uber’s pick up date, time, latitude and longitude</a:t>
            </a:r>
            <a:endParaRPr lang="en-IN" dirty="0"/>
          </a:p>
        </p:txBody>
      </p:sp>
    </p:spTree>
    <p:extLst>
      <p:ext uri="{BB962C8B-B14F-4D97-AF65-F5344CB8AC3E}">
        <p14:creationId xmlns:p14="http://schemas.microsoft.com/office/powerpoint/2010/main" val="195560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2170-B66B-460A-803F-EC340CC61C70}"/>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7CC5D3C-AA43-4426-B454-7A78CB63E302}"/>
              </a:ext>
            </a:extLst>
          </p:cNvPr>
          <p:cNvSpPr>
            <a:spLocks noGrp="1"/>
          </p:cNvSpPr>
          <p:nvPr>
            <p:ph idx="1"/>
          </p:nvPr>
        </p:nvSpPr>
        <p:spPr/>
        <p:txBody>
          <a:bodyPr/>
          <a:lstStyle/>
          <a:p>
            <a:r>
              <a:rPr lang="en-US" dirty="0"/>
              <a:t>The objective of this project is to understand the traffic in different boroughs of New York City and to try and categorize the various zones within various boroughs.</a:t>
            </a:r>
          </a:p>
          <a:p>
            <a:r>
              <a:rPr lang="en-US" dirty="0"/>
              <a:t>It can be office destinations, residential destination, popular brunch destination or party destination according to it’s popularity given the time-range and the day of the week.</a:t>
            </a:r>
            <a:endParaRPr lang="en-IN" dirty="0"/>
          </a:p>
        </p:txBody>
      </p:sp>
    </p:spTree>
    <p:extLst>
      <p:ext uri="{BB962C8B-B14F-4D97-AF65-F5344CB8AC3E}">
        <p14:creationId xmlns:p14="http://schemas.microsoft.com/office/powerpoint/2010/main" val="261002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AE61-0ACF-4B79-8E2C-04082CD98D64}"/>
              </a:ext>
            </a:extLst>
          </p:cNvPr>
          <p:cNvSpPr>
            <a:spLocks noGrp="1"/>
          </p:cNvSpPr>
          <p:nvPr>
            <p:ph type="title"/>
          </p:nvPr>
        </p:nvSpPr>
        <p:spPr/>
        <p:txBody>
          <a:bodyPr/>
          <a:lstStyle/>
          <a:p>
            <a:r>
              <a:rPr lang="en-IN" dirty="0"/>
              <a:t> Problem Understanding </a:t>
            </a:r>
          </a:p>
        </p:txBody>
      </p:sp>
      <p:sp>
        <p:nvSpPr>
          <p:cNvPr id="3" name="Content Placeholder 2">
            <a:extLst>
              <a:ext uri="{FF2B5EF4-FFF2-40B4-BE49-F238E27FC236}">
                <a16:creationId xmlns:a16="http://schemas.microsoft.com/office/drawing/2014/main" id="{CED1D916-4308-4166-BD43-5C6D24FB8CA6}"/>
              </a:ext>
            </a:extLst>
          </p:cNvPr>
          <p:cNvSpPr>
            <a:spLocks noGrp="1"/>
          </p:cNvSpPr>
          <p:nvPr>
            <p:ph idx="1"/>
          </p:nvPr>
        </p:nvSpPr>
        <p:spPr/>
        <p:txBody>
          <a:bodyPr/>
          <a:lstStyle/>
          <a:p>
            <a:r>
              <a:rPr lang="en-US" dirty="0"/>
              <a:t>There is a lot of information stored in the traffic flow data of any city.</a:t>
            </a:r>
          </a:p>
          <a:p>
            <a:r>
              <a:rPr lang="en-US" dirty="0"/>
              <a:t>This data when mined over location can provide information about the major attractions of the city, it can help us understand the various zones of the city such as residential areas, office/school zones, highways, etc.</a:t>
            </a:r>
          </a:p>
          <a:p>
            <a:pPr marL="0" indent="0">
              <a:buNone/>
            </a:pPr>
            <a:endParaRPr lang="en-IN" dirty="0"/>
          </a:p>
        </p:txBody>
      </p:sp>
    </p:spTree>
    <p:extLst>
      <p:ext uri="{BB962C8B-B14F-4D97-AF65-F5344CB8AC3E}">
        <p14:creationId xmlns:p14="http://schemas.microsoft.com/office/powerpoint/2010/main" val="384222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3AEE-B3FA-4CFD-A098-2C352441A224}"/>
              </a:ext>
            </a:extLst>
          </p:cNvPr>
          <p:cNvSpPr>
            <a:spLocks noGrp="1"/>
          </p:cNvSpPr>
          <p:nvPr>
            <p:ph type="title"/>
          </p:nvPr>
        </p:nvSpPr>
        <p:spPr/>
        <p:txBody>
          <a:bodyPr/>
          <a:lstStyle/>
          <a:p>
            <a:r>
              <a:rPr lang="en-IN" dirty="0"/>
              <a:t>Data Understanding</a:t>
            </a:r>
          </a:p>
        </p:txBody>
      </p:sp>
      <p:sp>
        <p:nvSpPr>
          <p:cNvPr id="3" name="Content Placeholder 2">
            <a:extLst>
              <a:ext uri="{FF2B5EF4-FFF2-40B4-BE49-F238E27FC236}">
                <a16:creationId xmlns:a16="http://schemas.microsoft.com/office/drawing/2014/main" id="{44340C76-85C3-4FCF-BD0B-7AD19E013D51}"/>
              </a:ext>
            </a:extLst>
          </p:cNvPr>
          <p:cNvSpPr>
            <a:spLocks noGrp="1"/>
          </p:cNvSpPr>
          <p:nvPr>
            <p:ph idx="1"/>
          </p:nvPr>
        </p:nvSpPr>
        <p:spPr/>
        <p:txBody>
          <a:bodyPr>
            <a:normAutofit fontScale="77500" lnSpcReduction="20000"/>
          </a:bodyPr>
          <a:lstStyle/>
          <a:p>
            <a:r>
              <a:rPr lang="en-US" dirty="0"/>
              <a:t>Here, two groups of files that was generated by Uber: </a:t>
            </a:r>
          </a:p>
          <a:p>
            <a:r>
              <a:rPr lang="en-US" dirty="0"/>
              <a:t> Uber trip data from 2014 (April - September) </a:t>
            </a:r>
          </a:p>
          <a:p>
            <a:r>
              <a:rPr lang="en-US" dirty="0"/>
              <a:t> Uber trip data from 2015 (January - June)</a:t>
            </a:r>
          </a:p>
          <a:p>
            <a:r>
              <a:rPr lang="en-US" dirty="0"/>
              <a:t>There are six files of raw data on Uber pickups in New York City from April to September 2014</a:t>
            </a:r>
          </a:p>
          <a:p>
            <a:r>
              <a:rPr lang="en-US" dirty="0"/>
              <a:t>The files are separated by month and each has the following columns: </a:t>
            </a:r>
          </a:p>
          <a:p>
            <a:pPr lvl="1"/>
            <a:r>
              <a:rPr lang="en-US" dirty="0"/>
              <a:t>Date/Time : The date and time of the Uber pickup </a:t>
            </a:r>
          </a:p>
          <a:p>
            <a:pPr lvl="1"/>
            <a:r>
              <a:rPr lang="en-US" dirty="0"/>
              <a:t> Lat : The latitude of the Uber pickup </a:t>
            </a:r>
          </a:p>
          <a:p>
            <a:pPr lvl="1"/>
            <a:r>
              <a:rPr lang="en-US" dirty="0"/>
              <a:t>Lon : The longitude of the Uber pickup </a:t>
            </a:r>
          </a:p>
          <a:p>
            <a:pPr lvl="1"/>
            <a:r>
              <a:rPr lang="en-US" dirty="0"/>
              <a:t>Base : The TLC base company code affiliated with the Uber pickup</a:t>
            </a:r>
            <a:endParaRPr lang="en-IN" dirty="0"/>
          </a:p>
        </p:txBody>
      </p:sp>
    </p:spTree>
    <p:extLst>
      <p:ext uri="{BB962C8B-B14F-4D97-AF65-F5344CB8AC3E}">
        <p14:creationId xmlns:p14="http://schemas.microsoft.com/office/powerpoint/2010/main" val="319937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D666410-69B5-44B0-824B-5F093125A408}"/>
              </a:ext>
            </a:extLst>
          </p:cNvPr>
          <p:cNvSpPr>
            <a:spLocks noGrp="1"/>
          </p:cNvSpPr>
          <p:nvPr>
            <p:ph type="title"/>
          </p:nvPr>
        </p:nvSpPr>
        <p:spPr>
          <a:xfrm>
            <a:off x="1484312" y="685800"/>
            <a:ext cx="2812385" cy="1752599"/>
          </a:xfrm>
        </p:spPr>
        <p:txBody>
          <a:bodyPr vert="horz" lIns="91440" tIns="45720" rIns="91440" bIns="45720" rtlCol="0">
            <a:normAutofit/>
          </a:bodyPr>
          <a:lstStyle/>
          <a:p>
            <a:r>
              <a:rPr lang="en-US" sz="3200"/>
              <a:t>Results</a:t>
            </a:r>
            <a:br>
              <a:rPr lang="en-US" sz="3200"/>
            </a:br>
            <a:endParaRPr lang="en-US" sz="3200"/>
          </a:p>
        </p:txBody>
      </p:sp>
      <p:sp>
        <p:nvSpPr>
          <p:cNvPr id="15" name="Content Placeholder 14">
            <a:extLst>
              <a:ext uri="{FF2B5EF4-FFF2-40B4-BE49-F238E27FC236}">
                <a16:creationId xmlns:a16="http://schemas.microsoft.com/office/drawing/2014/main" id="{8A714105-6755-4C99-81C1-B21B0096278E}"/>
              </a:ext>
            </a:extLst>
          </p:cNvPr>
          <p:cNvSpPr>
            <a:spLocks noGrp="1"/>
          </p:cNvSpPr>
          <p:nvPr>
            <p:ph idx="1"/>
          </p:nvPr>
        </p:nvSpPr>
        <p:spPr>
          <a:xfrm>
            <a:off x="1484310" y="2666999"/>
            <a:ext cx="2812387" cy="3124201"/>
          </a:xfrm>
        </p:spPr>
        <p:txBody>
          <a:bodyPr>
            <a:normAutofit/>
          </a:bodyPr>
          <a:lstStyle/>
          <a:p>
            <a:r>
              <a:rPr lang="en-US" sz="1400" b="0" i="0" dirty="0">
                <a:solidFill>
                  <a:srgbClr val="444444"/>
                </a:solidFill>
                <a:effectLst/>
                <a:latin typeface="Georgia" panose="02040502050405020303" pitchFamily="18" charset="0"/>
              </a:rPr>
              <a:t>Plotting data by trips during</a:t>
            </a:r>
            <a:r>
              <a:rPr lang="en-US" sz="1800" b="0" i="0" dirty="0">
                <a:solidFill>
                  <a:srgbClr val="444444"/>
                </a:solidFill>
                <a:effectLst/>
                <a:latin typeface="Georgia" panose="02040502050405020303" pitchFamily="18" charset="0"/>
              </a:rPr>
              <a:t> for Every  Hour in a Day</a:t>
            </a:r>
            <a:endParaRPr lang="en-US" sz="1400" b="0" i="0" dirty="0">
              <a:solidFill>
                <a:srgbClr val="444444"/>
              </a:solidFill>
              <a:effectLst/>
              <a:latin typeface="Georgia" panose="02040502050405020303" pitchFamily="18" charset="0"/>
            </a:endParaRPr>
          </a:p>
        </p:txBody>
      </p:sp>
      <p:sp>
        <p:nvSpPr>
          <p:cNvPr id="26"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Chart, bar chart, histogram&#10;&#10;Description automatically generated">
            <a:extLst>
              <a:ext uri="{FF2B5EF4-FFF2-40B4-BE49-F238E27FC236}">
                <a16:creationId xmlns:a16="http://schemas.microsoft.com/office/drawing/2014/main" id="{6B3F7696-2D90-4F0B-8C2F-8F5BC4A6807B}"/>
              </a:ext>
            </a:extLst>
          </p:cNvPr>
          <p:cNvPicPr>
            <a:picLocks noChangeAspect="1"/>
          </p:cNvPicPr>
          <p:nvPr/>
        </p:nvPicPr>
        <p:blipFill>
          <a:blip r:embed="rId3"/>
          <a:stretch>
            <a:fillRect/>
          </a:stretch>
        </p:blipFill>
        <p:spPr>
          <a:xfrm>
            <a:off x="4941202" y="1156620"/>
            <a:ext cx="6237359" cy="4256997"/>
          </a:xfrm>
          <a:prstGeom prst="rect">
            <a:avLst/>
          </a:prstGeom>
        </p:spPr>
      </p:pic>
    </p:spTree>
    <p:extLst>
      <p:ext uri="{BB962C8B-B14F-4D97-AF65-F5344CB8AC3E}">
        <p14:creationId xmlns:p14="http://schemas.microsoft.com/office/powerpoint/2010/main" val="30919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9" name="Content Placeholder 8">
            <a:extLst>
              <a:ext uri="{FF2B5EF4-FFF2-40B4-BE49-F238E27FC236}">
                <a16:creationId xmlns:a16="http://schemas.microsoft.com/office/drawing/2014/main" id="{14384719-FEB0-45F7-BEB6-FEAD6AC597DD}"/>
              </a:ext>
            </a:extLst>
          </p:cNvPr>
          <p:cNvSpPr>
            <a:spLocks noGrp="1"/>
          </p:cNvSpPr>
          <p:nvPr>
            <p:ph idx="1"/>
          </p:nvPr>
        </p:nvSpPr>
        <p:spPr>
          <a:xfrm>
            <a:off x="1484310" y="2666999"/>
            <a:ext cx="2812387" cy="3124201"/>
          </a:xfrm>
        </p:spPr>
        <p:txBody>
          <a:bodyPr>
            <a:normAutofit/>
          </a:bodyPr>
          <a:lstStyle/>
          <a:p>
            <a:r>
              <a:rPr lang="en-US" sz="1400" b="0" i="0" dirty="0">
                <a:solidFill>
                  <a:srgbClr val="444444"/>
                </a:solidFill>
                <a:effectLst/>
                <a:latin typeface="Georgia" panose="02040502050405020303" pitchFamily="18" charset="0"/>
              </a:rPr>
              <a:t>Plotting the trips by the hours </a:t>
            </a:r>
            <a:r>
              <a:rPr lang="en-US" sz="1400" dirty="0">
                <a:solidFill>
                  <a:srgbClr val="444444"/>
                </a:solidFill>
                <a:latin typeface="Georgia" panose="02040502050405020303" pitchFamily="18" charset="0"/>
              </a:rPr>
              <a:t>as well as months </a:t>
            </a:r>
            <a:endParaRPr lang="en-US" sz="1400" b="0" i="0" dirty="0">
              <a:solidFill>
                <a:srgbClr val="444444"/>
              </a:solidFill>
              <a:effectLst/>
              <a:latin typeface="Georgia" panose="02040502050405020303" pitchFamily="18" charset="0"/>
            </a:endParaRP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10;&#10;Description automatically generated">
            <a:extLst>
              <a:ext uri="{FF2B5EF4-FFF2-40B4-BE49-F238E27FC236}">
                <a16:creationId xmlns:a16="http://schemas.microsoft.com/office/drawing/2014/main" id="{E4ABCAAA-2490-4B0C-9D15-71B74DC6FAC9}"/>
              </a:ext>
            </a:extLst>
          </p:cNvPr>
          <p:cNvPicPr>
            <a:picLocks noChangeAspect="1"/>
          </p:cNvPicPr>
          <p:nvPr/>
        </p:nvPicPr>
        <p:blipFill>
          <a:blip r:embed="rId3"/>
          <a:stretch>
            <a:fillRect/>
          </a:stretch>
        </p:blipFill>
        <p:spPr>
          <a:xfrm>
            <a:off x="4941202" y="1172214"/>
            <a:ext cx="6237359" cy="4225810"/>
          </a:xfrm>
          <a:prstGeom prst="rect">
            <a:avLst/>
          </a:prstGeom>
        </p:spPr>
      </p:pic>
    </p:spTree>
    <p:extLst>
      <p:ext uri="{BB962C8B-B14F-4D97-AF65-F5344CB8AC3E}">
        <p14:creationId xmlns:p14="http://schemas.microsoft.com/office/powerpoint/2010/main" val="143795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56C5F458-F0B9-4584-B7A3-BA39F9E9FC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0" name="Freeform 6">
              <a:extLst>
                <a:ext uri="{FF2B5EF4-FFF2-40B4-BE49-F238E27FC236}">
                  <a16:creationId xmlns:a16="http://schemas.microsoft.com/office/drawing/2014/main" id="{EF5CE756-E024-433C-98E3-931095C81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1" name="Freeform 7">
              <a:extLst>
                <a:ext uri="{FF2B5EF4-FFF2-40B4-BE49-F238E27FC236}">
                  <a16:creationId xmlns:a16="http://schemas.microsoft.com/office/drawing/2014/main" id="{0B4D7F81-EC0F-4E8E-8D3F-BCBF50359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2" name="Freeform 9">
              <a:extLst>
                <a:ext uri="{FF2B5EF4-FFF2-40B4-BE49-F238E27FC236}">
                  <a16:creationId xmlns:a16="http://schemas.microsoft.com/office/drawing/2014/main" id="{9DEF7606-46AD-4ECA-8815-33A3217D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3" name="Freeform 10">
              <a:extLst>
                <a:ext uri="{FF2B5EF4-FFF2-40B4-BE49-F238E27FC236}">
                  <a16:creationId xmlns:a16="http://schemas.microsoft.com/office/drawing/2014/main" id="{778C7720-6627-4BE3-9174-54CD26E72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4" name="Freeform 11">
              <a:extLst>
                <a:ext uri="{FF2B5EF4-FFF2-40B4-BE49-F238E27FC236}">
                  <a16:creationId xmlns:a16="http://schemas.microsoft.com/office/drawing/2014/main" id="{3D25C4CC-C750-4C0A-ADB5-CFA9FFAE5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5" name="Freeform 12">
              <a:extLst>
                <a:ext uri="{FF2B5EF4-FFF2-40B4-BE49-F238E27FC236}">
                  <a16:creationId xmlns:a16="http://schemas.microsoft.com/office/drawing/2014/main" id="{D6834B30-F11B-40AA-A8C8-0EF0710D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731118E-A70A-441A-B501-742ED849354B}"/>
              </a:ext>
            </a:extLst>
          </p:cNvPr>
          <p:cNvSpPr>
            <a:spLocks noGrp="1"/>
          </p:cNvSpPr>
          <p:nvPr>
            <p:ph type="title"/>
          </p:nvPr>
        </p:nvSpPr>
        <p:spPr>
          <a:xfrm>
            <a:off x="3967843" y="4094452"/>
            <a:ext cx="7535180" cy="1879989"/>
          </a:xfrm>
        </p:spPr>
        <p:txBody>
          <a:bodyPr vert="horz" lIns="91440" tIns="45720" rIns="91440" bIns="45720" rtlCol="0" anchor="b">
            <a:normAutofit/>
          </a:bodyPr>
          <a:lstStyle/>
          <a:p>
            <a:pPr algn="r">
              <a:lnSpc>
                <a:spcPct val="90000"/>
              </a:lnSpc>
            </a:pPr>
            <a:r>
              <a:rPr lang="en-US" sz="3800" dirty="0"/>
              <a:t>Some of the Visualization according to their month ,days or by days &amp; months   </a:t>
            </a:r>
          </a:p>
        </p:txBody>
      </p:sp>
      <p:sp>
        <p:nvSpPr>
          <p:cNvPr id="37" name="Rounded Rectangle 9">
            <a:extLst>
              <a:ext uri="{FF2B5EF4-FFF2-40B4-BE49-F238E27FC236}">
                <a16:creationId xmlns:a16="http://schemas.microsoft.com/office/drawing/2014/main" id="{2485AC7A-46D7-4F0F-9F64-C69A06189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19092"/>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bar chart&#10;&#10;Description automatically generated">
            <a:extLst>
              <a:ext uri="{FF2B5EF4-FFF2-40B4-BE49-F238E27FC236}">
                <a16:creationId xmlns:a16="http://schemas.microsoft.com/office/drawing/2014/main" id="{ACC41563-9B97-4D0A-AC3A-88B944E9E0FD}"/>
              </a:ext>
            </a:extLst>
          </p:cNvPr>
          <p:cNvPicPr>
            <a:picLocks noChangeAspect="1"/>
          </p:cNvPicPr>
          <p:nvPr/>
        </p:nvPicPr>
        <p:blipFill>
          <a:blip r:embed="rId3"/>
          <a:stretch>
            <a:fillRect/>
          </a:stretch>
        </p:blipFill>
        <p:spPr>
          <a:xfrm>
            <a:off x="4049403" y="975360"/>
            <a:ext cx="3497524" cy="2430780"/>
          </a:xfrm>
          <a:prstGeom prst="rect">
            <a:avLst/>
          </a:prstGeom>
        </p:spPr>
      </p:pic>
      <p:pic>
        <p:nvPicPr>
          <p:cNvPr id="9" name="Content Placeholder 8" descr="Chart, bar chart&#10;&#10;Description automatically generated">
            <a:extLst>
              <a:ext uri="{FF2B5EF4-FFF2-40B4-BE49-F238E27FC236}">
                <a16:creationId xmlns:a16="http://schemas.microsoft.com/office/drawing/2014/main" id="{F876EA7E-D02B-4BBF-B43C-F89F782C4DC0}"/>
              </a:ext>
            </a:extLst>
          </p:cNvPr>
          <p:cNvPicPr>
            <a:picLocks noGrp="1" noChangeAspect="1"/>
          </p:cNvPicPr>
          <p:nvPr>
            <p:ph idx="1"/>
          </p:nvPr>
        </p:nvPicPr>
        <p:blipFill>
          <a:blip r:embed="rId4"/>
          <a:stretch>
            <a:fillRect/>
          </a:stretch>
        </p:blipFill>
        <p:spPr>
          <a:xfrm>
            <a:off x="7714925" y="989922"/>
            <a:ext cx="3506069" cy="2401656"/>
          </a:xfrm>
          <a:prstGeom prst="rect">
            <a:avLst/>
          </a:prstGeom>
          <a:ln w="53975">
            <a:noFill/>
          </a:ln>
        </p:spPr>
      </p:pic>
    </p:spTree>
    <p:extLst>
      <p:ext uri="{BB962C8B-B14F-4D97-AF65-F5344CB8AC3E}">
        <p14:creationId xmlns:p14="http://schemas.microsoft.com/office/powerpoint/2010/main" val="2858303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7"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8"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9"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0"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1"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2"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0CB47C9-23C5-4DD2-9CAF-339D4F865370}"/>
              </a:ext>
            </a:extLst>
          </p:cNvPr>
          <p:cNvSpPr>
            <a:spLocks noGrp="1"/>
          </p:cNvSpPr>
          <p:nvPr>
            <p:ph type="title"/>
          </p:nvPr>
        </p:nvSpPr>
        <p:spPr>
          <a:xfrm>
            <a:off x="1484312" y="685800"/>
            <a:ext cx="2812385" cy="1752599"/>
          </a:xfrm>
        </p:spPr>
        <p:txBody>
          <a:bodyPr>
            <a:normAutofit/>
          </a:bodyPr>
          <a:lstStyle/>
          <a:p>
            <a:r>
              <a:rPr lang="en-IN" sz="3200" dirty="0"/>
              <a:t>Heat Map</a:t>
            </a:r>
          </a:p>
        </p:txBody>
      </p:sp>
      <p:sp>
        <p:nvSpPr>
          <p:cNvPr id="13" name="Content Placeholder 12">
            <a:extLst>
              <a:ext uri="{FF2B5EF4-FFF2-40B4-BE49-F238E27FC236}">
                <a16:creationId xmlns:a16="http://schemas.microsoft.com/office/drawing/2014/main" id="{FCE5C1F3-A9A9-42EB-AE1D-28200B38649F}"/>
              </a:ext>
            </a:extLst>
          </p:cNvPr>
          <p:cNvSpPr>
            <a:spLocks noGrp="1"/>
          </p:cNvSpPr>
          <p:nvPr>
            <p:ph idx="1"/>
          </p:nvPr>
        </p:nvSpPr>
        <p:spPr>
          <a:xfrm>
            <a:off x="1484310" y="2666999"/>
            <a:ext cx="2812387" cy="3124201"/>
          </a:xfrm>
        </p:spPr>
        <p:txBody>
          <a:bodyPr>
            <a:normAutofit/>
          </a:bodyPr>
          <a:lstStyle/>
          <a:p>
            <a:r>
              <a:rPr lang="en-US" sz="1800" dirty="0"/>
              <a:t>Plotting the data drips on the basis on Hours &amp; days.</a:t>
            </a:r>
          </a:p>
        </p:txBody>
      </p:sp>
      <p:sp>
        <p:nvSpPr>
          <p:cNvPr id="24"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picture containing text, outdoor object, solar cell, tiled&#10;&#10;Description automatically generated">
            <a:extLst>
              <a:ext uri="{FF2B5EF4-FFF2-40B4-BE49-F238E27FC236}">
                <a16:creationId xmlns:a16="http://schemas.microsoft.com/office/drawing/2014/main" id="{EAB09183-6618-4E66-85D5-2B96644852B6}"/>
              </a:ext>
            </a:extLst>
          </p:cNvPr>
          <p:cNvPicPr>
            <a:picLocks noChangeAspect="1"/>
          </p:cNvPicPr>
          <p:nvPr/>
        </p:nvPicPr>
        <p:blipFill>
          <a:blip r:embed="rId3"/>
          <a:stretch>
            <a:fillRect/>
          </a:stretch>
        </p:blipFill>
        <p:spPr>
          <a:xfrm>
            <a:off x="4941202" y="1109840"/>
            <a:ext cx="6237359" cy="4350557"/>
          </a:xfrm>
          <a:prstGeom prst="rect">
            <a:avLst/>
          </a:prstGeom>
        </p:spPr>
      </p:pic>
    </p:spTree>
    <p:extLst>
      <p:ext uri="{BB962C8B-B14F-4D97-AF65-F5344CB8AC3E}">
        <p14:creationId xmlns:p14="http://schemas.microsoft.com/office/powerpoint/2010/main" val="1784874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94</TotalTime>
  <Words>654</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Corbel</vt:lpstr>
      <vt:lpstr>Georgia</vt:lpstr>
      <vt:lpstr>Parallax</vt:lpstr>
      <vt:lpstr>Analysis and Visualization of Cab Rides</vt:lpstr>
      <vt:lpstr>Introduction</vt:lpstr>
      <vt:lpstr>Objective</vt:lpstr>
      <vt:lpstr> Problem Understanding </vt:lpstr>
      <vt:lpstr>Data Understanding</vt:lpstr>
      <vt:lpstr>Results </vt:lpstr>
      <vt:lpstr>PowerPoint Presentation</vt:lpstr>
      <vt:lpstr>Some of the Visualization according to their month ,days or by days &amp; months   </vt:lpstr>
      <vt:lpstr>Heat Map</vt:lpstr>
      <vt:lpstr>K-Means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Visualization of Cab Rides</dc:title>
  <dc:creator>Vishnu Shashank</dc:creator>
  <cp:lastModifiedBy>Vishnu Shashank</cp:lastModifiedBy>
  <cp:revision>4</cp:revision>
  <dcterms:created xsi:type="dcterms:W3CDTF">2021-05-30T18:13:03Z</dcterms:created>
  <dcterms:modified xsi:type="dcterms:W3CDTF">2021-05-31T05:13:53Z</dcterms:modified>
</cp:coreProperties>
</file>