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3.xml" ContentType="application/vnd.openxmlformats-officedocument.theme+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theme/theme4.xml" ContentType="application/vnd.openxmlformats-officedocument.theme+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theme/theme5.xml" ContentType="application/vnd.openxmlformats-officedocument.theme+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comments/comment1.xml" ContentType="application/vnd.openxmlformats-officedocument.presentationml.comment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omments/comment2.xml" ContentType="application/vnd.openxmlformats-officedocument.presentationml.comments+xml"/>
  <Override PartName="/ppt/notesSlides/notesSlide4.xml" ContentType="application/vnd.openxmlformats-officedocument.presentationml.notesSlide+xml"/>
  <Override PartName="/ppt/comments/comment3.xml" ContentType="application/vnd.openxmlformats-officedocument.presentationml.comments+xml"/>
  <Override PartName="/ppt/comments/comment4.xml" ContentType="application/vnd.openxmlformats-officedocument.presentationml.comments+xml"/>
  <Override PartName="/ppt/theme/themeOverride1.xml" ContentType="application/vnd.openxmlformats-officedocument.themeOverride+xml"/>
  <Override PartName="/ppt/comments/comment5.xml" ContentType="application/vnd.openxmlformats-officedocument.presentationml.comments+xml"/>
  <Override PartName="/ppt/comments/comment6.xml" ContentType="application/vnd.openxmlformats-officedocument.presentationml.comments+xml"/>
  <Override PartName="/ppt/comments/comment7.xml" ContentType="application/vnd.openxmlformats-officedocument.presentationml.comments+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 id="2147483661" r:id="rId6"/>
    <p:sldMasterId id="2147483674" r:id="rId7"/>
    <p:sldMasterId id="2147483687" r:id="rId8"/>
    <p:sldMasterId id="2147483700" r:id="rId9"/>
    <p:sldMasterId id="2147483713" r:id="rId10"/>
  </p:sldMasterIdLst>
  <p:notesMasterIdLst>
    <p:notesMasterId r:id="rId40"/>
  </p:notesMasterIdLst>
  <p:sldIdLst>
    <p:sldId id="256" r:id="rId11"/>
    <p:sldId id="257" r:id="rId12"/>
    <p:sldId id="258" r:id="rId13"/>
    <p:sldId id="259" r:id="rId14"/>
    <p:sldId id="262" r:id="rId15"/>
    <p:sldId id="263" r:id="rId16"/>
    <p:sldId id="260" r:id="rId17"/>
    <p:sldId id="264" r:id="rId18"/>
    <p:sldId id="296" r:id="rId19"/>
    <p:sldId id="261" r:id="rId20"/>
    <p:sldId id="297" r:id="rId21"/>
    <p:sldId id="298" r:id="rId22"/>
    <p:sldId id="299" r:id="rId23"/>
    <p:sldId id="301" r:id="rId24"/>
    <p:sldId id="302" r:id="rId25"/>
    <p:sldId id="303" r:id="rId26"/>
    <p:sldId id="273" r:id="rId27"/>
    <p:sldId id="300" r:id="rId28"/>
    <p:sldId id="304" r:id="rId29"/>
    <p:sldId id="305" r:id="rId30"/>
    <p:sldId id="306" r:id="rId31"/>
    <p:sldId id="307" r:id="rId32"/>
    <p:sldId id="308" r:id="rId33"/>
    <p:sldId id="309" r:id="rId34"/>
    <p:sldId id="310" r:id="rId35"/>
    <p:sldId id="311" r:id="rId36"/>
    <p:sldId id="312" r:id="rId37"/>
    <p:sldId id="313" r:id="rId38"/>
    <p:sldId id="314" r:id="rId39"/>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tion par défaut" id="{806EC264-C5C4-4AD8-9D8C-AC5E8FED16C1}">
          <p14:sldIdLst>
            <p14:sldId id="256"/>
            <p14:sldId id="257"/>
            <p14:sldId id="258"/>
            <p14:sldId id="259"/>
            <p14:sldId id="262"/>
            <p14:sldId id="263"/>
            <p14:sldId id="260"/>
            <p14:sldId id="264"/>
            <p14:sldId id="296"/>
          </p14:sldIdLst>
        </p14:section>
        <p14:section name="Section sans titre" id="{41682E1E-9852-4E4D-BBC5-56C31AE8832D}">
          <p14:sldIdLst>
            <p14:sldId id="261"/>
            <p14:sldId id="297"/>
            <p14:sldId id="298"/>
            <p14:sldId id="299"/>
            <p14:sldId id="301"/>
            <p14:sldId id="302"/>
            <p14:sldId id="303"/>
            <p14:sldId id="273"/>
            <p14:sldId id="300"/>
            <p14:sldId id="304"/>
            <p14:sldId id="305"/>
            <p14:sldId id="306"/>
            <p14:sldId id="307"/>
            <p14:sldId id="308"/>
            <p14:sldId id="309"/>
            <p14:sldId id="310"/>
            <p14:sldId id="311"/>
            <p14:sldId id="312"/>
            <p14:sldId id="313"/>
            <p14:sldId id="314"/>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Emilie VILLETORTE" initials="EV" lastIdx="10" clrIdx="0">
    <p:extLst>
      <p:ext uri="{19B8F6BF-5375-455C-9EA6-DF929625EA0E}">
        <p15:presenceInfo xmlns:p15="http://schemas.microsoft.com/office/powerpoint/2012/main" userId="Emilie VILLETORTE" providerId="None"/>
      </p:ext>
    </p:extLst>
  </p:cmAuthor>
  <p:cmAuthor id="2" name="Cédric Millauriaux" initials="CM" lastIdx="6" clrIdx="1">
    <p:extLst>
      <p:ext uri="{19B8F6BF-5375-455C-9EA6-DF929625EA0E}">
        <p15:presenceInfo xmlns:p15="http://schemas.microsoft.com/office/powerpoint/2012/main" userId="f4aefbae1c9d398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88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9086AD8-2F53-4E4B-BCF9-2B6B0E4E2C35}" v="184" dt="2018-10-02T08:17:23.46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853" autoAdjust="0"/>
  </p:normalViewPr>
  <p:slideViewPr>
    <p:cSldViewPr snapToGrid="0">
      <p:cViewPr varScale="1">
        <p:scale>
          <a:sx n="51" d="100"/>
          <a:sy n="51" d="100"/>
        </p:scale>
        <p:origin x="48" y="1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3.xml"/><Relationship Id="rId18" Type="http://schemas.openxmlformats.org/officeDocument/2006/relationships/slide" Target="slides/slide8.xml"/><Relationship Id="rId26" Type="http://schemas.openxmlformats.org/officeDocument/2006/relationships/slide" Target="slides/slide16.xml"/><Relationship Id="rId39" Type="http://schemas.openxmlformats.org/officeDocument/2006/relationships/slide" Target="slides/slide29.xml"/><Relationship Id="rId21" Type="http://schemas.openxmlformats.org/officeDocument/2006/relationships/slide" Target="slides/slide11.xml"/><Relationship Id="rId34" Type="http://schemas.openxmlformats.org/officeDocument/2006/relationships/slide" Target="slides/slide24.xml"/><Relationship Id="rId42" Type="http://schemas.openxmlformats.org/officeDocument/2006/relationships/presProps" Target="presProps.xml"/><Relationship Id="rId47" Type="http://schemas.microsoft.com/office/2015/10/relationships/revisionInfo" Target="revisionInfo.xml"/><Relationship Id="rId7" Type="http://schemas.openxmlformats.org/officeDocument/2006/relationships/slideMaster" Target="slideMasters/slideMaster3.xml"/><Relationship Id="rId2" Type="http://schemas.openxmlformats.org/officeDocument/2006/relationships/customXml" Target="../customXml/item2.xml"/><Relationship Id="rId16" Type="http://schemas.openxmlformats.org/officeDocument/2006/relationships/slide" Target="slides/slide6.xml"/><Relationship Id="rId29" Type="http://schemas.openxmlformats.org/officeDocument/2006/relationships/slide" Target="slides/slide19.xml"/><Relationship Id="rId1" Type="http://schemas.openxmlformats.org/officeDocument/2006/relationships/customXml" Target="../customXml/item1.xml"/><Relationship Id="rId6" Type="http://schemas.openxmlformats.org/officeDocument/2006/relationships/slideMaster" Target="slideMasters/slideMaster2.xml"/><Relationship Id="rId11" Type="http://schemas.openxmlformats.org/officeDocument/2006/relationships/slide" Target="slides/slide1.xml"/><Relationship Id="rId24" Type="http://schemas.openxmlformats.org/officeDocument/2006/relationships/slide" Target="slides/slide14.xml"/><Relationship Id="rId32" Type="http://schemas.openxmlformats.org/officeDocument/2006/relationships/slide" Target="slides/slide22.xml"/><Relationship Id="rId37" Type="http://schemas.openxmlformats.org/officeDocument/2006/relationships/slide" Target="slides/slide27.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Master" Target="slideMasters/slideMaster1.xml"/><Relationship Id="rId15" Type="http://schemas.openxmlformats.org/officeDocument/2006/relationships/slide" Target="slides/slide5.xml"/><Relationship Id="rId23" Type="http://schemas.openxmlformats.org/officeDocument/2006/relationships/slide" Target="slides/slide13.xml"/><Relationship Id="rId28" Type="http://schemas.openxmlformats.org/officeDocument/2006/relationships/slide" Target="slides/slide18.xml"/><Relationship Id="rId36" Type="http://schemas.openxmlformats.org/officeDocument/2006/relationships/slide" Target="slides/slide26.xml"/><Relationship Id="rId10" Type="http://schemas.openxmlformats.org/officeDocument/2006/relationships/slideMaster" Target="slideMasters/slideMaster6.xml"/><Relationship Id="rId19" Type="http://schemas.openxmlformats.org/officeDocument/2006/relationships/slide" Target="slides/slide9.xml"/><Relationship Id="rId31" Type="http://schemas.openxmlformats.org/officeDocument/2006/relationships/slide" Target="slides/slide21.xml"/><Relationship Id="rId44" Type="http://schemas.openxmlformats.org/officeDocument/2006/relationships/theme" Target="theme/theme1.xml"/><Relationship Id="rId4" Type="http://schemas.openxmlformats.org/officeDocument/2006/relationships/customXml" Target="../customXml/item4.xml"/><Relationship Id="rId9" Type="http://schemas.openxmlformats.org/officeDocument/2006/relationships/slideMaster" Target="slideMasters/slideMaster5.xml"/><Relationship Id="rId14" Type="http://schemas.openxmlformats.org/officeDocument/2006/relationships/slide" Target="slides/slide4.xml"/><Relationship Id="rId22" Type="http://schemas.openxmlformats.org/officeDocument/2006/relationships/slide" Target="slides/slide12.xml"/><Relationship Id="rId27" Type="http://schemas.openxmlformats.org/officeDocument/2006/relationships/slide" Target="slides/slide17.xml"/><Relationship Id="rId30" Type="http://schemas.openxmlformats.org/officeDocument/2006/relationships/slide" Target="slides/slide20.xml"/><Relationship Id="rId35" Type="http://schemas.openxmlformats.org/officeDocument/2006/relationships/slide" Target="slides/slide25.xml"/><Relationship Id="rId43" Type="http://schemas.openxmlformats.org/officeDocument/2006/relationships/viewProps" Target="viewProps.xml"/><Relationship Id="rId8" Type="http://schemas.openxmlformats.org/officeDocument/2006/relationships/slideMaster" Target="slideMasters/slideMaster4.xml"/><Relationship Id="rId12" Type="http://schemas.openxmlformats.org/officeDocument/2006/relationships/slide" Target="slides/slide2.xml"/><Relationship Id="rId17" Type="http://schemas.openxmlformats.org/officeDocument/2006/relationships/slide" Target="slides/slide7.xml"/><Relationship Id="rId25" Type="http://schemas.openxmlformats.org/officeDocument/2006/relationships/slide" Target="slides/slide15.xml"/><Relationship Id="rId33" Type="http://schemas.openxmlformats.org/officeDocument/2006/relationships/slide" Target="slides/slide23.xml"/><Relationship Id="rId38" Type="http://schemas.openxmlformats.org/officeDocument/2006/relationships/slide" Target="slides/slide28.xml"/><Relationship Id="rId46" Type="http://schemas.microsoft.com/office/2016/11/relationships/changesInfo" Target="changesInfos/changesInfo1.xml"/><Relationship Id="rId20" Type="http://schemas.openxmlformats.org/officeDocument/2006/relationships/slide" Target="slides/slide10.xml"/><Relationship Id="rId41" Type="http://schemas.openxmlformats.org/officeDocument/2006/relationships/commentAuthors" Target="commen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édric Millauriaux" userId="f4aefbae1c9d398b" providerId="LiveId" clId="{296B1A24-0266-4C6F-AFFB-DE46B1616E46}"/>
    <pc:docChg chg="undo custSel addSld delSld modSld sldOrd modSection">
      <pc:chgData name="Cédric Millauriaux" userId="f4aefbae1c9d398b" providerId="LiveId" clId="{296B1A24-0266-4C6F-AFFB-DE46B1616E46}" dt="2018-09-04T16:51:33.889" v="6362" actId="20577"/>
      <pc:docMkLst>
        <pc:docMk/>
      </pc:docMkLst>
      <pc:sldChg chg="modSp">
        <pc:chgData name="Cédric Millauriaux" userId="f4aefbae1c9d398b" providerId="LiveId" clId="{296B1A24-0266-4C6F-AFFB-DE46B1616E46}" dt="2018-09-04T13:12:14.482" v="106" actId="27636"/>
        <pc:sldMkLst>
          <pc:docMk/>
          <pc:sldMk cId="0" sldId="257"/>
        </pc:sldMkLst>
        <pc:spChg chg="mod">
          <ac:chgData name="Cédric Millauriaux" userId="f4aefbae1c9d398b" providerId="LiveId" clId="{296B1A24-0266-4C6F-AFFB-DE46B1616E46}" dt="2018-09-04T13:12:14.482" v="106" actId="27636"/>
          <ac:spMkLst>
            <pc:docMk/>
            <pc:sldMk cId="0" sldId="257"/>
            <ac:spMk id="263" creationId="{00000000-0000-0000-0000-000000000000}"/>
          </ac:spMkLst>
        </pc:spChg>
      </pc:sldChg>
      <pc:sldChg chg="addSp delSp modSp">
        <pc:chgData name="Cédric Millauriaux" userId="f4aefbae1c9d398b" providerId="LiveId" clId="{296B1A24-0266-4C6F-AFFB-DE46B1616E46}" dt="2018-09-04T13:24:08.624" v="662" actId="20577"/>
        <pc:sldMkLst>
          <pc:docMk/>
          <pc:sldMk cId="0" sldId="259"/>
        </pc:sldMkLst>
        <pc:spChg chg="add mod">
          <ac:chgData name="Cédric Millauriaux" userId="f4aefbae1c9d398b" providerId="LiveId" clId="{296B1A24-0266-4C6F-AFFB-DE46B1616E46}" dt="2018-09-04T13:21:46.140" v="485" actId="1076"/>
          <ac:spMkLst>
            <pc:docMk/>
            <pc:sldMk cId="0" sldId="259"/>
            <ac:spMk id="19" creationId="{CE9DFD8D-A53F-4E6E-B96D-ABDBDA717C39}"/>
          </ac:spMkLst>
        </pc:spChg>
        <pc:spChg chg="add mod">
          <ac:chgData name="Cédric Millauriaux" userId="f4aefbae1c9d398b" providerId="LiveId" clId="{296B1A24-0266-4C6F-AFFB-DE46B1616E46}" dt="2018-09-04T13:21:46.140" v="485" actId="1076"/>
          <ac:spMkLst>
            <pc:docMk/>
            <pc:sldMk cId="0" sldId="259"/>
            <ac:spMk id="20" creationId="{B9C0A16A-19B4-40CD-A5E9-6DD1393DDE52}"/>
          </ac:spMkLst>
        </pc:spChg>
        <pc:spChg chg="add mod">
          <ac:chgData name="Cédric Millauriaux" userId="f4aefbae1c9d398b" providerId="LiveId" clId="{296B1A24-0266-4C6F-AFFB-DE46B1616E46}" dt="2018-09-04T13:21:46.140" v="485" actId="1076"/>
          <ac:spMkLst>
            <pc:docMk/>
            <pc:sldMk cId="0" sldId="259"/>
            <ac:spMk id="21" creationId="{ECDD28C6-D74B-455B-B941-CE55681C394C}"/>
          </ac:spMkLst>
        </pc:spChg>
        <pc:spChg chg="add mod">
          <ac:chgData name="Cédric Millauriaux" userId="f4aefbae1c9d398b" providerId="LiveId" clId="{296B1A24-0266-4C6F-AFFB-DE46B1616E46}" dt="2018-09-04T13:21:46.140" v="485" actId="1076"/>
          <ac:spMkLst>
            <pc:docMk/>
            <pc:sldMk cId="0" sldId="259"/>
            <ac:spMk id="22" creationId="{FC5BAB55-6AAE-43DA-89F9-EE25A89F0061}"/>
          </ac:spMkLst>
        </pc:spChg>
        <pc:spChg chg="add mod">
          <ac:chgData name="Cédric Millauriaux" userId="f4aefbae1c9d398b" providerId="LiveId" clId="{296B1A24-0266-4C6F-AFFB-DE46B1616E46}" dt="2018-09-04T13:21:46.140" v="485" actId="1076"/>
          <ac:spMkLst>
            <pc:docMk/>
            <pc:sldMk cId="0" sldId="259"/>
            <ac:spMk id="23" creationId="{8E533EE3-3519-40ED-8B11-EAB7CE30C870}"/>
          </ac:spMkLst>
        </pc:spChg>
        <pc:spChg chg="add mod">
          <ac:chgData name="Cédric Millauriaux" userId="f4aefbae1c9d398b" providerId="LiveId" clId="{296B1A24-0266-4C6F-AFFB-DE46B1616E46}" dt="2018-09-04T13:21:46.140" v="485" actId="1076"/>
          <ac:spMkLst>
            <pc:docMk/>
            <pc:sldMk cId="0" sldId="259"/>
            <ac:spMk id="24" creationId="{203301FE-73FB-4DC8-A255-038843D88D07}"/>
          </ac:spMkLst>
        </pc:spChg>
        <pc:spChg chg="mod">
          <ac:chgData name="Cédric Millauriaux" userId="f4aefbae1c9d398b" providerId="LiveId" clId="{296B1A24-0266-4C6F-AFFB-DE46B1616E46}" dt="2018-09-04T13:21:46.140" v="485" actId="1076"/>
          <ac:spMkLst>
            <pc:docMk/>
            <pc:sldMk cId="0" sldId="259"/>
            <ac:spMk id="269" creationId="{00000000-0000-0000-0000-000000000000}"/>
          </ac:spMkLst>
        </pc:spChg>
        <pc:spChg chg="del">
          <ac:chgData name="Cédric Millauriaux" userId="f4aefbae1c9d398b" providerId="LiveId" clId="{296B1A24-0266-4C6F-AFFB-DE46B1616E46}" dt="2018-09-04T13:12:06.895" v="102" actId="478"/>
          <ac:spMkLst>
            <pc:docMk/>
            <pc:sldMk cId="0" sldId="259"/>
            <ac:spMk id="270" creationId="{00000000-0000-0000-0000-000000000000}"/>
          </ac:spMkLst>
        </pc:spChg>
        <pc:spChg chg="del">
          <ac:chgData name="Cédric Millauriaux" userId="f4aefbae1c9d398b" providerId="LiveId" clId="{296B1A24-0266-4C6F-AFFB-DE46B1616E46}" dt="2018-09-04T13:12:07.552" v="103" actId="478"/>
          <ac:spMkLst>
            <pc:docMk/>
            <pc:sldMk cId="0" sldId="259"/>
            <ac:spMk id="271" creationId="{00000000-0000-0000-0000-000000000000}"/>
          </ac:spMkLst>
        </pc:spChg>
        <pc:spChg chg="del">
          <ac:chgData name="Cédric Millauriaux" userId="f4aefbae1c9d398b" providerId="LiveId" clId="{296B1A24-0266-4C6F-AFFB-DE46B1616E46}" dt="2018-09-04T13:12:08.607" v="104" actId="478"/>
          <ac:spMkLst>
            <pc:docMk/>
            <pc:sldMk cId="0" sldId="259"/>
            <ac:spMk id="272" creationId="{00000000-0000-0000-0000-000000000000}"/>
          </ac:spMkLst>
        </pc:spChg>
        <pc:spChg chg="mod">
          <ac:chgData name="Cédric Millauriaux" userId="f4aefbae1c9d398b" providerId="LiveId" clId="{296B1A24-0266-4C6F-AFFB-DE46B1616E46}" dt="2018-09-04T13:24:08.624" v="662" actId="20577"/>
          <ac:spMkLst>
            <pc:docMk/>
            <pc:sldMk cId="0" sldId="259"/>
            <ac:spMk id="273" creationId="{00000000-0000-0000-0000-000000000000}"/>
          </ac:spMkLst>
        </pc:spChg>
        <pc:spChg chg="del">
          <ac:chgData name="Cédric Millauriaux" userId="f4aefbae1c9d398b" providerId="LiveId" clId="{296B1A24-0266-4C6F-AFFB-DE46B1616E46}" dt="2018-09-04T13:12:05.488" v="101" actId="478"/>
          <ac:spMkLst>
            <pc:docMk/>
            <pc:sldMk cId="0" sldId="259"/>
            <ac:spMk id="275" creationId="{00000000-0000-0000-0000-000000000000}"/>
          </ac:spMkLst>
        </pc:spChg>
        <pc:spChg chg="del">
          <ac:chgData name="Cédric Millauriaux" userId="f4aefbae1c9d398b" providerId="LiveId" clId="{296B1A24-0266-4C6F-AFFB-DE46B1616E46}" dt="2018-09-04T13:12:05.488" v="101" actId="478"/>
          <ac:spMkLst>
            <pc:docMk/>
            <pc:sldMk cId="0" sldId="259"/>
            <ac:spMk id="277" creationId="{00000000-0000-0000-0000-000000000000}"/>
          </ac:spMkLst>
        </pc:spChg>
        <pc:spChg chg="mod">
          <ac:chgData name="Cédric Millauriaux" userId="f4aefbae1c9d398b" providerId="LiveId" clId="{296B1A24-0266-4C6F-AFFB-DE46B1616E46}" dt="2018-09-04T13:21:46.140" v="485" actId="1076"/>
          <ac:spMkLst>
            <pc:docMk/>
            <pc:sldMk cId="0" sldId="259"/>
            <ac:spMk id="279" creationId="{00000000-0000-0000-0000-000000000000}"/>
          </ac:spMkLst>
        </pc:spChg>
        <pc:spChg chg="del">
          <ac:chgData name="Cédric Millauriaux" userId="f4aefbae1c9d398b" providerId="LiveId" clId="{296B1A24-0266-4C6F-AFFB-DE46B1616E46}" dt="2018-09-04T13:12:05.488" v="101" actId="478"/>
          <ac:spMkLst>
            <pc:docMk/>
            <pc:sldMk cId="0" sldId="259"/>
            <ac:spMk id="280" creationId="{00000000-0000-0000-0000-000000000000}"/>
          </ac:spMkLst>
        </pc:spChg>
        <pc:picChg chg="del">
          <ac:chgData name="Cédric Millauriaux" userId="f4aefbae1c9d398b" providerId="LiveId" clId="{296B1A24-0266-4C6F-AFFB-DE46B1616E46}" dt="2018-09-04T13:09:59.423" v="5" actId="478"/>
          <ac:picMkLst>
            <pc:docMk/>
            <pc:sldMk cId="0" sldId="259"/>
            <ac:picMk id="274" creationId="{00000000-0000-0000-0000-000000000000}"/>
          </ac:picMkLst>
        </pc:picChg>
        <pc:picChg chg="del">
          <ac:chgData name="Cédric Millauriaux" userId="f4aefbae1c9d398b" providerId="LiveId" clId="{296B1A24-0266-4C6F-AFFB-DE46B1616E46}" dt="2018-09-04T13:09:57.903" v="4" actId="478"/>
          <ac:picMkLst>
            <pc:docMk/>
            <pc:sldMk cId="0" sldId="259"/>
            <ac:picMk id="276" creationId="{00000000-0000-0000-0000-000000000000}"/>
          </ac:picMkLst>
        </pc:picChg>
        <pc:picChg chg="del">
          <ac:chgData name="Cédric Millauriaux" userId="f4aefbae1c9d398b" providerId="LiveId" clId="{296B1A24-0266-4C6F-AFFB-DE46B1616E46}" dt="2018-09-04T13:09:54.882" v="3" actId="478"/>
          <ac:picMkLst>
            <pc:docMk/>
            <pc:sldMk cId="0" sldId="259"/>
            <ac:picMk id="278" creationId="{00000000-0000-0000-0000-000000000000}"/>
          </ac:picMkLst>
        </pc:picChg>
        <pc:picChg chg="del">
          <ac:chgData name="Cédric Millauriaux" userId="f4aefbae1c9d398b" providerId="LiveId" clId="{296B1A24-0266-4C6F-AFFB-DE46B1616E46}" dt="2018-09-04T13:09:59.825" v="6" actId="478"/>
          <ac:picMkLst>
            <pc:docMk/>
            <pc:sldMk cId="0" sldId="259"/>
            <ac:picMk id="281" creationId="{00000000-0000-0000-0000-000000000000}"/>
          </ac:picMkLst>
        </pc:picChg>
        <pc:picChg chg="del">
          <ac:chgData name="Cédric Millauriaux" userId="f4aefbae1c9d398b" providerId="LiveId" clId="{296B1A24-0266-4C6F-AFFB-DE46B1616E46}" dt="2018-09-04T13:12:04.174" v="100" actId="478"/>
          <ac:picMkLst>
            <pc:docMk/>
            <pc:sldMk cId="0" sldId="259"/>
            <ac:picMk id="282" creationId="{00000000-0000-0000-0000-000000000000}"/>
          </ac:picMkLst>
        </pc:picChg>
        <pc:picChg chg="del">
          <ac:chgData name="Cédric Millauriaux" userId="f4aefbae1c9d398b" providerId="LiveId" clId="{296B1A24-0266-4C6F-AFFB-DE46B1616E46}" dt="2018-09-04T13:12:03.768" v="99" actId="478"/>
          <ac:picMkLst>
            <pc:docMk/>
            <pc:sldMk cId="0" sldId="259"/>
            <ac:picMk id="283" creationId="{00000000-0000-0000-0000-000000000000}"/>
          </ac:picMkLst>
        </pc:picChg>
      </pc:sldChg>
      <pc:sldChg chg="modSp">
        <pc:chgData name="Cédric Millauriaux" userId="f4aefbae1c9d398b" providerId="LiveId" clId="{296B1A24-0266-4C6F-AFFB-DE46B1616E46}" dt="2018-09-04T13:35:10.895" v="978" actId="20577"/>
        <pc:sldMkLst>
          <pc:docMk/>
          <pc:sldMk cId="0" sldId="260"/>
        </pc:sldMkLst>
        <pc:spChg chg="mod">
          <ac:chgData name="Cédric Millauriaux" userId="f4aefbae1c9d398b" providerId="LiveId" clId="{296B1A24-0266-4C6F-AFFB-DE46B1616E46}" dt="2018-09-04T13:35:10.895" v="978" actId="20577"/>
          <ac:spMkLst>
            <pc:docMk/>
            <pc:sldMk cId="0" sldId="260"/>
            <ac:spMk id="286" creationId="{00000000-0000-0000-0000-000000000000}"/>
          </ac:spMkLst>
        </pc:spChg>
      </pc:sldChg>
      <pc:sldChg chg="addSp delSp modSp">
        <pc:chgData name="Cédric Millauriaux" userId="f4aefbae1c9d398b" providerId="LiveId" clId="{296B1A24-0266-4C6F-AFFB-DE46B1616E46}" dt="2018-09-04T14:14:30.186" v="1711" actId="1076"/>
        <pc:sldMkLst>
          <pc:docMk/>
          <pc:sldMk cId="0" sldId="261"/>
        </pc:sldMkLst>
        <pc:spChg chg="add del">
          <ac:chgData name="Cédric Millauriaux" userId="f4aefbae1c9d398b" providerId="LiveId" clId="{296B1A24-0266-4C6F-AFFB-DE46B1616E46}" dt="2018-09-04T14:11:59.523" v="1666"/>
          <ac:spMkLst>
            <pc:docMk/>
            <pc:sldMk cId="0" sldId="261"/>
            <ac:spMk id="2" creationId="{2DDECA5D-49D8-4C16-A677-714CC5D9C4B3}"/>
          </ac:spMkLst>
        </pc:spChg>
        <pc:spChg chg="add mod">
          <ac:chgData name="Cédric Millauriaux" userId="f4aefbae1c9d398b" providerId="LiveId" clId="{296B1A24-0266-4C6F-AFFB-DE46B1616E46}" dt="2018-09-04T14:14:17.173" v="1693" actId="1076"/>
          <ac:spMkLst>
            <pc:docMk/>
            <pc:sldMk cId="0" sldId="261"/>
            <ac:spMk id="6" creationId="{4543CEA7-A931-434F-94B3-2102512C1930}"/>
          </ac:spMkLst>
        </pc:spChg>
        <pc:spChg chg="add mod">
          <ac:chgData name="Cédric Millauriaux" userId="f4aefbae1c9d398b" providerId="LiveId" clId="{296B1A24-0266-4C6F-AFFB-DE46B1616E46}" dt="2018-09-04T14:14:30.186" v="1711" actId="1076"/>
          <ac:spMkLst>
            <pc:docMk/>
            <pc:sldMk cId="0" sldId="261"/>
            <ac:spMk id="12" creationId="{20457360-B022-42C1-8776-87924C53B72E}"/>
          </ac:spMkLst>
        </pc:spChg>
        <pc:spChg chg="mod">
          <ac:chgData name="Cédric Millauriaux" userId="f4aefbae1c9d398b" providerId="LiveId" clId="{296B1A24-0266-4C6F-AFFB-DE46B1616E46}" dt="2018-09-04T14:06:32.488" v="1612" actId="20577"/>
          <ac:spMkLst>
            <pc:docMk/>
            <pc:sldMk cId="0" sldId="261"/>
            <ac:spMk id="287" creationId="{00000000-0000-0000-0000-000000000000}"/>
          </ac:spMkLst>
        </pc:spChg>
        <pc:spChg chg="mod">
          <ac:chgData name="Cédric Millauriaux" userId="f4aefbae1c9d398b" providerId="LiveId" clId="{296B1A24-0266-4C6F-AFFB-DE46B1616E46}" dt="2018-09-04T14:06:45.020" v="1664" actId="20577"/>
          <ac:spMkLst>
            <pc:docMk/>
            <pc:sldMk cId="0" sldId="261"/>
            <ac:spMk id="288" creationId="{00000000-0000-0000-0000-000000000000}"/>
          </ac:spMkLst>
        </pc:spChg>
        <pc:spChg chg="del">
          <ac:chgData name="Cédric Millauriaux" userId="f4aefbae1c9d398b" providerId="LiveId" clId="{296B1A24-0266-4C6F-AFFB-DE46B1616E46}" dt="2018-09-04T14:06:37.234" v="1614" actId="478"/>
          <ac:spMkLst>
            <pc:docMk/>
            <pc:sldMk cId="0" sldId="261"/>
            <ac:spMk id="291" creationId="{00000000-0000-0000-0000-000000000000}"/>
          </ac:spMkLst>
        </pc:spChg>
        <pc:picChg chg="add del">
          <ac:chgData name="Cédric Millauriaux" userId="f4aefbae1c9d398b" providerId="LiveId" clId="{296B1A24-0266-4C6F-AFFB-DE46B1616E46}" dt="2018-09-04T14:13:03.423" v="1668"/>
          <ac:picMkLst>
            <pc:docMk/>
            <pc:sldMk cId="0" sldId="261"/>
            <ac:picMk id="3" creationId="{056D75C1-79E8-4485-9AAA-74508FC9BC1C}"/>
          </ac:picMkLst>
        </pc:picChg>
        <pc:picChg chg="add mod">
          <ac:chgData name="Cédric Millauriaux" userId="f4aefbae1c9d398b" providerId="LiveId" clId="{296B1A24-0266-4C6F-AFFB-DE46B1616E46}" dt="2018-09-04T14:13:14.752" v="1670" actId="1076"/>
          <ac:picMkLst>
            <pc:docMk/>
            <pc:sldMk cId="0" sldId="261"/>
            <ac:picMk id="4" creationId="{3472BDDA-691A-449C-A563-9D8358A37D3F}"/>
          </ac:picMkLst>
        </pc:picChg>
        <pc:picChg chg="add mod">
          <ac:chgData name="Cédric Millauriaux" userId="f4aefbae1c9d398b" providerId="LiveId" clId="{296B1A24-0266-4C6F-AFFB-DE46B1616E46}" dt="2018-09-04T14:14:01.029" v="1672" actId="1076"/>
          <ac:picMkLst>
            <pc:docMk/>
            <pc:sldMk cId="0" sldId="261"/>
            <ac:picMk id="5" creationId="{4576D630-52D2-4A08-9C7E-7945816AE15D}"/>
          </ac:picMkLst>
        </pc:picChg>
        <pc:picChg chg="del">
          <ac:chgData name="Cédric Millauriaux" userId="f4aefbae1c9d398b" providerId="LiveId" clId="{296B1A24-0266-4C6F-AFFB-DE46B1616E46}" dt="2018-09-04T14:06:34.578" v="1613" actId="478"/>
          <ac:picMkLst>
            <pc:docMk/>
            <pc:sldMk cId="0" sldId="261"/>
            <ac:picMk id="290" creationId="{00000000-0000-0000-0000-000000000000}"/>
          </ac:picMkLst>
        </pc:picChg>
      </pc:sldChg>
      <pc:sldChg chg="modSp add">
        <pc:chgData name="Cédric Millauriaux" userId="f4aefbae1c9d398b" providerId="LiveId" clId="{296B1A24-0266-4C6F-AFFB-DE46B1616E46}" dt="2018-09-04T13:21:54.516" v="486" actId="1076"/>
        <pc:sldMkLst>
          <pc:docMk/>
          <pc:sldMk cId="406481889" sldId="262"/>
        </pc:sldMkLst>
        <pc:spChg chg="mod">
          <ac:chgData name="Cédric Millauriaux" userId="f4aefbae1c9d398b" providerId="LiveId" clId="{296B1A24-0266-4C6F-AFFB-DE46B1616E46}" dt="2018-09-04T13:21:54.516" v="486" actId="1076"/>
          <ac:spMkLst>
            <pc:docMk/>
            <pc:sldMk cId="406481889" sldId="262"/>
            <ac:spMk id="19" creationId="{CE9DFD8D-A53F-4E6E-B96D-ABDBDA717C39}"/>
          </ac:spMkLst>
        </pc:spChg>
        <pc:spChg chg="mod">
          <ac:chgData name="Cédric Millauriaux" userId="f4aefbae1c9d398b" providerId="LiveId" clId="{296B1A24-0266-4C6F-AFFB-DE46B1616E46}" dt="2018-09-04T13:21:54.516" v="486" actId="1076"/>
          <ac:spMkLst>
            <pc:docMk/>
            <pc:sldMk cId="406481889" sldId="262"/>
            <ac:spMk id="20" creationId="{B9C0A16A-19B4-40CD-A5E9-6DD1393DDE52}"/>
          </ac:spMkLst>
        </pc:spChg>
        <pc:spChg chg="mod">
          <ac:chgData name="Cédric Millauriaux" userId="f4aefbae1c9d398b" providerId="LiveId" clId="{296B1A24-0266-4C6F-AFFB-DE46B1616E46}" dt="2018-09-04T13:21:54.516" v="486" actId="1076"/>
          <ac:spMkLst>
            <pc:docMk/>
            <pc:sldMk cId="406481889" sldId="262"/>
            <ac:spMk id="21" creationId="{ECDD28C6-D74B-455B-B941-CE55681C394C}"/>
          </ac:spMkLst>
        </pc:spChg>
        <pc:spChg chg="mod">
          <ac:chgData name="Cédric Millauriaux" userId="f4aefbae1c9d398b" providerId="LiveId" clId="{296B1A24-0266-4C6F-AFFB-DE46B1616E46}" dt="2018-09-04T13:21:54.516" v="486" actId="1076"/>
          <ac:spMkLst>
            <pc:docMk/>
            <pc:sldMk cId="406481889" sldId="262"/>
            <ac:spMk id="22" creationId="{FC5BAB55-6AAE-43DA-89F9-EE25A89F0061}"/>
          </ac:spMkLst>
        </pc:spChg>
        <pc:spChg chg="mod">
          <ac:chgData name="Cédric Millauriaux" userId="f4aefbae1c9d398b" providerId="LiveId" clId="{296B1A24-0266-4C6F-AFFB-DE46B1616E46}" dt="2018-09-04T13:21:54.516" v="486" actId="1076"/>
          <ac:spMkLst>
            <pc:docMk/>
            <pc:sldMk cId="406481889" sldId="262"/>
            <ac:spMk id="269" creationId="{00000000-0000-0000-0000-000000000000}"/>
          </ac:spMkLst>
        </pc:spChg>
        <pc:spChg chg="mod">
          <ac:chgData name="Cédric Millauriaux" userId="f4aefbae1c9d398b" providerId="LiveId" clId="{296B1A24-0266-4C6F-AFFB-DE46B1616E46}" dt="2018-09-04T13:14:07.194" v="254" actId="20577"/>
          <ac:spMkLst>
            <pc:docMk/>
            <pc:sldMk cId="406481889" sldId="262"/>
            <ac:spMk id="273" creationId="{00000000-0000-0000-0000-000000000000}"/>
          </ac:spMkLst>
        </pc:spChg>
        <pc:spChg chg="mod">
          <ac:chgData name="Cédric Millauriaux" userId="f4aefbae1c9d398b" providerId="LiveId" clId="{296B1A24-0266-4C6F-AFFB-DE46B1616E46}" dt="2018-09-04T13:21:54.516" v="486" actId="1076"/>
          <ac:spMkLst>
            <pc:docMk/>
            <pc:sldMk cId="406481889" sldId="262"/>
            <ac:spMk id="279" creationId="{00000000-0000-0000-0000-000000000000}"/>
          </ac:spMkLst>
        </pc:spChg>
      </pc:sldChg>
      <pc:sldChg chg="addSp modSp add">
        <pc:chgData name="Cédric Millauriaux" userId="f4aefbae1c9d398b" providerId="LiveId" clId="{296B1A24-0266-4C6F-AFFB-DE46B1616E46}" dt="2018-09-04T13:23:58.773" v="657" actId="1076"/>
        <pc:sldMkLst>
          <pc:docMk/>
          <pc:sldMk cId="1458608633" sldId="263"/>
        </pc:sldMkLst>
        <pc:spChg chg="add mod">
          <ac:chgData name="Cédric Millauriaux" userId="f4aefbae1c9d398b" providerId="LiveId" clId="{296B1A24-0266-4C6F-AFFB-DE46B1616E46}" dt="2018-09-04T13:23:58.773" v="657" actId="1076"/>
          <ac:spMkLst>
            <pc:docMk/>
            <pc:sldMk cId="1458608633" sldId="263"/>
            <ac:spMk id="11" creationId="{56796ED5-DF62-4B70-97A7-92CA8C5BB321}"/>
          </ac:spMkLst>
        </pc:spChg>
        <pc:spChg chg="add mod">
          <ac:chgData name="Cédric Millauriaux" userId="f4aefbae1c9d398b" providerId="LiveId" clId="{296B1A24-0266-4C6F-AFFB-DE46B1616E46}" dt="2018-09-04T13:23:58.773" v="657" actId="1076"/>
          <ac:spMkLst>
            <pc:docMk/>
            <pc:sldMk cId="1458608633" sldId="263"/>
            <ac:spMk id="12" creationId="{EF9C83D5-57C3-43B6-878E-E32E0D92B9BC}"/>
          </ac:spMkLst>
        </pc:spChg>
        <pc:spChg chg="mod">
          <ac:chgData name="Cédric Millauriaux" userId="f4aefbae1c9d398b" providerId="LiveId" clId="{296B1A24-0266-4C6F-AFFB-DE46B1616E46}" dt="2018-09-04T13:23:58.773" v="657" actId="1076"/>
          <ac:spMkLst>
            <pc:docMk/>
            <pc:sldMk cId="1458608633" sldId="263"/>
            <ac:spMk id="19" creationId="{CE9DFD8D-A53F-4E6E-B96D-ABDBDA717C39}"/>
          </ac:spMkLst>
        </pc:spChg>
        <pc:spChg chg="mod">
          <ac:chgData name="Cédric Millauriaux" userId="f4aefbae1c9d398b" providerId="LiveId" clId="{296B1A24-0266-4C6F-AFFB-DE46B1616E46}" dt="2018-09-04T13:23:58.773" v="657" actId="1076"/>
          <ac:spMkLst>
            <pc:docMk/>
            <pc:sldMk cId="1458608633" sldId="263"/>
            <ac:spMk id="20" creationId="{B9C0A16A-19B4-40CD-A5E9-6DD1393DDE52}"/>
          </ac:spMkLst>
        </pc:spChg>
        <pc:spChg chg="mod">
          <ac:chgData name="Cédric Millauriaux" userId="f4aefbae1c9d398b" providerId="LiveId" clId="{296B1A24-0266-4C6F-AFFB-DE46B1616E46}" dt="2018-09-04T13:23:58.773" v="657" actId="1076"/>
          <ac:spMkLst>
            <pc:docMk/>
            <pc:sldMk cId="1458608633" sldId="263"/>
            <ac:spMk id="21" creationId="{ECDD28C6-D74B-455B-B941-CE55681C394C}"/>
          </ac:spMkLst>
        </pc:spChg>
        <pc:spChg chg="mod">
          <ac:chgData name="Cédric Millauriaux" userId="f4aefbae1c9d398b" providerId="LiveId" clId="{296B1A24-0266-4C6F-AFFB-DE46B1616E46}" dt="2018-09-04T13:23:58.773" v="657" actId="1076"/>
          <ac:spMkLst>
            <pc:docMk/>
            <pc:sldMk cId="1458608633" sldId="263"/>
            <ac:spMk id="22" creationId="{FC5BAB55-6AAE-43DA-89F9-EE25A89F0061}"/>
          </ac:spMkLst>
        </pc:spChg>
        <pc:spChg chg="mod">
          <ac:chgData name="Cédric Millauriaux" userId="f4aefbae1c9d398b" providerId="LiveId" clId="{296B1A24-0266-4C6F-AFFB-DE46B1616E46}" dt="2018-09-04T13:23:58.773" v="657" actId="1076"/>
          <ac:spMkLst>
            <pc:docMk/>
            <pc:sldMk cId="1458608633" sldId="263"/>
            <ac:spMk id="269" creationId="{00000000-0000-0000-0000-000000000000}"/>
          </ac:spMkLst>
        </pc:spChg>
        <pc:spChg chg="mod">
          <ac:chgData name="Cédric Millauriaux" userId="f4aefbae1c9d398b" providerId="LiveId" clId="{296B1A24-0266-4C6F-AFFB-DE46B1616E46}" dt="2018-09-04T13:22:00.321" v="497" actId="20577"/>
          <ac:spMkLst>
            <pc:docMk/>
            <pc:sldMk cId="1458608633" sldId="263"/>
            <ac:spMk id="273" creationId="{00000000-0000-0000-0000-000000000000}"/>
          </ac:spMkLst>
        </pc:spChg>
        <pc:spChg chg="mod">
          <ac:chgData name="Cédric Millauriaux" userId="f4aefbae1c9d398b" providerId="LiveId" clId="{296B1A24-0266-4C6F-AFFB-DE46B1616E46}" dt="2018-09-04T13:23:58.773" v="657" actId="1076"/>
          <ac:spMkLst>
            <pc:docMk/>
            <pc:sldMk cId="1458608633" sldId="263"/>
            <ac:spMk id="279" creationId="{00000000-0000-0000-0000-000000000000}"/>
          </ac:spMkLst>
        </pc:spChg>
      </pc:sldChg>
      <pc:sldChg chg="modSp add ord">
        <pc:chgData name="Cédric Millauriaux" userId="f4aefbae1c9d398b" providerId="LiveId" clId="{296B1A24-0266-4C6F-AFFB-DE46B1616E46}" dt="2018-09-04T13:50:39.056" v="1545" actId="20577"/>
        <pc:sldMkLst>
          <pc:docMk/>
          <pc:sldMk cId="166627317" sldId="264"/>
        </pc:sldMkLst>
        <pc:spChg chg="mod">
          <ac:chgData name="Cédric Millauriaux" userId="f4aefbae1c9d398b" providerId="LiveId" clId="{296B1A24-0266-4C6F-AFFB-DE46B1616E46}" dt="2018-09-04T13:44:10.023" v="1023" actId="20577"/>
          <ac:spMkLst>
            <pc:docMk/>
            <pc:sldMk cId="166627317" sldId="264"/>
            <ac:spMk id="264" creationId="{00000000-0000-0000-0000-000000000000}"/>
          </ac:spMkLst>
        </pc:spChg>
        <pc:spChg chg="mod">
          <ac:chgData name="Cédric Millauriaux" userId="f4aefbae1c9d398b" providerId="LiveId" clId="{296B1A24-0266-4C6F-AFFB-DE46B1616E46}" dt="2018-09-04T13:50:39.056" v="1545" actId="20577"/>
          <ac:spMkLst>
            <pc:docMk/>
            <pc:sldMk cId="166627317" sldId="264"/>
            <ac:spMk id="266" creationId="{00000000-0000-0000-0000-000000000000}"/>
          </ac:spMkLst>
        </pc:spChg>
      </pc:sldChg>
      <pc:sldChg chg="modSp add">
        <pc:chgData name="Cédric Millauriaux" userId="f4aefbae1c9d398b" providerId="LiveId" clId="{296B1A24-0266-4C6F-AFFB-DE46B1616E46}" dt="2018-09-04T15:11:10.344" v="3804" actId="20577"/>
        <pc:sldMkLst>
          <pc:docMk/>
          <pc:sldMk cId="3294092759" sldId="273"/>
        </pc:sldMkLst>
        <pc:spChg chg="mod">
          <ac:chgData name="Cédric Millauriaux" userId="f4aefbae1c9d398b" providerId="LiveId" clId="{296B1A24-0266-4C6F-AFFB-DE46B1616E46}" dt="2018-09-04T15:10:37.097" v="3668"/>
          <ac:spMkLst>
            <pc:docMk/>
            <pc:sldMk cId="3294092759" sldId="273"/>
            <ac:spMk id="4" creationId="{00000000-0000-0000-0000-000000000000}"/>
          </ac:spMkLst>
        </pc:spChg>
        <pc:spChg chg="mod">
          <ac:chgData name="Cédric Millauriaux" userId="f4aefbae1c9d398b" providerId="LiveId" clId="{296B1A24-0266-4C6F-AFFB-DE46B1616E46}" dt="2018-09-04T15:10:33.444" v="3667"/>
          <ac:spMkLst>
            <pc:docMk/>
            <pc:sldMk cId="3294092759" sldId="273"/>
            <ac:spMk id="7" creationId="{00000000-0000-0000-0000-000000000000}"/>
          </ac:spMkLst>
        </pc:spChg>
        <pc:spChg chg="mod">
          <ac:chgData name="Cédric Millauriaux" userId="f4aefbae1c9d398b" providerId="LiveId" clId="{296B1A24-0266-4C6F-AFFB-DE46B1616E46}" dt="2018-09-04T15:11:10.344" v="3804" actId="20577"/>
          <ac:spMkLst>
            <pc:docMk/>
            <pc:sldMk cId="3294092759" sldId="273"/>
            <ac:spMk id="10" creationId="{00000000-0000-0000-0000-000000000000}"/>
          </ac:spMkLst>
        </pc:spChg>
      </pc:sldChg>
      <pc:sldChg chg="delSp modSp add del">
        <pc:chgData name="Cédric Millauriaux" userId="f4aefbae1c9d398b" providerId="LiveId" clId="{296B1A24-0266-4C6F-AFFB-DE46B1616E46}" dt="2018-09-04T13:58:20.530" v="1572" actId="478"/>
        <pc:sldMkLst>
          <pc:docMk/>
          <pc:sldMk cId="1285536264" sldId="296"/>
        </pc:sldMkLst>
        <pc:spChg chg="mod">
          <ac:chgData name="Cédric Millauriaux" userId="f4aefbae1c9d398b" providerId="LiveId" clId="{296B1A24-0266-4C6F-AFFB-DE46B1616E46}" dt="2018-09-04T13:57:09.339" v="1555"/>
          <ac:spMkLst>
            <pc:docMk/>
            <pc:sldMk cId="1285536264" sldId="296"/>
            <ac:spMk id="2" creationId="{00000000-0000-0000-0000-000000000000}"/>
          </ac:spMkLst>
        </pc:spChg>
        <pc:spChg chg="mod">
          <ac:chgData name="Cédric Millauriaux" userId="f4aefbae1c9d398b" providerId="LiveId" clId="{296B1A24-0266-4C6F-AFFB-DE46B1616E46}" dt="2018-09-04T13:57:05.730" v="1554"/>
          <ac:spMkLst>
            <pc:docMk/>
            <pc:sldMk cId="1285536264" sldId="296"/>
            <ac:spMk id="4" creationId="{00000000-0000-0000-0000-000000000000}"/>
          </ac:spMkLst>
        </pc:spChg>
        <pc:spChg chg="mod">
          <ac:chgData name="Cédric Millauriaux" userId="f4aefbae1c9d398b" providerId="LiveId" clId="{296B1A24-0266-4C6F-AFFB-DE46B1616E46}" dt="2018-09-04T13:58:09.934" v="1567" actId="27636"/>
          <ac:spMkLst>
            <pc:docMk/>
            <pc:sldMk cId="1285536264" sldId="296"/>
            <ac:spMk id="6" creationId="{00000000-0000-0000-0000-000000000000}"/>
          </ac:spMkLst>
        </pc:spChg>
        <pc:spChg chg="del">
          <ac:chgData name="Cédric Millauriaux" userId="f4aefbae1c9d398b" providerId="LiveId" clId="{296B1A24-0266-4C6F-AFFB-DE46B1616E46}" dt="2018-09-04T13:58:20.530" v="1572" actId="478"/>
          <ac:spMkLst>
            <pc:docMk/>
            <pc:sldMk cId="1285536264" sldId="296"/>
            <ac:spMk id="7" creationId="{00000000-0000-0000-0000-000000000000}"/>
          </ac:spMkLst>
        </pc:spChg>
        <pc:spChg chg="mod">
          <ac:chgData name="Cédric Millauriaux" userId="f4aefbae1c9d398b" providerId="LiveId" clId="{296B1A24-0266-4C6F-AFFB-DE46B1616E46}" dt="2018-09-04T13:58:17.538" v="1570"/>
          <ac:spMkLst>
            <pc:docMk/>
            <pc:sldMk cId="1285536264" sldId="296"/>
            <ac:spMk id="9" creationId="{00000000-0000-0000-0000-000000000000}"/>
          </ac:spMkLst>
        </pc:spChg>
        <pc:spChg chg="del mod">
          <ac:chgData name="Cédric Millauriaux" userId="f4aefbae1c9d398b" providerId="LiveId" clId="{296B1A24-0266-4C6F-AFFB-DE46B1616E46}" dt="2018-09-04T13:58:18.895" v="1571" actId="478"/>
          <ac:spMkLst>
            <pc:docMk/>
            <pc:sldMk cId="1285536264" sldId="296"/>
            <ac:spMk id="14" creationId="{00000000-0000-0000-0000-000000000000}"/>
          </ac:spMkLst>
        </pc:spChg>
      </pc:sldChg>
      <pc:sldChg chg="addSp delSp modSp add">
        <pc:chgData name="Cédric Millauriaux" userId="f4aefbae1c9d398b" providerId="LiveId" clId="{296B1A24-0266-4C6F-AFFB-DE46B1616E46}" dt="2018-09-04T14:24:36.294" v="1957" actId="1076"/>
        <pc:sldMkLst>
          <pc:docMk/>
          <pc:sldMk cId="3379761821" sldId="297"/>
        </pc:sldMkLst>
        <pc:spChg chg="add mod">
          <ac:chgData name="Cédric Millauriaux" userId="f4aefbae1c9d398b" providerId="LiveId" clId="{296B1A24-0266-4C6F-AFFB-DE46B1616E46}" dt="2018-09-04T14:18:48.879" v="1892" actId="14100"/>
          <ac:spMkLst>
            <pc:docMk/>
            <pc:sldMk cId="3379761821" sldId="297"/>
            <ac:spMk id="2" creationId="{000EF4FE-A90F-4EED-9152-9E0FBFBC27F2}"/>
          </ac:spMkLst>
        </pc:spChg>
        <pc:spChg chg="add del">
          <ac:chgData name="Cédric Millauriaux" userId="f4aefbae1c9d398b" providerId="LiveId" clId="{296B1A24-0266-4C6F-AFFB-DE46B1616E46}" dt="2018-09-04T14:16:06.614" v="1855"/>
          <ac:spMkLst>
            <pc:docMk/>
            <pc:sldMk cId="3379761821" sldId="297"/>
            <ac:spMk id="3" creationId="{9B202349-8D29-4B8F-94ED-35FE7FF2650E}"/>
          </ac:spMkLst>
        </pc:spChg>
        <pc:spChg chg="del mod">
          <ac:chgData name="Cédric Millauriaux" userId="f4aefbae1c9d398b" providerId="LiveId" clId="{296B1A24-0266-4C6F-AFFB-DE46B1616E46}" dt="2018-09-04T14:14:42.527" v="1719" actId="478"/>
          <ac:spMkLst>
            <pc:docMk/>
            <pc:sldMk cId="3379761821" sldId="297"/>
            <ac:spMk id="6" creationId="{4543CEA7-A931-434F-94B3-2102512C1930}"/>
          </ac:spMkLst>
        </pc:spChg>
        <pc:spChg chg="add del">
          <ac:chgData name="Cédric Millauriaux" userId="f4aefbae1c9d398b" providerId="LiveId" clId="{296B1A24-0266-4C6F-AFFB-DE46B1616E46}" dt="2018-09-04T14:16:55.136" v="1866"/>
          <ac:spMkLst>
            <pc:docMk/>
            <pc:sldMk cId="3379761821" sldId="297"/>
            <ac:spMk id="8" creationId="{43CA2FF2-8C49-4FE8-BC32-985932319694}"/>
          </ac:spMkLst>
        </pc:spChg>
        <pc:spChg chg="add del">
          <ac:chgData name="Cédric Millauriaux" userId="f4aefbae1c9d398b" providerId="LiveId" clId="{296B1A24-0266-4C6F-AFFB-DE46B1616E46}" dt="2018-09-04T14:16:57.826" v="1869"/>
          <ac:spMkLst>
            <pc:docMk/>
            <pc:sldMk cId="3379761821" sldId="297"/>
            <ac:spMk id="9" creationId="{638CBC8C-F897-408E-81E2-E80991C2138A}"/>
          </ac:spMkLst>
        </pc:spChg>
        <pc:spChg chg="add mod">
          <ac:chgData name="Cédric Millauriaux" userId="f4aefbae1c9d398b" providerId="LiveId" clId="{296B1A24-0266-4C6F-AFFB-DE46B1616E46}" dt="2018-09-04T14:20:53.848" v="1911" actId="6549"/>
          <ac:spMkLst>
            <pc:docMk/>
            <pc:sldMk cId="3379761821" sldId="297"/>
            <ac:spMk id="10" creationId="{4A1F4987-A552-42F9-B6DF-890E5F41F038}"/>
          </ac:spMkLst>
        </pc:spChg>
        <pc:spChg chg="del">
          <ac:chgData name="Cédric Millauriaux" userId="f4aefbae1c9d398b" providerId="LiveId" clId="{296B1A24-0266-4C6F-AFFB-DE46B1616E46}" dt="2018-09-04T14:14:38.799" v="1715" actId="478"/>
          <ac:spMkLst>
            <pc:docMk/>
            <pc:sldMk cId="3379761821" sldId="297"/>
            <ac:spMk id="12" creationId="{20457360-B022-42C1-8776-87924C53B72E}"/>
          </ac:spMkLst>
        </pc:spChg>
        <pc:spChg chg="add del">
          <ac:chgData name="Cédric Millauriaux" userId="f4aefbae1c9d398b" providerId="LiveId" clId="{296B1A24-0266-4C6F-AFFB-DE46B1616E46}" dt="2018-09-04T14:17:06.350" v="1873"/>
          <ac:spMkLst>
            <pc:docMk/>
            <pc:sldMk cId="3379761821" sldId="297"/>
            <ac:spMk id="13" creationId="{EF3B408A-E306-42D3-BA8E-218C98F726DA}"/>
          </ac:spMkLst>
        </pc:spChg>
        <pc:spChg chg="add del">
          <ac:chgData name="Cédric Millauriaux" userId="f4aefbae1c9d398b" providerId="LiveId" clId="{296B1A24-0266-4C6F-AFFB-DE46B1616E46}" dt="2018-09-04T14:20:15.553" v="1897"/>
          <ac:spMkLst>
            <pc:docMk/>
            <pc:sldMk cId="3379761821" sldId="297"/>
            <ac:spMk id="15" creationId="{6BC509FA-1A47-404C-82D6-026FDD0982A7}"/>
          </ac:spMkLst>
        </pc:spChg>
        <pc:spChg chg="add del">
          <ac:chgData name="Cédric Millauriaux" userId="f4aefbae1c9d398b" providerId="LiveId" clId="{296B1A24-0266-4C6F-AFFB-DE46B1616E46}" dt="2018-09-04T14:20:20.650" v="1901" actId="478"/>
          <ac:spMkLst>
            <pc:docMk/>
            <pc:sldMk cId="3379761821" sldId="297"/>
            <ac:spMk id="16" creationId="{A4B7FDD8-A560-4804-9D2B-D0BBDC0838AB}"/>
          </ac:spMkLst>
        </pc:spChg>
        <pc:spChg chg="add del mod">
          <ac:chgData name="Cédric Millauriaux" userId="f4aefbae1c9d398b" providerId="LiveId" clId="{296B1A24-0266-4C6F-AFFB-DE46B1616E46}" dt="2018-09-04T14:17:42.763" v="1881" actId="14100"/>
          <ac:spMkLst>
            <pc:docMk/>
            <pc:sldMk cId="3379761821" sldId="297"/>
            <ac:spMk id="288" creationId="{00000000-0000-0000-0000-000000000000}"/>
          </ac:spMkLst>
        </pc:spChg>
        <pc:picChg chg="del">
          <ac:chgData name="Cédric Millauriaux" userId="f4aefbae1c9d398b" providerId="LiveId" clId="{296B1A24-0266-4C6F-AFFB-DE46B1616E46}" dt="2018-09-04T14:14:39.943" v="1717" actId="478"/>
          <ac:picMkLst>
            <pc:docMk/>
            <pc:sldMk cId="3379761821" sldId="297"/>
            <ac:picMk id="4" creationId="{3472BDDA-691A-449C-A563-9D8358A37D3F}"/>
          </ac:picMkLst>
        </pc:picChg>
        <pc:picChg chg="del">
          <ac:chgData name="Cédric Millauriaux" userId="f4aefbae1c9d398b" providerId="LiveId" clId="{296B1A24-0266-4C6F-AFFB-DE46B1616E46}" dt="2018-09-04T14:14:39.344" v="1716" actId="478"/>
          <ac:picMkLst>
            <pc:docMk/>
            <pc:sldMk cId="3379761821" sldId="297"/>
            <ac:picMk id="5" creationId="{4576D630-52D2-4A08-9C7E-7945816AE15D}"/>
          </ac:picMkLst>
        </pc:picChg>
        <pc:picChg chg="add del mod">
          <ac:chgData name="Cédric Millauriaux" userId="f4aefbae1c9d398b" providerId="LiveId" clId="{296B1A24-0266-4C6F-AFFB-DE46B1616E46}" dt="2018-09-04T14:16:43.993" v="1863" actId="478"/>
          <ac:picMkLst>
            <pc:docMk/>
            <pc:sldMk cId="3379761821" sldId="297"/>
            <ac:picMk id="7" creationId="{D3155E5E-7374-4B5A-84B8-6EB5EF4CEF5B}"/>
          </ac:picMkLst>
        </pc:picChg>
        <pc:picChg chg="add del">
          <ac:chgData name="Cédric Millauriaux" userId="f4aefbae1c9d398b" providerId="LiveId" clId="{296B1A24-0266-4C6F-AFFB-DE46B1616E46}" dt="2018-09-04T14:16:59.311" v="1871"/>
          <ac:picMkLst>
            <pc:docMk/>
            <pc:sldMk cId="3379761821" sldId="297"/>
            <ac:picMk id="11" creationId="{E25C8742-674D-402A-9F39-78E69EF22422}"/>
          </ac:picMkLst>
        </pc:picChg>
        <pc:picChg chg="add del mod">
          <ac:chgData name="Cédric Millauriaux" userId="f4aefbae1c9d398b" providerId="LiveId" clId="{296B1A24-0266-4C6F-AFFB-DE46B1616E46}" dt="2018-09-04T14:19:46.136" v="1895" actId="478"/>
          <ac:picMkLst>
            <pc:docMk/>
            <pc:sldMk cId="3379761821" sldId="297"/>
            <ac:picMk id="14" creationId="{486B1905-6276-4E7E-84A4-FD309A795C15}"/>
          </ac:picMkLst>
        </pc:picChg>
        <pc:picChg chg="add mod">
          <ac:chgData name="Cédric Millauriaux" userId="f4aefbae1c9d398b" providerId="LiveId" clId="{296B1A24-0266-4C6F-AFFB-DE46B1616E46}" dt="2018-09-04T14:16:55.562" v="1867" actId="108"/>
          <ac:picMkLst>
            <pc:docMk/>
            <pc:sldMk cId="3379761821" sldId="297"/>
            <ac:picMk id="1028" creationId="{7837FFF3-B89C-487F-BD4C-46DCA9D8F3BF}"/>
          </ac:picMkLst>
        </pc:picChg>
        <pc:picChg chg="add mod">
          <ac:chgData name="Cédric Millauriaux" userId="f4aefbae1c9d398b" providerId="LiveId" clId="{296B1A24-0266-4C6F-AFFB-DE46B1616E46}" dt="2018-09-04T14:17:53.240" v="1885" actId="1076"/>
          <ac:picMkLst>
            <pc:docMk/>
            <pc:sldMk cId="3379761821" sldId="297"/>
            <ac:picMk id="1036" creationId="{88D293D2-8A2A-4D83-B297-D0326128F97F}"/>
          </ac:picMkLst>
        </pc:picChg>
        <pc:picChg chg="add mod">
          <ac:chgData name="Cédric Millauriaux" userId="f4aefbae1c9d398b" providerId="LiveId" clId="{296B1A24-0266-4C6F-AFFB-DE46B1616E46}" dt="2018-09-04T14:18:33.266" v="1888" actId="1076"/>
          <ac:picMkLst>
            <pc:docMk/>
            <pc:sldMk cId="3379761821" sldId="297"/>
            <ac:picMk id="1038" creationId="{878CECD7-8778-4710-B6B1-F8200EE2CEE0}"/>
          </ac:picMkLst>
        </pc:picChg>
        <pc:picChg chg="add mod">
          <ac:chgData name="Cédric Millauriaux" userId="f4aefbae1c9d398b" providerId="LiveId" clId="{296B1A24-0266-4C6F-AFFB-DE46B1616E46}" dt="2018-09-04T14:18:56.854" v="1894" actId="1076"/>
          <ac:picMkLst>
            <pc:docMk/>
            <pc:sldMk cId="3379761821" sldId="297"/>
            <ac:picMk id="1040" creationId="{E7DEDE9F-8854-4C2A-8ACE-7EEAAAF009AB}"/>
          </ac:picMkLst>
        </pc:picChg>
        <pc:picChg chg="add mod">
          <ac:chgData name="Cédric Millauriaux" userId="f4aefbae1c9d398b" providerId="LiveId" clId="{296B1A24-0266-4C6F-AFFB-DE46B1616E46}" dt="2018-09-04T14:20:37.164" v="1907" actId="1076"/>
          <ac:picMkLst>
            <pc:docMk/>
            <pc:sldMk cId="3379761821" sldId="297"/>
            <ac:picMk id="1042" creationId="{A5874653-C215-4E73-A3B3-B95B6E8CE798}"/>
          </ac:picMkLst>
        </pc:picChg>
        <pc:picChg chg="add mod">
          <ac:chgData name="Cédric Millauriaux" userId="f4aefbae1c9d398b" providerId="LiveId" clId="{296B1A24-0266-4C6F-AFFB-DE46B1616E46}" dt="2018-09-04T14:21:00.732" v="1912" actId="1076"/>
          <ac:picMkLst>
            <pc:docMk/>
            <pc:sldMk cId="3379761821" sldId="297"/>
            <ac:picMk id="1044" creationId="{D367F3FA-77C7-42BE-BDF8-B4A188153CF4}"/>
          </ac:picMkLst>
        </pc:picChg>
        <pc:picChg chg="add mod">
          <ac:chgData name="Cédric Millauriaux" userId="f4aefbae1c9d398b" providerId="LiveId" clId="{296B1A24-0266-4C6F-AFFB-DE46B1616E46}" dt="2018-09-04T14:21:29.343" v="1931" actId="1038"/>
          <ac:picMkLst>
            <pc:docMk/>
            <pc:sldMk cId="3379761821" sldId="297"/>
            <ac:picMk id="1046" creationId="{B828D870-C6AE-4221-A8A4-60812B620659}"/>
          </ac:picMkLst>
        </pc:picChg>
        <pc:picChg chg="add mod">
          <ac:chgData name="Cédric Millauriaux" userId="f4aefbae1c9d398b" providerId="LiveId" clId="{296B1A24-0266-4C6F-AFFB-DE46B1616E46}" dt="2018-09-04T14:22:16.615" v="1950" actId="14100"/>
          <ac:picMkLst>
            <pc:docMk/>
            <pc:sldMk cId="3379761821" sldId="297"/>
            <ac:picMk id="1048" creationId="{55667328-EABC-4D4A-BFFC-7961DB2DF909}"/>
          </ac:picMkLst>
        </pc:picChg>
        <pc:picChg chg="add mod">
          <ac:chgData name="Cédric Millauriaux" userId="f4aefbae1c9d398b" providerId="LiveId" clId="{296B1A24-0266-4C6F-AFFB-DE46B1616E46}" dt="2018-09-04T14:22:26.904" v="1954" actId="14100"/>
          <ac:picMkLst>
            <pc:docMk/>
            <pc:sldMk cId="3379761821" sldId="297"/>
            <ac:picMk id="1050" creationId="{F9AB0C2D-B733-49D7-886E-B327CE06C716}"/>
          </ac:picMkLst>
        </pc:picChg>
        <pc:picChg chg="add mod">
          <ac:chgData name="Cédric Millauriaux" userId="f4aefbae1c9d398b" providerId="LiveId" clId="{296B1A24-0266-4C6F-AFFB-DE46B1616E46}" dt="2018-09-04T14:24:36.294" v="1957" actId="1076"/>
          <ac:picMkLst>
            <pc:docMk/>
            <pc:sldMk cId="3379761821" sldId="297"/>
            <ac:picMk id="1052" creationId="{42403A74-2934-4C59-BAAD-EFCBDF1770D7}"/>
          </ac:picMkLst>
        </pc:picChg>
      </pc:sldChg>
      <pc:sldChg chg="addSp delSp modSp add">
        <pc:chgData name="Cédric Millauriaux" userId="f4aefbae1c9d398b" providerId="LiveId" clId="{296B1A24-0266-4C6F-AFFB-DE46B1616E46}" dt="2018-09-04T14:28:01.137" v="2107" actId="20577"/>
        <pc:sldMkLst>
          <pc:docMk/>
          <pc:sldMk cId="2145638560" sldId="298"/>
        </pc:sldMkLst>
        <pc:spChg chg="del">
          <ac:chgData name="Cédric Millauriaux" userId="f4aefbae1c9d398b" providerId="LiveId" clId="{296B1A24-0266-4C6F-AFFB-DE46B1616E46}" dt="2018-09-04T14:26:06.665" v="1959" actId="478"/>
          <ac:spMkLst>
            <pc:docMk/>
            <pc:sldMk cId="2145638560" sldId="298"/>
            <ac:spMk id="2" creationId="{000EF4FE-A90F-4EED-9152-9E0FBFBC27F2}"/>
          </ac:spMkLst>
        </pc:spChg>
        <pc:spChg chg="del">
          <ac:chgData name="Cédric Millauriaux" userId="f4aefbae1c9d398b" providerId="LiveId" clId="{296B1A24-0266-4C6F-AFFB-DE46B1616E46}" dt="2018-09-04T14:26:09.455" v="1964" actId="478"/>
          <ac:spMkLst>
            <pc:docMk/>
            <pc:sldMk cId="2145638560" sldId="298"/>
            <ac:spMk id="10" creationId="{4A1F4987-A552-42F9-B6DF-890E5F41F038}"/>
          </ac:spMkLst>
        </pc:spChg>
        <pc:spChg chg="mod">
          <ac:chgData name="Cédric Millauriaux" userId="f4aefbae1c9d398b" providerId="LiveId" clId="{296B1A24-0266-4C6F-AFFB-DE46B1616E46}" dt="2018-09-04T14:28:01.137" v="2107" actId="20577"/>
          <ac:spMkLst>
            <pc:docMk/>
            <pc:sldMk cId="2145638560" sldId="298"/>
            <ac:spMk id="288" creationId="{00000000-0000-0000-0000-000000000000}"/>
          </ac:spMkLst>
        </pc:spChg>
        <pc:picChg chg="del">
          <ac:chgData name="Cédric Millauriaux" userId="f4aefbae1c9d398b" providerId="LiveId" clId="{296B1A24-0266-4C6F-AFFB-DE46B1616E46}" dt="2018-09-04T14:26:08.182" v="1962" actId="478"/>
          <ac:picMkLst>
            <pc:docMk/>
            <pc:sldMk cId="2145638560" sldId="298"/>
            <ac:picMk id="1028" creationId="{7837FFF3-B89C-487F-BD4C-46DCA9D8F3BF}"/>
          </ac:picMkLst>
        </pc:picChg>
        <pc:picChg chg="del">
          <ac:chgData name="Cédric Millauriaux" userId="f4aefbae1c9d398b" providerId="LiveId" clId="{296B1A24-0266-4C6F-AFFB-DE46B1616E46}" dt="2018-09-04T14:26:08.582" v="1963" actId="478"/>
          <ac:picMkLst>
            <pc:docMk/>
            <pc:sldMk cId="2145638560" sldId="298"/>
            <ac:picMk id="1036" creationId="{88D293D2-8A2A-4D83-B297-D0326128F97F}"/>
          </ac:picMkLst>
        </pc:picChg>
        <pc:picChg chg="del">
          <ac:chgData name="Cédric Millauriaux" userId="f4aefbae1c9d398b" providerId="LiveId" clId="{296B1A24-0266-4C6F-AFFB-DE46B1616E46}" dt="2018-09-04T14:26:07.870" v="1961" actId="478"/>
          <ac:picMkLst>
            <pc:docMk/>
            <pc:sldMk cId="2145638560" sldId="298"/>
            <ac:picMk id="1038" creationId="{878CECD7-8778-4710-B6B1-F8200EE2CEE0}"/>
          </ac:picMkLst>
        </pc:picChg>
        <pc:picChg chg="mod">
          <ac:chgData name="Cédric Millauriaux" userId="f4aefbae1c9d398b" providerId="LiveId" clId="{296B1A24-0266-4C6F-AFFB-DE46B1616E46}" dt="2018-09-04T14:27:55.394" v="2105" actId="1076"/>
          <ac:picMkLst>
            <pc:docMk/>
            <pc:sldMk cId="2145638560" sldId="298"/>
            <ac:picMk id="1040" creationId="{E7DEDE9F-8854-4C2A-8ACE-7EEAAAF009AB}"/>
          </ac:picMkLst>
        </pc:picChg>
        <pc:picChg chg="del">
          <ac:chgData name="Cédric Millauriaux" userId="f4aefbae1c9d398b" providerId="LiveId" clId="{296B1A24-0266-4C6F-AFFB-DE46B1616E46}" dt="2018-09-04T14:26:07.335" v="1960" actId="478"/>
          <ac:picMkLst>
            <pc:docMk/>
            <pc:sldMk cId="2145638560" sldId="298"/>
            <ac:picMk id="1042" creationId="{A5874653-C215-4E73-A3B3-B95B6E8CE798}"/>
          </ac:picMkLst>
        </pc:picChg>
        <pc:picChg chg="mod">
          <ac:chgData name="Cédric Millauriaux" userId="f4aefbae1c9d398b" providerId="LiveId" clId="{296B1A24-0266-4C6F-AFFB-DE46B1616E46}" dt="2018-09-04T14:27:55.394" v="2105" actId="1076"/>
          <ac:picMkLst>
            <pc:docMk/>
            <pc:sldMk cId="2145638560" sldId="298"/>
            <ac:picMk id="1044" creationId="{D367F3FA-77C7-42BE-BDF8-B4A188153CF4}"/>
          </ac:picMkLst>
        </pc:picChg>
        <pc:picChg chg="del">
          <ac:chgData name="Cédric Millauriaux" userId="f4aefbae1c9d398b" providerId="LiveId" clId="{296B1A24-0266-4C6F-AFFB-DE46B1616E46}" dt="2018-09-04T14:26:10.919" v="1968" actId="478"/>
          <ac:picMkLst>
            <pc:docMk/>
            <pc:sldMk cId="2145638560" sldId="298"/>
            <ac:picMk id="1046" creationId="{B828D870-C6AE-4221-A8A4-60812B620659}"/>
          </ac:picMkLst>
        </pc:picChg>
        <pc:picChg chg="del">
          <ac:chgData name="Cédric Millauriaux" userId="f4aefbae1c9d398b" providerId="LiveId" clId="{296B1A24-0266-4C6F-AFFB-DE46B1616E46}" dt="2018-09-04T14:26:10.193" v="1966" actId="478"/>
          <ac:picMkLst>
            <pc:docMk/>
            <pc:sldMk cId="2145638560" sldId="298"/>
            <ac:picMk id="1048" creationId="{55667328-EABC-4D4A-BFFC-7961DB2DF909}"/>
          </ac:picMkLst>
        </pc:picChg>
        <pc:picChg chg="del">
          <ac:chgData name="Cédric Millauriaux" userId="f4aefbae1c9d398b" providerId="LiveId" clId="{296B1A24-0266-4C6F-AFFB-DE46B1616E46}" dt="2018-09-04T14:26:09.799" v="1965" actId="478"/>
          <ac:picMkLst>
            <pc:docMk/>
            <pc:sldMk cId="2145638560" sldId="298"/>
            <ac:picMk id="1050" creationId="{F9AB0C2D-B733-49D7-886E-B327CE06C716}"/>
          </ac:picMkLst>
        </pc:picChg>
        <pc:picChg chg="del">
          <ac:chgData name="Cédric Millauriaux" userId="f4aefbae1c9d398b" providerId="LiveId" clId="{296B1A24-0266-4C6F-AFFB-DE46B1616E46}" dt="2018-09-04T14:26:10.608" v="1967" actId="478"/>
          <ac:picMkLst>
            <pc:docMk/>
            <pc:sldMk cId="2145638560" sldId="298"/>
            <ac:picMk id="1052" creationId="{42403A74-2934-4C59-BAAD-EFCBDF1770D7}"/>
          </ac:picMkLst>
        </pc:picChg>
        <pc:picChg chg="add mod">
          <ac:chgData name="Cédric Millauriaux" userId="f4aefbae1c9d398b" providerId="LiveId" clId="{296B1A24-0266-4C6F-AFFB-DE46B1616E46}" dt="2018-09-04T14:27:55.394" v="2105" actId="1076"/>
          <ac:picMkLst>
            <pc:docMk/>
            <pc:sldMk cId="2145638560" sldId="298"/>
            <ac:picMk id="2050" creationId="{2495AAB4-C6B8-4713-B2F6-60627AC8D5B1}"/>
          </ac:picMkLst>
        </pc:picChg>
        <pc:cxnChg chg="add mod">
          <ac:chgData name="Cédric Millauriaux" userId="f4aefbae1c9d398b" providerId="LiveId" clId="{296B1A24-0266-4C6F-AFFB-DE46B1616E46}" dt="2018-09-04T14:27:55.394" v="2105" actId="1076"/>
          <ac:cxnSpMkLst>
            <pc:docMk/>
            <pc:sldMk cId="2145638560" sldId="298"/>
            <ac:cxnSpMk id="4" creationId="{151FF77D-D461-419F-8B56-37D68FBE0C6B}"/>
          </ac:cxnSpMkLst>
        </pc:cxnChg>
        <pc:cxnChg chg="add mod">
          <ac:chgData name="Cédric Millauriaux" userId="f4aefbae1c9d398b" providerId="LiveId" clId="{296B1A24-0266-4C6F-AFFB-DE46B1616E46}" dt="2018-09-04T14:27:55.394" v="2105" actId="1076"/>
          <ac:cxnSpMkLst>
            <pc:docMk/>
            <pc:sldMk cId="2145638560" sldId="298"/>
            <ac:cxnSpMk id="6" creationId="{A2D7F7A8-EC42-43F6-B3AB-162EEA730706}"/>
          </ac:cxnSpMkLst>
        </pc:cxnChg>
      </pc:sldChg>
      <pc:sldChg chg="addSp delSp modSp add">
        <pc:chgData name="Cédric Millauriaux" userId="f4aefbae1c9d398b" providerId="LiveId" clId="{296B1A24-0266-4C6F-AFFB-DE46B1616E46}" dt="2018-09-04T14:33:53.280" v="2279" actId="14100"/>
        <pc:sldMkLst>
          <pc:docMk/>
          <pc:sldMk cId="283266226" sldId="299"/>
        </pc:sldMkLst>
        <pc:spChg chg="add del">
          <ac:chgData name="Cédric Millauriaux" userId="f4aefbae1c9d398b" providerId="LiveId" clId="{296B1A24-0266-4C6F-AFFB-DE46B1616E46}" dt="2018-09-04T14:32:56.963" v="2261"/>
          <ac:spMkLst>
            <pc:docMk/>
            <pc:sldMk cId="283266226" sldId="299"/>
            <ac:spMk id="2" creationId="{71381CCA-2668-4EB5-801E-D4359A9C968D}"/>
          </ac:spMkLst>
        </pc:spChg>
        <pc:spChg chg="add del">
          <ac:chgData name="Cédric Millauriaux" userId="f4aefbae1c9d398b" providerId="LiveId" clId="{296B1A24-0266-4C6F-AFFB-DE46B1616E46}" dt="2018-09-04T14:32:59.910" v="2263"/>
          <ac:spMkLst>
            <pc:docMk/>
            <pc:sldMk cId="283266226" sldId="299"/>
            <ac:spMk id="3" creationId="{63BC9B15-E46F-434C-B1F5-59D225F6FECF}"/>
          </ac:spMkLst>
        </pc:spChg>
        <pc:spChg chg="add del">
          <ac:chgData name="Cédric Millauriaux" userId="f4aefbae1c9d398b" providerId="LiveId" clId="{296B1A24-0266-4C6F-AFFB-DE46B1616E46}" dt="2018-09-04T14:33:06.016" v="2265"/>
          <ac:spMkLst>
            <pc:docMk/>
            <pc:sldMk cId="283266226" sldId="299"/>
            <ac:spMk id="5" creationId="{C49987FB-A118-4034-8352-BEF7611F0947}"/>
          </ac:spMkLst>
        </pc:spChg>
        <pc:spChg chg="add">
          <ac:chgData name="Cédric Millauriaux" userId="f4aefbae1c9d398b" providerId="LiveId" clId="{296B1A24-0266-4C6F-AFFB-DE46B1616E46}" dt="2018-09-04T14:33:06.023" v="2266"/>
          <ac:spMkLst>
            <pc:docMk/>
            <pc:sldMk cId="283266226" sldId="299"/>
            <ac:spMk id="7" creationId="{D4FA045B-292D-47EE-B1AE-4441022E2ADB}"/>
          </ac:spMkLst>
        </pc:spChg>
        <pc:spChg chg="add del">
          <ac:chgData name="Cédric Millauriaux" userId="f4aefbae1c9d398b" providerId="LiveId" clId="{296B1A24-0266-4C6F-AFFB-DE46B1616E46}" dt="2018-09-04T14:33:13.746" v="2268"/>
          <ac:spMkLst>
            <pc:docMk/>
            <pc:sldMk cId="283266226" sldId="299"/>
            <ac:spMk id="8" creationId="{9225E10F-E2C8-4EE1-936E-7CA9727E6DED}"/>
          </ac:spMkLst>
        </pc:spChg>
        <pc:spChg chg="add del">
          <ac:chgData name="Cédric Millauriaux" userId="f4aefbae1c9d398b" providerId="LiveId" clId="{296B1A24-0266-4C6F-AFFB-DE46B1616E46}" dt="2018-09-04T14:33:15.932" v="2270" actId="478"/>
          <ac:spMkLst>
            <pc:docMk/>
            <pc:sldMk cId="283266226" sldId="299"/>
            <ac:spMk id="9" creationId="{0FA1C1DA-1003-4724-B22F-859387A0A9CF}"/>
          </ac:spMkLst>
        </pc:spChg>
        <pc:spChg chg="mod">
          <ac:chgData name="Cédric Millauriaux" userId="f4aefbae1c9d398b" providerId="LiveId" clId="{296B1A24-0266-4C6F-AFFB-DE46B1616E46}" dt="2018-09-04T14:32:46.167" v="2257" actId="20577"/>
          <ac:spMkLst>
            <pc:docMk/>
            <pc:sldMk cId="283266226" sldId="299"/>
            <ac:spMk id="288" creationId="{00000000-0000-0000-0000-000000000000}"/>
          </ac:spMkLst>
        </pc:spChg>
        <pc:picChg chg="add mod">
          <ac:chgData name="Cédric Millauriaux" userId="f4aefbae1c9d398b" providerId="LiveId" clId="{296B1A24-0266-4C6F-AFFB-DE46B1616E46}" dt="2018-09-04T14:33:53.280" v="2279" actId="14100"/>
          <ac:picMkLst>
            <pc:docMk/>
            <pc:sldMk cId="283266226" sldId="299"/>
            <ac:picMk id="10" creationId="{7FE09B6C-517F-446A-84B3-4C8A37854D2E}"/>
          </ac:picMkLst>
        </pc:picChg>
        <pc:picChg chg="del">
          <ac:chgData name="Cédric Millauriaux" userId="f4aefbae1c9d398b" providerId="LiveId" clId="{296B1A24-0266-4C6F-AFFB-DE46B1616E46}" dt="2018-09-04T14:32:16.327" v="2155" actId="478"/>
          <ac:picMkLst>
            <pc:docMk/>
            <pc:sldMk cId="283266226" sldId="299"/>
            <ac:picMk id="1040" creationId="{E7DEDE9F-8854-4C2A-8ACE-7EEAAAF009AB}"/>
          </ac:picMkLst>
        </pc:picChg>
        <pc:picChg chg="del">
          <ac:chgData name="Cédric Millauriaux" userId="f4aefbae1c9d398b" providerId="LiveId" clId="{296B1A24-0266-4C6F-AFFB-DE46B1616E46}" dt="2018-09-04T14:32:16.327" v="2155" actId="478"/>
          <ac:picMkLst>
            <pc:docMk/>
            <pc:sldMk cId="283266226" sldId="299"/>
            <ac:picMk id="1044" creationId="{D367F3FA-77C7-42BE-BDF8-B4A188153CF4}"/>
          </ac:picMkLst>
        </pc:picChg>
        <pc:picChg chg="del">
          <ac:chgData name="Cédric Millauriaux" userId="f4aefbae1c9d398b" providerId="LiveId" clId="{296B1A24-0266-4C6F-AFFB-DE46B1616E46}" dt="2018-09-04T14:32:16.327" v="2155" actId="478"/>
          <ac:picMkLst>
            <pc:docMk/>
            <pc:sldMk cId="283266226" sldId="299"/>
            <ac:picMk id="2050" creationId="{2495AAB4-C6B8-4713-B2F6-60627AC8D5B1}"/>
          </ac:picMkLst>
        </pc:picChg>
        <pc:picChg chg="add del">
          <ac:chgData name="Cédric Millauriaux" userId="f4aefbae1c9d398b" providerId="LiveId" clId="{296B1A24-0266-4C6F-AFFB-DE46B1616E46}" dt="2018-09-04T14:33:44.616" v="2274"/>
          <ac:picMkLst>
            <pc:docMk/>
            <pc:sldMk cId="283266226" sldId="299"/>
            <ac:picMk id="3074" creationId="{A59E3152-9EA2-4D0B-998C-77B9146EDEA9}"/>
          </ac:picMkLst>
        </pc:picChg>
        <pc:cxnChg chg="del mod">
          <ac:chgData name="Cédric Millauriaux" userId="f4aefbae1c9d398b" providerId="LiveId" clId="{296B1A24-0266-4C6F-AFFB-DE46B1616E46}" dt="2018-09-04T14:32:16.327" v="2155" actId="478"/>
          <ac:cxnSpMkLst>
            <pc:docMk/>
            <pc:sldMk cId="283266226" sldId="299"/>
            <ac:cxnSpMk id="4" creationId="{151FF77D-D461-419F-8B56-37D68FBE0C6B}"/>
          </ac:cxnSpMkLst>
        </pc:cxnChg>
        <pc:cxnChg chg="del mod">
          <ac:chgData name="Cédric Millauriaux" userId="f4aefbae1c9d398b" providerId="LiveId" clId="{296B1A24-0266-4C6F-AFFB-DE46B1616E46}" dt="2018-09-04T14:32:16.327" v="2155" actId="478"/>
          <ac:cxnSpMkLst>
            <pc:docMk/>
            <pc:sldMk cId="283266226" sldId="299"/>
            <ac:cxnSpMk id="6" creationId="{A2D7F7A8-EC42-43F6-B3AB-162EEA730706}"/>
          </ac:cxnSpMkLst>
        </pc:cxnChg>
      </pc:sldChg>
      <pc:sldChg chg="delSp modSp add ord">
        <pc:chgData name="Cédric Millauriaux" userId="f4aefbae1c9d398b" providerId="LiveId" clId="{296B1A24-0266-4C6F-AFFB-DE46B1616E46}" dt="2018-09-04T15:15:16.591" v="3808"/>
        <pc:sldMkLst>
          <pc:docMk/>
          <pc:sldMk cId="1517551809" sldId="300"/>
        </pc:sldMkLst>
        <pc:spChg chg="del">
          <ac:chgData name="Cédric Millauriaux" userId="f4aefbae1c9d398b" providerId="LiveId" clId="{296B1A24-0266-4C6F-AFFB-DE46B1616E46}" dt="2018-09-04T14:59:30.517" v="2282" actId="478"/>
          <ac:spMkLst>
            <pc:docMk/>
            <pc:sldMk cId="1517551809" sldId="300"/>
            <ac:spMk id="6" creationId="{4543CEA7-A931-434F-94B3-2102512C1930}"/>
          </ac:spMkLst>
        </pc:spChg>
        <pc:spChg chg="del">
          <ac:chgData name="Cédric Millauriaux" userId="f4aefbae1c9d398b" providerId="LiveId" clId="{296B1A24-0266-4C6F-AFFB-DE46B1616E46}" dt="2018-09-04T14:59:30.517" v="2282" actId="478"/>
          <ac:spMkLst>
            <pc:docMk/>
            <pc:sldMk cId="1517551809" sldId="300"/>
            <ac:spMk id="12" creationId="{20457360-B022-42C1-8776-87924C53B72E}"/>
          </ac:spMkLst>
        </pc:spChg>
        <pc:spChg chg="mod">
          <ac:chgData name="Cédric Millauriaux" userId="f4aefbae1c9d398b" providerId="LiveId" clId="{296B1A24-0266-4C6F-AFFB-DE46B1616E46}" dt="2018-09-04T15:01:14.552" v="2576" actId="20577"/>
          <ac:spMkLst>
            <pc:docMk/>
            <pc:sldMk cId="1517551809" sldId="300"/>
            <ac:spMk id="288" creationId="{00000000-0000-0000-0000-000000000000}"/>
          </ac:spMkLst>
        </pc:spChg>
        <pc:picChg chg="del">
          <ac:chgData name="Cédric Millauriaux" userId="f4aefbae1c9d398b" providerId="LiveId" clId="{296B1A24-0266-4C6F-AFFB-DE46B1616E46}" dt="2018-09-04T14:59:30.517" v="2282" actId="478"/>
          <ac:picMkLst>
            <pc:docMk/>
            <pc:sldMk cId="1517551809" sldId="300"/>
            <ac:picMk id="4" creationId="{3472BDDA-691A-449C-A563-9D8358A37D3F}"/>
          </ac:picMkLst>
        </pc:picChg>
        <pc:picChg chg="del">
          <ac:chgData name="Cédric Millauriaux" userId="f4aefbae1c9d398b" providerId="LiveId" clId="{296B1A24-0266-4C6F-AFFB-DE46B1616E46}" dt="2018-09-04T14:59:30.517" v="2282" actId="478"/>
          <ac:picMkLst>
            <pc:docMk/>
            <pc:sldMk cId="1517551809" sldId="300"/>
            <ac:picMk id="5" creationId="{4576D630-52D2-4A08-9C7E-7945816AE15D}"/>
          </ac:picMkLst>
        </pc:picChg>
      </pc:sldChg>
      <pc:sldChg chg="modSp add ord">
        <pc:chgData name="Cédric Millauriaux" userId="f4aefbae1c9d398b" providerId="LiveId" clId="{296B1A24-0266-4C6F-AFFB-DE46B1616E46}" dt="2018-09-04T15:03:16.169" v="3001"/>
        <pc:sldMkLst>
          <pc:docMk/>
          <pc:sldMk cId="871659230" sldId="301"/>
        </pc:sldMkLst>
        <pc:spChg chg="mod">
          <ac:chgData name="Cédric Millauriaux" userId="f4aefbae1c9d398b" providerId="LiveId" clId="{296B1A24-0266-4C6F-AFFB-DE46B1616E46}" dt="2018-09-04T15:03:14.573" v="3000" actId="113"/>
          <ac:spMkLst>
            <pc:docMk/>
            <pc:sldMk cId="871659230" sldId="301"/>
            <ac:spMk id="288" creationId="{00000000-0000-0000-0000-000000000000}"/>
          </ac:spMkLst>
        </pc:spChg>
      </pc:sldChg>
      <pc:sldChg chg="modSp add">
        <pc:chgData name="Cédric Millauriaux" userId="f4aefbae1c9d398b" providerId="LiveId" clId="{296B1A24-0266-4C6F-AFFB-DE46B1616E46}" dt="2018-09-04T15:09:11.867" v="3360" actId="20577"/>
        <pc:sldMkLst>
          <pc:docMk/>
          <pc:sldMk cId="4071414262" sldId="302"/>
        </pc:sldMkLst>
        <pc:spChg chg="mod">
          <ac:chgData name="Cédric Millauriaux" userId="f4aefbae1c9d398b" providerId="LiveId" clId="{296B1A24-0266-4C6F-AFFB-DE46B1616E46}" dt="2018-09-04T15:09:11.867" v="3360" actId="20577"/>
          <ac:spMkLst>
            <pc:docMk/>
            <pc:sldMk cId="4071414262" sldId="302"/>
            <ac:spMk id="288" creationId="{00000000-0000-0000-0000-000000000000}"/>
          </ac:spMkLst>
        </pc:spChg>
      </pc:sldChg>
      <pc:sldChg chg="modSp add">
        <pc:chgData name="Cédric Millauriaux" userId="f4aefbae1c9d398b" providerId="LiveId" clId="{296B1A24-0266-4C6F-AFFB-DE46B1616E46}" dt="2018-09-04T15:10:13.915" v="3665" actId="20577"/>
        <pc:sldMkLst>
          <pc:docMk/>
          <pc:sldMk cId="37054532" sldId="303"/>
        </pc:sldMkLst>
        <pc:spChg chg="mod">
          <ac:chgData name="Cédric Millauriaux" userId="f4aefbae1c9d398b" providerId="LiveId" clId="{296B1A24-0266-4C6F-AFFB-DE46B1616E46}" dt="2018-09-04T15:10:13.915" v="3665" actId="20577"/>
          <ac:spMkLst>
            <pc:docMk/>
            <pc:sldMk cId="37054532" sldId="303"/>
            <ac:spMk id="288" creationId="{00000000-0000-0000-0000-000000000000}"/>
          </ac:spMkLst>
        </pc:spChg>
      </pc:sldChg>
      <pc:sldChg chg="modSp add ord">
        <pc:chgData name="Cédric Millauriaux" userId="f4aefbae1c9d398b" providerId="LiveId" clId="{296B1A24-0266-4C6F-AFFB-DE46B1616E46}" dt="2018-09-04T15:20:16.179" v="4175" actId="5793"/>
        <pc:sldMkLst>
          <pc:docMk/>
          <pc:sldMk cId="690221269" sldId="304"/>
        </pc:sldMkLst>
        <pc:spChg chg="mod">
          <ac:chgData name="Cédric Millauriaux" userId="f4aefbae1c9d398b" providerId="LiveId" clId="{296B1A24-0266-4C6F-AFFB-DE46B1616E46}" dt="2018-09-04T15:16:11.267" v="3812"/>
          <ac:spMkLst>
            <pc:docMk/>
            <pc:sldMk cId="690221269" sldId="304"/>
            <ac:spMk id="287" creationId="{00000000-0000-0000-0000-000000000000}"/>
          </ac:spMkLst>
        </pc:spChg>
        <pc:spChg chg="mod">
          <ac:chgData name="Cédric Millauriaux" userId="f4aefbae1c9d398b" providerId="LiveId" clId="{296B1A24-0266-4C6F-AFFB-DE46B1616E46}" dt="2018-09-04T15:20:16.179" v="4175" actId="5793"/>
          <ac:spMkLst>
            <pc:docMk/>
            <pc:sldMk cId="690221269" sldId="304"/>
            <ac:spMk id="288" creationId="{00000000-0000-0000-0000-000000000000}"/>
          </ac:spMkLst>
        </pc:spChg>
      </pc:sldChg>
      <pc:sldChg chg="addSp modSp add">
        <pc:chgData name="Cédric Millauriaux" userId="f4aefbae1c9d398b" providerId="LiveId" clId="{296B1A24-0266-4C6F-AFFB-DE46B1616E46}" dt="2018-09-04T16:21:35.264" v="4657" actId="20577"/>
        <pc:sldMkLst>
          <pc:docMk/>
          <pc:sldMk cId="1759228382" sldId="305"/>
        </pc:sldMkLst>
        <pc:spChg chg="mod">
          <ac:chgData name="Cédric Millauriaux" userId="f4aefbae1c9d398b" providerId="LiveId" clId="{296B1A24-0266-4C6F-AFFB-DE46B1616E46}" dt="2018-09-04T16:21:35.264" v="4657" actId="20577"/>
          <ac:spMkLst>
            <pc:docMk/>
            <pc:sldMk cId="1759228382" sldId="305"/>
            <ac:spMk id="288" creationId="{00000000-0000-0000-0000-000000000000}"/>
          </ac:spMkLst>
        </pc:spChg>
        <pc:picChg chg="add mod">
          <ac:chgData name="Cédric Millauriaux" userId="f4aefbae1c9d398b" providerId="LiveId" clId="{296B1A24-0266-4C6F-AFFB-DE46B1616E46}" dt="2018-09-04T15:22:29.269" v="4236" actId="1076"/>
          <ac:picMkLst>
            <pc:docMk/>
            <pc:sldMk cId="1759228382" sldId="305"/>
            <ac:picMk id="4098" creationId="{09E6CE9F-BCAF-4DFF-BB5C-DC5DE1BFCA24}"/>
          </ac:picMkLst>
        </pc:picChg>
        <pc:picChg chg="add mod">
          <ac:chgData name="Cédric Millauriaux" userId="f4aefbae1c9d398b" providerId="LiveId" clId="{296B1A24-0266-4C6F-AFFB-DE46B1616E46}" dt="2018-09-04T15:22:38.297" v="4238" actId="1076"/>
          <ac:picMkLst>
            <pc:docMk/>
            <pc:sldMk cId="1759228382" sldId="305"/>
            <ac:picMk id="4100" creationId="{19E1BB1E-7F07-4FF1-BED5-FCA301EF7686}"/>
          </ac:picMkLst>
        </pc:picChg>
        <pc:picChg chg="add mod">
          <ac:chgData name="Cédric Millauriaux" userId="f4aefbae1c9d398b" providerId="LiveId" clId="{296B1A24-0266-4C6F-AFFB-DE46B1616E46}" dt="2018-09-04T15:22:33.587" v="4237" actId="1076"/>
          <ac:picMkLst>
            <pc:docMk/>
            <pc:sldMk cId="1759228382" sldId="305"/>
            <ac:picMk id="4102" creationId="{73C478A5-2A14-43E2-82B9-6E8D5A1E36E9}"/>
          </ac:picMkLst>
        </pc:picChg>
      </pc:sldChg>
      <pc:sldChg chg="addSp delSp modSp add">
        <pc:chgData name="Cédric Millauriaux" userId="f4aefbae1c9d398b" providerId="LiveId" clId="{296B1A24-0266-4C6F-AFFB-DE46B1616E46}" dt="2018-09-04T15:27:16.967" v="4267" actId="20577"/>
        <pc:sldMkLst>
          <pc:docMk/>
          <pc:sldMk cId="676259858" sldId="306"/>
        </pc:sldMkLst>
        <pc:spChg chg="mod">
          <ac:chgData name="Cédric Millauriaux" userId="f4aefbae1c9d398b" providerId="LiveId" clId="{296B1A24-0266-4C6F-AFFB-DE46B1616E46}" dt="2018-09-04T15:27:16.967" v="4267" actId="20577"/>
          <ac:spMkLst>
            <pc:docMk/>
            <pc:sldMk cId="676259858" sldId="306"/>
            <ac:spMk id="288" creationId="{00000000-0000-0000-0000-000000000000}"/>
          </ac:spMkLst>
        </pc:spChg>
        <pc:picChg chg="del">
          <ac:chgData name="Cédric Millauriaux" userId="f4aefbae1c9d398b" providerId="LiveId" clId="{296B1A24-0266-4C6F-AFFB-DE46B1616E46}" dt="2018-09-04T15:23:33.600" v="4242" actId="478"/>
          <ac:picMkLst>
            <pc:docMk/>
            <pc:sldMk cId="676259858" sldId="306"/>
            <ac:picMk id="4098" creationId="{09E6CE9F-BCAF-4DFF-BB5C-DC5DE1BFCA24}"/>
          </ac:picMkLst>
        </pc:picChg>
        <pc:picChg chg="del">
          <ac:chgData name="Cédric Millauriaux" userId="f4aefbae1c9d398b" providerId="LiveId" clId="{296B1A24-0266-4C6F-AFFB-DE46B1616E46}" dt="2018-09-04T15:23:34.448" v="4244" actId="478"/>
          <ac:picMkLst>
            <pc:docMk/>
            <pc:sldMk cId="676259858" sldId="306"/>
            <ac:picMk id="4100" creationId="{19E1BB1E-7F07-4FF1-BED5-FCA301EF7686}"/>
          </ac:picMkLst>
        </pc:picChg>
        <pc:picChg chg="del">
          <ac:chgData name="Cédric Millauriaux" userId="f4aefbae1c9d398b" providerId="LiveId" clId="{296B1A24-0266-4C6F-AFFB-DE46B1616E46}" dt="2018-09-04T15:23:34.079" v="4243" actId="478"/>
          <ac:picMkLst>
            <pc:docMk/>
            <pc:sldMk cId="676259858" sldId="306"/>
            <ac:picMk id="4102" creationId="{73C478A5-2A14-43E2-82B9-6E8D5A1E36E9}"/>
          </ac:picMkLst>
        </pc:picChg>
        <pc:picChg chg="add mod">
          <ac:chgData name="Cédric Millauriaux" userId="f4aefbae1c9d398b" providerId="LiveId" clId="{296B1A24-0266-4C6F-AFFB-DE46B1616E46}" dt="2018-09-04T15:27:03.878" v="4247" actId="1076"/>
          <ac:picMkLst>
            <pc:docMk/>
            <pc:sldMk cId="676259858" sldId="306"/>
            <ac:picMk id="5122" creationId="{58B1D43C-113F-484A-8278-52BB57E2665D}"/>
          </ac:picMkLst>
        </pc:picChg>
      </pc:sldChg>
      <pc:sldChg chg="addSp delSp modSp add">
        <pc:chgData name="Cédric Millauriaux" userId="f4aefbae1c9d398b" providerId="LiveId" clId="{296B1A24-0266-4C6F-AFFB-DE46B1616E46}" dt="2018-09-04T15:29:54.869" v="4310" actId="1076"/>
        <pc:sldMkLst>
          <pc:docMk/>
          <pc:sldMk cId="3007224096" sldId="307"/>
        </pc:sldMkLst>
        <pc:spChg chg="mod">
          <ac:chgData name="Cédric Millauriaux" userId="f4aefbae1c9d398b" providerId="LiveId" clId="{296B1A24-0266-4C6F-AFFB-DE46B1616E46}" dt="2018-09-04T15:27:24.168" v="4287" actId="20577"/>
          <ac:spMkLst>
            <pc:docMk/>
            <pc:sldMk cId="3007224096" sldId="307"/>
            <ac:spMk id="288" creationId="{00000000-0000-0000-0000-000000000000}"/>
          </ac:spMkLst>
        </pc:spChg>
        <pc:picChg chg="del">
          <ac:chgData name="Cédric Millauriaux" userId="f4aefbae1c9d398b" providerId="LiveId" clId="{296B1A24-0266-4C6F-AFFB-DE46B1616E46}" dt="2018-09-04T15:27:24.753" v="4288" actId="478"/>
          <ac:picMkLst>
            <pc:docMk/>
            <pc:sldMk cId="3007224096" sldId="307"/>
            <ac:picMk id="5122" creationId="{58B1D43C-113F-484A-8278-52BB57E2665D}"/>
          </ac:picMkLst>
        </pc:picChg>
        <pc:picChg chg="add mod">
          <ac:chgData name="Cédric Millauriaux" userId="f4aefbae1c9d398b" providerId="LiveId" clId="{296B1A24-0266-4C6F-AFFB-DE46B1616E46}" dt="2018-09-04T15:29:22.733" v="4299" actId="1076"/>
          <ac:picMkLst>
            <pc:docMk/>
            <pc:sldMk cId="3007224096" sldId="307"/>
            <ac:picMk id="6146" creationId="{6A179799-EBCA-4DF3-AE18-B85BD8737D41}"/>
          </ac:picMkLst>
        </pc:picChg>
        <pc:picChg chg="add del">
          <ac:chgData name="Cédric Millauriaux" userId="f4aefbae1c9d398b" providerId="LiveId" clId="{296B1A24-0266-4C6F-AFFB-DE46B1616E46}" dt="2018-09-04T15:28:59.812" v="4293"/>
          <ac:picMkLst>
            <pc:docMk/>
            <pc:sldMk cId="3007224096" sldId="307"/>
            <ac:picMk id="6148" creationId="{BBA48DE4-727F-41C0-B2F5-5E04DC5B14AB}"/>
          </ac:picMkLst>
        </pc:picChg>
        <pc:picChg chg="add mod">
          <ac:chgData name="Cédric Millauriaux" userId="f4aefbae1c9d398b" providerId="LiveId" clId="{296B1A24-0266-4C6F-AFFB-DE46B1616E46}" dt="2018-09-04T15:29:41.999" v="4305" actId="14100"/>
          <ac:picMkLst>
            <pc:docMk/>
            <pc:sldMk cId="3007224096" sldId="307"/>
            <ac:picMk id="6150" creationId="{808F4790-2BEE-428A-9997-5C9C4AD2318A}"/>
          </ac:picMkLst>
        </pc:picChg>
        <pc:picChg chg="add mod">
          <ac:chgData name="Cédric Millauriaux" userId="f4aefbae1c9d398b" providerId="LiveId" clId="{296B1A24-0266-4C6F-AFFB-DE46B1616E46}" dt="2018-09-04T15:29:54.869" v="4310" actId="1076"/>
          <ac:picMkLst>
            <pc:docMk/>
            <pc:sldMk cId="3007224096" sldId="307"/>
            <ac:picMk id="6152" creationId="{DF6E9465-EB2F-45A7-A61E-4B5B677F3C19}"/>
          </ac:picMkLst>
        </pc:picChg>
      </pc:sldChg>
      <pc:sldChg chg="modSp add ord">
        <pc:chgData name="Cédric Millauriaux" userId="f4aefbae1c9d398b" providerId="LiveId" clId="{296B1A24-0266-4C6F-AFFB-DE46B1616E46}" dt="2018-09-04T15:31:31.504" v="4570" actId="20577"/>
        <pc:sldMkLst>
          <pc:docMk/>
          <pc:sldMk cId="4087451790" sldId="308"/>
        </pc:sldMkLst>
        <pc:spChg chg="mod">
          <ac:chgData name="Cédric Millauriaux" userId="f4aefbae1c9d398b" providerId="LiveId" clId="{296B1A24-0266-4C6F-AFFB-DE46B1616E46}" dt="2018-09-04T15:30:37.266" v="4313"/>
          <ac:spMkLst>
            <pc:docMk/>
            <pc:sldMk cId="4087451790" sldId="308"/>
            <ac:spMk id="4" creationId="{00000000-0000-0000-0000-000000000000}"/>
          </ac:spMkLst>
        </pc:spChg>
        <pc:spChg chg="mod">
          <ac:chgData name="Cédric Millauriaux" userId="f4aefbae1c9d398b" providerId="LiveId" clId="{296B1A24-0266-4C6F-AFFB-DE46B1616E46}" dt="2018-09-04T15:31:31.504" v="4570" actId="20577"/>
          <ac:spMkLst>
            <pc:docMk/>
            <pc:sldMk cId="4087451790" sldId="308"/>
            <ac:spMk id="10" creationId="{00000000-0000-0000-0000-000000000000}"/>
          </ac:spMkLst>
        </pc:spChg>
      </pc:sldChg>
      <pc:sldChg chg="addSp delSp modSp add ord">
        <pc:chgData name="Cédric Millauriaux" userId="f4aefbae1c9d398b" providerId="LiveId" clId="{296B1A24-0266-4C6F-AFFB-DE46B1616E46}" dt="2018-09-04T16:42:46.441" v="4985" actId="20577"/>
        <pc:sldMkLst>
          <pc:docMk/>
          <pc:sldMk cId="2674871152" sldId="309"/>
        </pc:sldMkLst>
        <pc:spChg chg="mod">
          <ac:chgData name="Cédric Millauriaux" userId="f4aefbae1c9d398b" providerId="LiveId" clId="{296B1A24-0266-4C6F-AFFB-DE46B1616E46}" dt="2018-09-04T16:20:13.726" v="4578"/>
          <ac:spMkLst>
            <pc:docMk/>
            <pc:sldMk cId="2674871152" sldId="309"/>
            <ac:spMk id="287" creationId="{00000000-0000-0000-0000-000000000000}"/>
          </ac:spMkLst>
        </pc:spChg>
        <pc:spChg chg="add del mod">
          <ac:chgData name="Cédric Millauriaux" userId="f4aefbae1c9d398b" providerId="LiveId" clId="{296B1A24-0266-4C6F-AFFB-DE46B1616E46}" dt="2018-09-04T16:20:58.783" v="4606" actId="20577"/>
          <ac:spMkLst>
            <pc:docMk/>
            <pc:sldMk cId="2674871152" sldId="309"/>
            <ac:spMk id="288" creationId="{00000000-0000-0000-0000-000000000000}"/>
          </ac:spMkLst>
        </pc:spChg>
        <pc:graphicFrameChg chg="add del mod">
          <ac:chgData name="Cédric Millauriaux" userId="f4aefbae1c9d398b" providerId="LiveId" clId="{296B1A24-0266-4C6F-AFFB-DE46B1616E46}" dt="2018-09-04T16:20:50.105" v="4583"/>
          <ac:graphicFrameMkLst>
            <pc:docMk/>
            <pc:sldMk cId="2674871152" sldId="309"/>
            <ac:graphicFrameMk id="5" creationId="{3AB13040-1B82-4462-80BC-B3A318DBA99A}"/>
          </ac:graphicFrameMkLst>
        </pc:graphicFrameChg>
        <pc:graphicFrameChg chg="add mod modGraphic">
          <ac:chgData name="Cédric Millauriaux" userId="f4aefbae1c9d398b" providerId="LiveId" clId="{296B1A24-0266-4C6F-AFFB-DE46B1616E46}" dt="2018-09-04T16:42:46.441" v="4985" actId="20577"/>
          <ac:graphicFrameMkLst>
            <pc:docMk/>
            <pc:sldMk cId="2674871152" sldId="309"/>
            <ac:graphicFrameMk id="6" creationId="{1AB8764D-583C-4EF6-9B48-2E6C19B7BFEF}"/>
          </ac:graphicFrameMkLst>
        </pc:graphicFrameChg>
      </pc:sldChg>
      <pc:sldChg chg="modSp add">
        <pc:chgData name="Cédric Millauriaux" userId="f4aefbae1c9d398b" providerId="LiveId" clId="{296B1A24-0266-4C6F-AFFB-DE46B1616E46}" dt="2018-09-04T16:45:11.800" v="5221" actId="20577"/>
        <pc:sldMkLst>
          <pc:docMk/>
          <pc:sldMk cId="1398138248" sldId="310"/>
        </pc:sldMkLst>
        <pc:spChg chg="mod">
          <ac:chgData name="Cédric Millauriaux" userId="f4aefbae1c9d398b" providerId="LiveId" clId="{296B1A24-0266-4C6F-AFFB-DE46B1616E46}" dt="2018-09-04T16:43:43.824" v="5005" actId="20577"/>
          <ac:spMkLst>
            <pc:docMk/>
            <pc:sldMk cId="1398138248" sldId="310"/>
            <ac:spMk id="288" creationId="{00000000-0000-0000-0000-000000000000}"/>
          </ac:spMkLst>
        </pc:spChg>
        <pc:graphicFrameChg chg="mod modGraphic">
          <ac:chgData name="Cédric Millauriaux" userId="f4aefbae1c9d398b" providerId="LiveId" clId="{296B1A24-0266-4C6F-AFFB-DE46B1616E46}" dt="2018-09-04T16:45:11.800" v="5221" actId="20577"/>
          <ac:graphicFrameMkLst>
            <pc:docMk/>
            <pc:sldMk cId="1398138248" sldId="310"/>
            <ac:graphicFrameMk id="6" creationId="{1AB8764D-583C-4EF6-9B48-2E6C19B7BFEF}"/>
          </ac:graphicFrameMkLst>
        </pc:graphicFrameChg>
      </pc:sldChg>
      <pc:sldChg chg="modSp add">
        <pc:chgData name="Cédric Millauriaux" userId="f4aefbae1c9d398b" providerId="LiveId" clId="{296B1A24-0266-4C6F-AFFB-DE46B1616E46}" dt="2018-09-04T16:48:57.391" v="5634" actId="20577"/>
        <pc:sldMkLst>
          <pc:docMk/>
          <pc:sldMk cId="493107004" sldId="311"/>
        </pc:sldMkLst>
        <pc:spChg chg="mod">
          <ac:chgData name="Cédric Millauriaux" userId="f4aefbae1c9d398b" providerId="LiveId" clId="{296B1A24-0266-4C6F-AFFB-DE46B1616E46}" dt="2018-09-04T16:45:41.008" v="5254" actId="20577"/>
          <ac:spMkLst>
            <pc:docMk/>
            <pc:sldMk cId="493107004" sldId="311"/>
            <ac:spMk id="288" creationId="{00000000-0000-0000-0000-000000000000}"/>
          </ac:spMkLst>
        </pc:spChg>
        <pc:graphicFrameChg chg="mod modGraphic">
          <ac:chgData name="Cédric Millauriaux" userId="f4aefbae1c9d398b" providerId="LiveId" clId="{296B1A24-0266-4C6F-AFFB-DE46B1616E46}" dt="2018-09-04T16:48:57.391" v="5634" actId="20577"/>
          <ac:graphicFrameMkLst>
            <pc:docMk/>
            <pc:sldMk cId="493107004" sldId="311"/>
            <ac:graphicFrameMk id="6" creationId="{1AB8764D-583C-4EF6-9B48-2E6C19B7BFEF}"/>
          </ac:graphicFrameMkLst>
        </pc:graphicFrameChg>
      </pc:sldChg>
      <pc:sldChg chg="modSp add">
        <pc:chgData name="Cédric Millauriaux" userId="f4aefbae1c9d398b" providerId="LiveId" clId="{296B1A24-0266-4C6F-AFFB-DE46B1616E46}" dt="2018-09-04T16:47:04.871" v="5447" actId="20577"/>
        <pc:sldMkLst>
          <pc:docMk/>
          <pc:sldMk cId="230824146" sldId="312"/>
        </pc:sldMkLst>
        <pc:spChg chg="mod">
          <ac:chgData name="Cédric Millauriaux" userId="f4aefbae1c9d398b" providerId="LiveId" clId="{296B1A24-0266-4C6F-AFFB-DE46B1616E46}" dt="2018-09-04T16:45:49.720" v="5272" actId="20577"/>
          <ac:spMkLst>
            <pc:docMk/>
            <pc:sldMk cId="230824146" sldId="312"/>
            <ac:spMk id="288" creationId="{00000000-0000-0000-0000-000000000000}"/>
          </ac:spMkLst>
        </pc:spChg>
        <pc:graphicFrameChg chg="mod modGraphic">
          <ac:chgData name="Cédric Millauriaux" userId="f4aefbae1c9d398b" providerId="LiveId" clId="{296B1A24-0266-4C6F-AFFB-DE46B1616E46}" dt="2018-09-04T16:47:04.871" v="5447" actId="20577"/>
          <ac:graphicFrameMkLst>
            <pc:docMk/>
            <pc:sldMk cId="230824146" sldId="312"/>
            <ac:graphicFrameMk id="6" creationId="{1AB8764D-583C-4EF6-9B48-2E6C19B7BFEF}"/>
          </ac:graphicFrameMkLst>
        </pc:graphicFrameChg>
      </pc:sldChg>
      <pc:sldChg chg="modSp add ord">
        <pc:chgData name="Cédric Millauriaux" userId="f4aefbae1c9d398b" providerId="LiveId" clId="{296B1A24-0266-4C6F-AFFB-DE46B1616E46}" dt="2018-09-04T16:50:10.728" v="5956" actId="20577"/>
        <pc:sldMkLst>
          <pc:docMk/>
          <pc:sldMk cId="16191737" sldId="313"/>
        </pc:sldMkLst>
        <pc:spChg chg="mod">
          <ac:chgData name="Cédric Millauriaux" userId="f4aefbae1c9d398b" providerId="LiveId" clId="{296B1A24-0266-4C6F-AFFB-DE46B1616E46}" dt="2018-09-04T16:50:10.728" v="5956" actId="20577"/>
          <ac:spMkLst>
            <pc:docMk/>
            <pc:sldMk cId="16191737" sldId="313"/>
            <ac:spMk id="10" creationId="{00000000-0000-0000-0000-000000000000}"/>
          </ac:spMkLst>
        </pc:spChg>
      </pc:sldChg>
      <pc:sldChg chg="modSp add">
        <pc:chgData name="Cédric Millauriaux" userId="f4aefbae1c9d398b" providerId="LiveId" clId="{296B1A24-0266-4C6F-AFFB-DE46B1616E46}" dt="2018-09-04T16:51:33.889" v="6362" actId="20577"/>
        <pc:sldMkLst>
          <pc:docMk/>
          <pc:sldMk cId="3477321348" sldId="314"/>
        </pc:sldMkLst>
        <pc:spChg chg="mod">
          <ac:chgData name="Cédric Millauriaux" userId="f4aefbae1c9d398b" providerId="LiveId" clId="{296B1A24-0266-4C6F-AFFB-DE46B1616E46}" dt="2018-09-04T16:51:33.889" v="6362" actId="20577"/>
          <ac:spMkLst>
            <pc:docMk/>
            <pc:sldMk cId="3477321348" sldId="314"/>
            <ac:spMk id="10" creationId="{00000000-0000-0000-0000-000000000000}"/>
          </ac:spMkLst>
        </pc:spChg>
      </pc:sldChg>
      <pc:sldMasterChg chg="delSldLayout">
        <pc:chgData name="Cédric Millauriaux" userId="f4aefbae1c9d398b" providerId="LiveId" clId="{296B1A24-0266-4C6F-AFFB-DE46B1616E46}" dt="2018-09-04T13:56:59.721" v="1552" actId="2696"/>
        <pc:sldMasterMkLst>
          <pc:docMk/>
          <pc:sldMasterMk cId="0" sldId="2147483674"/>
        </pc:sldMasterMkLst>
      </pc:sldMasterChg>
    </pc:docChg>
  </pc:docChgLst>
  <pc:docChgLst>
    <pc:chgData name="Cédric Millauriaux" userId="f4aefbae1c9d398b" providerId="LiveId" clId="{59086AD8-2F53-4E4B-BCF9-2B6B0E4E2C35}"/>
    <pc:docChg chg="undo custSel modSld">
      <pc:chgData name="Cédric Millauriaux" userId="f4aefbae1c9d398b" providerId="LiveId" clId="{59086AD8-2F53-4E4B-BCF9-2B6B0E4E2C35}" dt="2018-10-02T08:17:23.469" v="177" actId="20577"/>
      <pc:docMkLst>
        <pc:docMk/>
      </pc:docMkLst>
      <pc:sldChg chg="modSp addCm">
        <pc:chgData name="Cédric Millauriaux" userId="f4aefbae1c9d398b" providerId="LiveId" clId="{59086AD8-2F53-4E4B-BCF9-2B6B0E4E2C35}" dt="2018-10-01T09:18:42.435" v="100" actId="20577"/>
        <pc:sldMkLst>
          <pc:docMk/>
          <pc:sldMk cId="0" sldId="256"/>
        </pc:sldMkLst>
        <pc:spChg chg="mod">
          <ac:chgData name="Cédric Millauriaux" userId="f4aefbae1c9d398b" providerId="LiveId" clId="{59086AD8-2F53-4E4B-BCF9-2B6B0E4E2C35}" dt="2018-10-01T09:18:42.435" v="100" actId="20577"/>
          <ac:spMkLst>
            <pc:docMk/>
            <pc:sldMk cId="0" sldId="256"/>
            <ac:spMk id="260" creationId="{00000000-0000-0000-0000-000000000000}"/>
          </ac:spMkLst>
        </pc:spChg>
      </pc:sldChg>
      <pc:sldChg chg="modSp">
        <pc:chgData name="Cédric Millauriaux" userId="f4aefbae1c9d398b" providerId="LiveId" clId="{59086AD8-2F53-4E4B-BCF9-2B6B0E4E2C35}" dt="2018-10-01T09:18:48.805" v="103" actId="27636"/>
        <pc:sldMkLst>
          <pc:docMk/>
          <pc:sldMk cId="0" sldId="257"/>
        </pc:sldMkLst>
        <pc:spChg chg="mod">
          <ac:chgData name="Cédric Millauriaux" userId="f4aefbae1c9d398b" providerId="LiveId" clId="{59086AD8-2F53-4E4B-BCF9-2B6B0E4E2C35}" dt="2018-10-01T09:18:48.805" v="103" actId="27636"/>
          <ac:spMkLst>
            <pc:docMk/>
            <pc:sldMk cId="0" sldId="257"/>
            <ac:spMk id="263" creationId="{00000000-0000-0000-0000-000000000000}"/>
          </ac:spMkLst>
        </pc:spChg>
      </pc:sldChg>
      <pc:sldChg chg="modSp">
        <pc:chgData name="Cédric Millauriaux" userId="f4aefbae1c9d398b" providerId="LiveId" clId="{59086AD8-2F53-4E4B-BCF9-2B6B0E4E2C35}" dt="2018-10-01T09:18:52.372" v="104"/>
        <pc:sldMkLst>
          <pc:docMk/>
          <pc:sldMk cId="0" sldId="258"/>
        </pc:sldMkLst>
        <pc:spChg chg="mod">
          <ac:chgData name="Cédric Millauriaux" userId="f4aefbae1c9d398b" providerId="LiveId" clId="{59086AD8-2F53-4E4B-BCF9-2B6B0E4E2C35}" dt="2018-10-01T09:18:52.372" v="104"/>
          <ac:spMkLst>
            <pc:docMk/>
            <pc:sldMk cId="0" sldId="258"/>
            <ac:spMk id="265" creationId="{00000000-0000-0000-0000-000000000000}"/>
          </ac:spMkLst>
        </pc:spChg>
      </pc:sldChg>
      <pc:sldChg chg="modSp">
        <pc:chgData name="Cédric Millauriaux" userId="f4aefbae1c9d398b" providerId="LiveId" clId="{59086AD8-2F53-4E4B-BCF9-2B6B0E4E2C35}" dt="2018-10-01T09:18:54.052" v="105"/>
        <pc:sldMkLst>
          <pc:docMk/>
          <pc:sldMk cId="0" sldId="259"/>
        </pc:sldMkLst>
        <pc:spChg chg="mod">
          <ac:chgData name="Cédric Millauriaux" userId="f4aefbae1c9d398b" providerId="LiveId" clId="{59086AD8-2F53-4E4B-BCF9-2B6B0E4E2C35}" dt="2018-10-01T09:18:54.052" v="105"/>
          <ac:spMkLst>
            <pc:docMk/>
            <pc:sldMk cId="0" sldId="259"/>
            <ac:spMk id="268" creationId="{00000000-0000-0000-0000-000000000000}"/>
          </ac:spMkLst>
        </pc:spChg>
      </pc:sldChg>
      <pc:sldChg chg="modSp">
        <pc:chgData name="Cédric Millauriaux" userId="f4aefbae1c9d398b" providerId="LiveId" clId="{59086AD8-2F53-4E4B-BCF9-2B6B0E4E2C35}" dt="2018-10-01T09:18:59.696" v="108"/>
        <pc:sldMkLst>
          <pc:docMk/>
          <pc:sldMk cId="0" sldId="260"/>
        </pc:sldMkLst>
        <pc:spChg chg="mod">
          <ac:chgData name="Cédric Millauriaux" userId="f4aefbae1c9d398b" providerId="LiveId" clId="{59086AD8-2F53-4E4B-BCF9-2B6B0E4E2C35}" dt="2018-10-01T09:18:59.696" v="108"/>
          <ac:spMkLst>
            <pc:docMk/>
            <pc:sldMk cId="0" sldId="260"/>
            <ac:spMk id="285" creationId="{00000000-0000-0000-0000-000000000000}"/>
          </ac:spMkLst>
        </pc:spChg>
      </pc:sldChg>
      <pc:sldChg chg="modSp">
        <pc:chgData name="Cédric Millauriaux" userId="f4aefbae1c9d398b" providerId="LiveId" clId="{59086AD8-2F53-4E4B-BCF9-2B6B0E4E2C35}" dt="2018-10-01T09:19:06.141" v="111"/>
        <pc:sldMkLst>
          <pc:docMk/>
          <pc:sldMk cId="0" sldId="261"/>
        </pc:sldMkLst>
        <pc:spChg chg="mod">
          <ac:chgData name="Cédric Millauriaux" userId="f4aefbae1c9d398b" providerId="LiveId" clId="{59086AD8-2F53-4E4B-BCF9-2B6B0E4E2C35}" dt="2018-10-01T09:19:06.141" v="111"/>
          <ac:spMkLst>
            <pc:docMk/>
            <pc:sldMk cId="0" sldId="261"/>
            <ac:spMk id="289" creationId="{00000000-0000-0000-0000-000000000000}"/>
          </ac:spMkLst>
        </pc:spChg>
      </pc:sldChg>
      <pc:sldChg chg="modSp">
        <pc:chgData name="Cédric Millauriaux" userId="f4aefbae1c9d398b" providerId="LiveId" clId="{59086AD8-2F53-4E4B-BCF9-2B6B0E4E2C35}" dt="2018-10-02T08:17:23.469" v="177" actId="20577"/>
        <pc:sldMkLst>
          <pc:docMk/>
          <pc:sldMk cId="406481889" sldId="262"/>
        </pc:sldMkLst>
        <pc:spChg chg="mod">
          <ac:chgData name="Cédric Millauriaux" userId="f4aefbae1c9d398b" providerId="LiveId" clId="{59086AD8-2F53-4E4B-BCF9-2B6B0E4E2C35}" dt="2018-10-02T08:17:23.469" v="177" actId="20577"/>
          <ac:spMkLst>
            <pc:docMk/>
            <pc:sldMk cId="406481889" sldId="262"/>
            <ac:spMk id="21" creationId="{ECDD28C6-D74B-455B-B941-CE55681C394C}"/>
          </ac:spMkLst>
        </pc:spChg>
        <pc:spChg chg="mod">
          <ac:chgData name="Cédric Millauriaux" userId="f4aefbae1c9d398b" providerId="LiveId" clId="{59086AD8-2F53-4E4B-BCF9-2B6B0E4E2C35}" dt="2018-10-02T08:17:13.788" v="137" actId="20577"/>
          <ac:spMkLst>
            <pc:docMk/>
            <pc:sldMk cId="406481889" sldId="262"/>
            <ac:spMk id="22" creationId="{FC5BAB55-6AAE-43DA-89F9-EE25A89F0061}"/>
          </ac:spMkLst>
        </pc:spChg>
        <pc:spChg chg="mod">
          <ac:chgData name="Cédric Millauriaux" userId="f4aefbae1c9d398b" providerId="LiveId" clId="{59086AD8-2F53-4E4B-BCF9-2B6B0E4E2C35}" dt="2018-10-01T09:18:55.659" v="106"/>
          <ac:spMkLst>
            <pc:docMk/>
            <pc:sldMk cId="406481889" sldId="262"/>
            <ac:spMk id="268" creationId="{00000000-0000-0000-0000-000000000000}"/>
          </ac:spMkLst>
        </pc:spChg>
      </pc:sldChg>
      <pc:sldChg chg="modSp">
        <pc:chgData name="Cédric Millauriaux" userId="f4aefbae1c9d398b" providerId="LiveId" clId="{59086AD8-2F53-4E4B-BCF9-2B6B0E4E2C35}" dt="2018-10-01T09:18:58.035" v="107"/>
        <pc:sldMkLst>
          <pc:docMk/>
          <pc:sldMk cId="1458608633" sldId="263"/>
        </pc:sldMkLst>
        <pc:spChg chg="mod">
          <ac:chgData name="Cédric Millauriaux" userId="f4aefbae1c9d398b" providerId="LiveId" clId="{59086AD8-2F53-4E4B-BCF9-2B6B0E4E2C35}" dt="2018-10-01T09:18:58.035" v="107"/>
          <ac:spMkLst>
            <pc:docMk/>
            <pc:sldMk cId="1458608633" sldId="263"/>
            <ac:spMk id="268" creationId="{00000000-0000-0000-0000-000000000000}"/>
          </ac:spMkLst>
        </pc:spChg>
      </pc:sldChg>
      <pc:sldChg chg="modSp">
        <pc:chgData name="Cédric Millauriaux" userId="f4aefbae1c9d398b" providerId="LiveId" clId="{59086AD8-2F53-4E4B-BCF9-2B6B0E4E2C35}" dt="2018-10-01T09:19:01.789" v="109"/>
        <pc:sldMkLst>
          <pc:docMk/>
          <pc:sldMk cId="166627317" sldId="264"/>
        </pc:sldMkLst>
        <pc:spChg chg="mod">
          <ac:chgData name="Cédric Millauriaux" userId="f4aefbae1c9d398b" providerId="LiveId" clId="{59086AD8-2F53-4E4B-BCF9-2B6B0E4E2C35}" dt="2018-10-01T09:19:01.789" v="109"/>
          <ac:spMkLst>
            <pc:docMk/>
            <pc:sldMk cId="166627317" sldId="264"/>
            <ac:spMk id="265" creationId="{00000000-0000-0000-0000-000000000000}"/>
          </ac:spMkLst>
        </pc:spChg>
      </pc:sldChg>
      <pc:sldChg chg="modSp setBg">
        <pc:chgData name="Cédric Millauriaux" userId="f4aefbae1c9d398b" providerId="LiveId" clId="{59086AD8-2F53-4E4B-BCF9-2B6B0E4E2C35}" dt="2018-10-01T09:19:20.500" v="118"/>
        <pc:sldMkLst>
          <pc:docMk/>
          <pc:sldMk cId="3294092759" sldId="273"/>
        </pc:sldMkLst>
        <pc:spChg chg="mod">
          <ac:chgData name="Cédric Millauriaux" userId="f4aefbae1c9d398b" providerId="LiveId" clId="{59086AD8-2F53-4E4B-BCF9-2B6B0E4E2C35}" dt="2018-10-01T09:19:20.500" v="118"/>
          <ac:spMkLst>
            <pc:docMk/>
            <pc:sldMk cId="3294092759" sldId="273"/>
            <ac:spMk id="7" creationId="{00000000-0000-0000-0000-000000000000}"/>
          </ac:spMkLst>
        </pc:spChg>
      </pc:sldChg>
      <pc:sldChg chg="modSp">
        <pc:chgData name="Cédric Millauriaux" userId="f4aefbae1c9d398b" providerId="LiveId" clId="{59086AD8-2F53-4E4B-BCF9-2B6B0E4E2C35}" dt="2018-10-01T09:19:04.078" v="110"/>
        <pc:sldMkLst>
          <pc:docMk/>
          <pc:sldMk cId="1285536264" sldId="296"/>
        </pc:sldMkLst>
        <pc:spChg chg="mod">
          <ac:chgData name="Cédric Millauriaux" userId="f4aefbae1c9d398b" providerId="LiveId" clId="{59086AD8-2F53-4E4B-BCF9-2B6B0E4E2C35}" dt="2018-10-01T09:19:04.078" v="110"/>
          <ac:spMkLst>
            <pc:docMk/>
            <pc:sldMk cId="1285536264" sldId="296"/>
            <ac:spMk id="4" creationId="{00000000-0000-0000-0000-000000000000}"/>
          </ac:spMkLst>
        </pc:spChg>
      </pc:sldChg>
      <pc:sldChg chg="modSp">
        <pc:chgData name="Cédric Millauriaux" userId="f4aefbae1c9d398b" providerId="LiveId" clId="{59086AD8-2F53-4E4B-BCF9-2B6B0E4E2C35}" dt="2018-10-01T09:19:08.046" v="112"/>
        <pc:sldMkLst>
          <pc:docMk/>
          <pc:sldMk cId="3379761821" sldId="297"/>
        </pc:sldMkLst>
        <pc:spChg chg="mod">
          <ac:chgData name="Cédric Millauriaux" userId="f4aefbae1c9d398b" providerId="LiveId" clId="{59086AD8-2F53-4E4B-BCF9-2B6B0E4E2C35}" dt="2018-10-01T09:19:08.046" v="112"/>
          <ac:spMkLst>
            <pc:docMk/>
            <pc:sldMk cId="3379761821" sldId="297"/>
            <ac:spMk id="289" creationId="{00000000-0000-0000-0000-000000000000}"/>
          </ac:spMkLst>
        </pc:spChg>
      </pc:sldChg>
      <pc:sldChg chg="modSp">
        <pc:chgData name="Cédric Millauriaux" userId="f4aefbae1c9d398b" providerId="LiveId" clId="{59086AD8-2F53-4E4B-BCF9-2B6B0E4E2C35}" dt="2018-10-01T09:19:10.874" v="113"/>
        <pc:sldMkLst>
          <pc:docMk/>
          <pc:sldMk cId="2145638560" sldId="298"/>
        </pc:sldMkLst>
        <pc:spChg chg="mod">
          <ac:chgData name="Cédric Millauriaux" userId="f4aefbae1c9d398b" providerId="LiveId" clId="{59086AD8-2F53-4E4B-BCF9-2B6B0E4E2C35}" dt="2018-10-01T09:19:10.874" v="113"/>
          <ac:spMkLst>
            <pc:docMk/>
            <pc:sldMk cId="2145638560" sldId="298"/>
            <ac:spMk id="289" creationId="{00000000-0000-0000-0000-000000000000}"/>
          </ac:spMkLst>
        </pc:spChg>
      </pc:sldChg>
      <pc:sldChg chg="modSp">
        <pc:chgData name="Cédric Millauriaux" userId="f4aefbae1c9d398b" providerId="LiveId" clId="{59086AD8-2F53-4E4B-BCF9-2B6B0E4E2C35}" dt="2018-10-01T09:19:12.946" v="114"/>
        <pc:sldMkLst>
          <pc:docMk/>
          <pc:sldMk cId="283266226" sldId="299"/>
        </pc:sldMkLst>
        <pc:spChg chg="mod">
          <ac:chgData name="Cédric Millauriaux" userId="f4aefbae1c9d398b" providerId="LiveId" clId="{59086AD8-2F53-4E4B-BCF9-2B6B0E4E2C35}" dt="2018-10-01T09:19:12.946" v="114"/>
          <ac:spMkLst>
            <pc:docMk/>
            <pc:sldMk cId="283266226" sldId="299"/>
            <ac:spMk id="289" creationId="{00000000-0000-0000-0000-000000000000}"/>
          </ac:spMkLst>
        </pc:spChg>
      </pc:sldChg>
      <pc:sldChg chg="modSp">
        <pc:chgData name="Cédric Millauriaux" userId="f4aefbae1c9d398b" providerId="LiveId" clId="{59086AD8-2F53-4E4B-BCF9-2B6B0E4E2C35}" dt="2018-10-01T09:19:22.487" v="119"/>
        <pc:sldMkLst>
          <pc:docMk/>
          <pc:sldMk cId="1517551809" sldId="300"/>
        </pc:sldMkLst>
        <pc:spChg chg="mod">
          <ac:chgData name="Cédric Millauriaux" userId="f4aefbae1c9d398b" providerId="LiveId" clId="{59086AD8-2F53-4E4B-BCF9-2B6B0E4E2C35}" dt="2018-10-01T09:19:22.487" v="119"/>
          <ac:spMkLst>
            <pc:docMk/>
            <pc:sldMk cId="1517551809" sldId="300"/>
            <ac:spMk id="289" creationId="{00000000-0000-0000-0000-000000000000}"/>
          </ac:spMkLst>
        </pc:spChg>
      </pc:sldChg>
      <pc:sldChg chg="modSp">
        <pc:chgData name="Cédric Millauriaux" userId="f4aefbae1c9d398b" providerId="LiveId" clId="{59086AD8-2F53-4E4B-BCF9-2B6B0E4E2C35}" dt="2018-10-01T09:19:14.853" v="115"/>
        <pc:sldMkLst>
          <pc:docMk/>
          <pc:sldMk cId="871659230" sldId="301"/>
        </pc:sldMkLst>
        <pc:spChg chg="mod">
          <ac:chgData name="Cédric Millauriaux" userId="f4aefbae1c9d398b" providerId="LiveId" clId="{59086AD8-2F53-4E4B-BCF9-2B6B0E4E2C35}" dt="2018-10-01T09:19:14.853" v="115"/>
          <ac:spMkLst>
            <pc:docMk/>
            <pc:sldMk cId="871659230" sldId="301"/>
            <ac:spMk id="289" creationId="{00000000-0000-0000-0000-000000000000}"/>
          </ac:spMkLst>
        </pc:spChg>
      </pc:sldChg>
      <pc:sldChg chg="modSp addCm">
        <pc:chgData name="Cédric Millauriaux" userId="f4aefbae1c9d398b" providerId="LiveId" clId="{59086AD8-2F53-4E4B-BCF9-2B6B0E4E2C35}" dt="2018-10-01T09:19:16.732" v="116"/>
        <pc:sldMkLst>
          <pc:docMk/>
          <pc:sldMk cId="4071414262" sldId="302"/>
        </pc:sldMkLst>
        <pc:spChg chg="mod">
          <ac:chgData name="Cédric Millauriaux" userId="f4aefbae1c9d398b" providerId="LiveId" clId="{59086AD8-2F53-4E4B-BCF9-2B6B0E4E2C35}" dt="2018-10-01T09:19:16.732" v="116"/>
          <ac:spMkLst>
            <pc:docMk/>
            <pc:sldMk cId="4071414262" sldId="302"/>
            <ac:spMk id="289" creationId="{00000000-0000-0000-0000-000000000000}"/>
          </ac:spMkLst>
        </pc:spChg>
      </pc:sldChg>
      <pc:sldChg chg="modSp addCm">
        <pc:chgData name="Cédric Millauriaux" userId="f4aefbae1c9d398b" providerId="LiveId" clId="{59086AD8-2F53-4E4B-BCF9-2B6B0E4E2C35}" dt="2018-10-01T09:19:18.812" v="117"/>
        <pc:sldMkLst>
          <pc:docMk/>
          <pc:sldMk cId="37054532" sldId="303"/>
        </pc:sldMkLst>
        <pc:spChg chg="mod">
          <ac:chgData name="Cédric Millauriaux" userId="f4aefbae1c9d398b" providerId="LiveId" clId="{59086AD8-2F53-4E4B-BCF9-2B6B0E4E2C35}" dt="2018-10-01T09:16:03.138" v="47" actId="20577"/>
          <ac:spMkLst>
            <pc:docMk/>
            <pc:sldMk cId="37054532" sldId="303"/>
            <ac:spMk id="288" creationId="{00000000-0000-0000-0000-000000000000}"/>
          </ac:spMkLst>
        </pc:spChg>
        <pc:spChg chg="mod">
          <ac:chgData name="Cédric Millauriaux" userId="f4aefbae1c9d398b" providerId="LiveId" clId="{59086AD8-2F53-4E4B-BCF9-2B6B0E4E2C35}" dt="2018-10-01T09:19:18.812" v="117"/>
          <ac:spMkLst>
            <pc:docMk/>
            <pc:sldMk cId="37054532" sldId="303"/>
            <ac:spMk id="289" creationId="{00000000-0000-0000-0000-000000000000}"/>
          </ac:spMkLst>
        </pc:spChg>
      </pc:sldChg>
      <pc:sldChg chg="modSp">
        <pc:chgData name="Cédric Millauriaux" userId="f4aefbae1c9d398b" providerId="LiveId" clId="{59086AD8-2F53-4E4B-BCF9-2B6B0E4E2C35}" dt="2018-10-01T09:19:24.444" v="120"/>
        <pc:sldMkLst>
          <pc:docMk/>
          <pc:sldMk cId="690221269" sldId="304"/>
        </pc:sldMkLst>
        <pc:spChg chg="mod">
          <ac:chgData name="Cédric Millauriaux" userId="f4aefbae1c9d398b" providerId="LiveId" clId="{59086AD8-2F53-4E4B-BCF9-2B6B0E4E2C35}" dt="2018-10-01T09:19:24.444" v="120"/>
          <ac:spMkLst>
            <pc:docMk/>
            <pc:sldMk cId="690221269" sldId="304"/>
            <ac:spMk id="289" creationId="{00000000-0000-0000-0000-000000000000}"/>
          </ac:spMkLst>
        </pc:spChg>
      </pc:sldChg>
      <pc:sldChg chg="modSp">
        <pc:chgData name="Cédric Millauriaux" userId="f4aefbae1c9d398b" providerId="LiveId" clId="{59086AD8-2F53-4E4B-BCF9-2B6B0E4E2C35}" dt="2018-10-01T09:19:26.318" v="121"/>
        <pc:sldMkLst>
          <pc:docMk/>
          <pc:sldMk cId="1759228382" sldId="305"/>
        </pc:sldMkLst>
        <pc:spChg chg="mod">
          <ac:chgData name="Cédric Millauriaux" userId="f4aefbae1c9d398b" providerId="LiveId" clId="{59086AD8-2F53-4E4B-BCF9-2B6B0E4E2C35}" dt="2018-10-01T09:19:26.318" v="121"/>
          <ac:spMkLst>
            <pc:docMk/>
            <pc:sldMk cId="1759228382" sldId="305"/>
            <ac:spMk id="289" creationId="{00000000-0000-0000-0000-000000000000}"/>
          </ac:spMkLst>
        </pc:spChg>
      </pc:sldChg>
      <pc:sldChg chg="modSp">
        <pc:chgData name="Cédric Millauriaux" userId="f4aefbae1c9d398b" providerId="LiveId" clId="{59086AD8-2F53-4E4B-BCF9-2B6B0E4E2C35}" dt="2018-10-01T09:19:28.843" v="122"/>
        <pc:sldMkLst>
          <pc:docMk/>
          <pc:sldMk cId="676259858" sldId="306"/>
        </pc:sldMkLst>
        <pc:spChg chg="mod">
          <ac:chgData name="Cédric Millauriaux" userId="f4aefbae1c9d398b" providerId="LiveId" clId="{59086AD8-2F53-4E4B-BCF9-2B6B0E4E2C35}" dt="2018-10-01T09:19:28.843" v="122"/>
          <ac:spMkLst>
            <pc:docMk/>
            <pc:sldMk cId="676259858" sldId="306"/>
            <ac:spMk id="289" creationId="{00000000-0000-0000-0000-000000000000}"/>
          </ac:spMkLst>
        </pc:spChg>
      </pc:sldChg>
      <pc:sldChg chg="modSp">
        <pc:chgData name="Cédric Millauriaux" userId="f4aefbae1c9d398b" providerId="LiveId" clId="{59086AD8-2F53-4E4B-BCF9-2B6B0E4E2C35}" dt="2018-10-01T09:19:30.598" v="123"/>
        <pc:sldMkLst>
          <pc:docMk/>
          <pc:sldMk cId="3007224096" sldId="307"/>
        </pc:sldMkLst>
        <pc:spChg chg="mod">
          <ac:chgData name="Cédric Millauriaux" userId="f4aefbae1c9d398b" providerId="LiveId" clId="{59086AD8-2F53-4E4B-BCF9-2B6B0E4E2C35}" dt="2018-10-01T09:19:30.598" v="123"/>
          <ac:spMkLst>
            <pc:docMk/>
            <pc:sldMk cId="3007224096" sldId="307"/>
            <ac:spMk id="289" creationId="{00000000-0000-0000-0000-000000000000}"/>
          </ac:spMkLst>
        </pc:spChg>
      </pc:sldChg>
      <pc:sldChg chg="modSp setBg">
        <pc:chgData name="Cédric Millauriaux" userId="f4aefbae1c9d398b" providerId="LiveId" clId="{59086AD8-2F53-4E4B-BCF9-2B6B0E4E2C35}" dt="2018-10-01T09:19:32.220" v="124"/>
        <pc:sldMkLst>
          <pc:docMk/>
          <pc:sldMk cId="4087451790" sldId="308"/>
        </pc:sldMkLst>
        <pc:spChg chg="mod">
          <ac:chgData name="Cédric Millauriaux" userId="f4aefbae1c9d398b" providerId="LiveId" clId="{59086AD8-2F53-4E4B-BCF9-2B6B0E4E2C35}" dt="2018-10-01T09:19:32.220" v="124"/>
          <ac:spMkLst>
            <pc:docMk/>
            <pc:sldMk cId="4087451790" sldId="308"/>
            <ac:spMk id="7" creationId="{00000000-0000-0000-0000-000000000000}"/>
          </ac:spMkLst>
        </pc:spChg>
      </pc:sldChg>
      <pc:sldChg chg="modSp">
        <pc:chgData name="Cédric Millauriaux" userId="f4aefbae1c9d398b" providerId="LiveId" clId="{59086AD8-2F53-4E4B-BCF9-2B6B0E4E2C35}" dt="2018-10-01T09:19:34.313" v="125"/>
        <pc:sldMkLst>
          <pc:docMk/>
          <pc:sldMk cId="2674871152" sldId="309"/>
        </pc:sldMkLst>
        <pc:spChg chg="mod">
          <ac:chgData name="Cédric Millauriaux" userId="f4aefbae1c9d398b" providerId="LiveId" clId="{59086AD8-2F53-4E4B-BCF9-2B6B0E4E2C35}" dt="2018-10-01T09:19:34.313" v="125"/>
          <ac:spMkLst>
            <pc:docMk/>
            <pc:sldMk cId="2674871152" sldId="309"/>
            <ac:spMk id="289" creationId="{00000000-0000-0000-0000-000000000000}"/>
          </ac:spMkLst>
        </pc:spChg>
      </pc:sldChg>
      <pc:sldChg chg="modSp">
        <pc:chgData name="Cédric Millauriaux" userId="f4aefbae1c9d398b" providerId="LiveId" clId="{59086AD8-2F53-4E4B-BCF9-2B6B0E4E2C35}" dt="2018-10-01T09:19:36.645" v="126"/>
        <pc:sldMkLst>
          <pc:docMk/>
          <pc:sldMk cId="1398138248" sldId="310"/>
        </pc:sldMkLst>
        <pc:spChg chg="mod">
          <ac:chgData name="Cédric Millauriaux" userId="f4aefbae1c9d398b" providerId="LiveId" clId="{59086AD8-2F53-4E4B-BCF9-2B6B0E4E2C35}" dt="2018-10-01T09:19:36.645" v="126"/>
          <ac:spMkLst>
            <pc:docMk/>
            <pc:sldMk cId="1398138248" sldId="310"/>
            <ac:spMk id="289" creationId="{00000000-0000-0000-0000-000000000000}"/>
          </ac:spMkLst>
        </pc:spChg>
      </pc:sldChg>
      <pc:sldChg chg="modSp">
        <pc:chgData name="Cédric Millauriaux" userId="f4aefbae1c9d398b" providerId="LiveId" clId="{59086AD8-2F53-4E4B-BCF9-2B6B0E4E2C35}" dt="2018-10-01T09:19:39.510" v="127"/>
        <pc:sldMkLst>
          <pc:docMk/>
          <pc:sldMk cId="493107004" sldId="311"/>
        </pc:sldMkLst>
        <pc:spChg chg="mod">
          <ac:chgData name="Cédric Millauriaux" userId="f4aefbae1c9d398b" providerId="LiveId" clId="{59086AD8-2F53-4E4B-BCF9-2B6B0E4E2C35}" dt="2018-10-01T09:19:39.510" v="127"/>
          <ac:spMkLst>
            <pc:docMk/>
            <pc:sldMk cId="493107004" sldId="311"/>
            <ac:spMk id="289" creationId="{00000000-0000-0000-0000-000000000000}"/>
          </ac:spMkLst>
        </pc:spChg>
      </pc:sldChg>
      <pc:sldChg chg="modSp addCm">
        <pc:chgData name="Cédric Millauriaux" userId="f4aefbae1c9d398b" providerId="LiveId" clId="{59086AD8-2F53-4E4B-BCF9-2B6B0E4E2C35}" dt="2018-10-01T09:19:41.250" v="128"/>
        <pc:sldMkLst>
          <pc:docMk/>
          <pc:sldMk cId="230824146" sldId="312"/>
        </pc:sldMkLst>
        <pc:spChg chg="mod">
          <ac:chgData name="Cédric Millauriaux" userId="f4aefbae1c9d398b" providerId="LiveId" clId="{59086AD8-2F53-4E4B-BCF9-2B6B0E4E2C35}" dt="2018-10-01T09:17:38.960" v="58" actId="6549"/>
          <ac:spMkLst>
            <pc:docMk/>
            <pc:sldMk cId="230824146" sldId="312"/>
            <ac:spMk id="288" creationId="{00000000-0000-0000-0000-000000000000}"/>
          </ac:spMkLst>
        </pc:spChg>
        <pc:spChg chg="mod">
          <ac:chgData name="Cédric Millauriaux" userId="f4aefbae1c9d398b" providerId="LiveId" clId="{59086AD8-2F53-4E4B-BCF9-2B6B0E4E2C35}" dt="2018-10-01T09:19:41.250" v="128"/>
          <ac:spMkLst>
            <pc:docMk/>
            <pc:sldMk cId="230824146" sldId="312"/>
            <ac:spMk id="289" creationId="{00000000-0000-0000-0000-000000000000}"/>
          </ac:spMkLst>
        </pc:spChg>
      </pc:sldChg>
      <pc:sldChg chg="modSp addCm">
        <pc:chgData name="Cédric Millauriaux" userId="f4aefbae1c9d398b" providerId="LiveId" clId="{59086AD8-2F53-4E4B-BCF9-2B6B0E4E2C35}" dt="2018-10-01T09:19:43.181" v="129"/>
        <pc:sldMkLst>
          <pc:docMk/>
          <pc:sldMk cId="16191737" sldId="313"/>
        </pc:sldMkLst>
        <pc:spChg chg="mod">
          <ac:chgData name="Cédric Millauriaux" userId="f4aefbae1c9d398b" providerId="LiveId" clId="{59086AD8-2F53-4E4B-BCF9-2B6B0E4E2C35}" dt="2018-10-01T09:17:50.704" v="60"/>
          <ac:spMkLst>
            <pc:docMk/>
            <pc:sldMk cId="16191737" sldId="313"/>
            <ac:spMk id="4" creationId="{00000000-0000-0000-0000-000000000000}"/>
          </ac:spMkLst>
        </pc:spChg>
        <pc:spChg chg="mod">
          <ac:chgData name="Cédric Millauriaux" userId="f4aefbae1c9d398b" providerId="LiveId" clId="{59086AD8-2F53-4E4B-BCF9-2B6B0E4E2C35}" dt="2018-10-01T09:19:43.181" v="129"/>
          <ac:spMkLst>
            <pc:docMk/>
            <pc:sldMk cId="16191737" sldId="313"/>
            <ac:spMk id="7" creationId="{00000000-0000-0000-0000-000000000000}"/>
          </ac:spMkLst>
        </pc:spChg>
      </pc:sldChg>
      <pc:sldChg chg="modSp addCm">
        <pc:chgData name="Cédric Millauriaux" userId="f4aefbae1c9d398b" providerId="LiveId" clId="{59086AD8-2F53-4E4B-BCF9-2B6B0E4E2C35}" dt="2018-10-01T09:19:45.204" v="130"/>
        <pc:sldMkLst>
          <pc:docMk/>
          <pc:sldMk cId="3477321348" sldId="314"/>
        </pc:sldMkLst>
        <pc:spChg chg="mod">
          <ac:chgData name="Cédric Millauriaux" userId="f4aefbae1c9d398b" providerId="LiveId" clId="{59086AD8-2F53-4E4B-BCF9-2B6B0E4E2C35}" dt="2018-10-01T09:17:56.106" v="61"/>
          <ac:spMkLst>
            <pc:docMk/>
            <pc:sldMk cId="3477321348" sldId="314"/>
            <ac:spMk id="4" creationId="{00000000-0000-0000-0000-000000000000}"/>
          </ac:spMkLst>
        </pc:spChg>
        <pc:spChg chg="mod">
          <ac:chgData name="Cédric Millauriaux" userId="f4aefbae1c9d398b" providerId="LiveId" clId="{59086AD8-2F53-4E4B-BCF9-2B6B0E4E2C35}" dt="2018-10-01T09:19:45.204" v="130"/>
          <ac:spMkLst>
            <pc:docMk/>
            <pc:sldMk cId="3477321348" sldId="314"/>
            <ac:spMk id="7" creationId="{00000000-0000-0000-0000-000000000000}"/>
          </ac:spMkLst>
        </pc:spChg>
      </pc:sldChg>
    </pc:docChg>
  </pc:docChgLst>
</pc:chgInfo>
</file>

<file path=ppt/comments/comment1.xml><?xml version="1.0" encoding="utf-8"?>
<p:cmLst xmlns:a="http://schemas.openxmlformats.org/drawingml/2006/main" xmlns:r="http://schemas.openxmlformats.org/officeDocument/2006/relationships" xmlns:p="http://schemas.openxmlformats.org/presentationml/2006/main">
  <p:cm authorId="1" dt="2018-09-28T16:27:02.189" idx="1">
    <p:pos x="6498" y="2289"/>
    <p:text>Il faudrait éviter de dire "aujourd'hui" qui laisse entendre qu'on parle d'un instant T .</p:text>
    <p:extLst>
      <p:ext uri="{C676402C-5697-4E1C-873F-D02D1690AC5C}">
        <p15:threadingInfo xmlns:p15="http://schemas.microsoft.com/office/powerpoint/2012/main" timeZoneBias="-120"/>
      </p:ext>
    </p:extLst>
  </p:cm>
  <p:cm authorId="1" dt="2018-09-28T16:28:35.367" idx="2">
    <p:pos x="6498" y="2425"/>
    <p:text>Que penses-tu de "Les tendances du développement mobile"?</p:text>
    <p:extLst>
      <p:ext uri="{C676402C-5697-4E1C-873F-D02D1690AC5C}">
        <p15:threadingInfo xmlns:p15="http://schemas.microsoft.com/office/powerpoint/2012/main" timeZoneBias="-120">
          <p15:parentCm authorId="1" idx="1"/>
        </p15:threadingInfo>
      </p:ext>
    </p:extLst>
  </p:cm>
  <p:cm authorId="1" dt="2018-09-28T16:28:52.010" idx="3">
    <p:pos x="6498" y="2561"/>
    <p:text>ou "Présentation du développement mobile"?</p:text>
    <p:extLst>
      <p:ext uri="{C676402C-5697-4E1C-873F-D02D1690AC5C}">
        <p15:threadingInfo xmlns:p15="http://schemas.microsoft.com/office/powerpoint/2012/main" timeZoneBias="-120">
          <p15:parentCm authorId="1" idx="1"/>
        </p15:threadingInfo>
      </p:ext>
    </p:extLst>
  </p:cm>
  <p:cm authorId="1" dt="2018-09-28T16:29:10.682" idx="4">
    <p:pos x="6498" y="2697"/>
    <p:text>Corriger également sur les en-têtes des slides</p:text>
    <p:extLst>
      <p:ext uri="{C676402C-5697-4E1C-873F-D02D1690AC5C}">
        <p15:threadingInfo xmlns:p15="http://schemas.microsoft.com/office/powerpoint/2012/main" timeZoneBias="-120">
          <p15:parentCm authorId="1" idx="1"/>
        </p15:threadingInfo>
      </p:ext>
    </p:extLst>
  </p:cm>
  <p:cm authorId="2" dt="2018-10-01T11:18:35.735" idx="6">
    <p:pos x="6498" y="2833"/>
    <p:text>OK pour les tendances du développement mobile</p:text>
    <p:extLst>
      <p:ext uri="{C676402C-5697-4E1C-873F-D02D1690AC5C}">
        <p15:threadingInfo xmlns:p15="http://schemas.microsoft.com/office/powerpoint/2012/main" timeZoneBias="-120">
          <p15:parentCm authorId="1" idx="1"/>
        </p15:threadingInfo>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8-09-28T16:35:04.557" idx="5">
    <p:pos x="6446" y="2634"/>
    <p:text>Même données que la 1e ligne. A supprimer?</p:text>
    <p:extLst>
      <p:ext uri="{C676402C-5697-4E1C-873F-D02D1690AC5C}">
        <p15:threadingInfo xmlns:p15="http://schemas.microsoft.com/office/powerpoint/2012/main" timeZoneBias="-12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18-09-28T16:49:02.210" idx="6">
    <p:pos x="4921" y="1177"/>
    <p:text>Je ne comprends pas le sens de "et du projet" ici</p:text>
    <p:extLst>
      <p:ext uri="{C676402C-5697-4E1C-873F-D02D1690AC5C}">
        <p15:threadingInfo xmlns:p15="http://schemas.microsoft.com/office/powerpoint/2012/main" timeZoneBias="-120"/>
      </p:ext>
    </p:extLst>
  </p:cm>
  <p:cm authorId="2" dt="2018-10-01T11:15:36.557" idx="1">
    <p:pos x="4921" y="1313"/>
    <p:text>Au sens "Gestion de projet"</p:text>
    <p:extLst>
      <p:ext uri="{C676402C-5697-4E1C-873F-D02D1690AC5C}">
        <p15:threadingInfo xmlns:p15="http://schemas.microsoft.com/office/powerpoint/2012/main" timeZoneBias="-120">
          <p15:parentCm authorId="1" idx="6"/>
        </p15:threadingInfo>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18-09-28T16:51:24.133" idx="7">
    <p:pos x="7048" y="2168"/>
    <p:text>"qui doivent maîtriser une seule technologie"</p:text>
    <p:extLst>
      <p:ext uri="{C676402C-5697-4E1C-873F-D02D1690AC5C}">
        <p15:threadingInfo xmlns:p15="http://schemas.microsoft.com/office/powerpoint/2012/main" timeZoneBias="-120"/>
      </p:ext>
    </p:extLst>
  </p:cm>
  <p:cm authorId="2" dt="2018-10-01T11:16:05.940" idx="2">
    <p:pos x="7048" y="2304"/>
    <p:text>OK</p:text>
    <p:extLst>
      <p:ext uri="{C676402C-5697-4E1C-873F-D02D1690AC5C}">
        <p15:threadingInfo xmlns:p15="http://schemas.microsoft.com/office/powerpoint/2012/main" timeZoneBias="-120">
          <p15:parentCm authorId="1" idx="7"/>
        </p15:threadingInfo>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1" dt="2018-09-28T16:58:10.029" idx="8">
    <p:pos x="2456" y="1177"/>
    <p:text>Exigences du projet?</p:text>
    <p:extLst>
      <p:ext uri="{C676402C-5697-4E1C-873F-D02D1690AC5C}">
        <p15:threadingInfo xmlns:p15="http://schemas.microsoft.com/office/powerpoint/2012/main" timeZoneBias="-120"/>
      </p:ext>
    </p:extLst>
  </p:cm>
  <p:cm authorId="2" dt="2018-10-01T11:17:34.725" idx="3">
    <p:pos x="2456" y="1313"/>
    <p:text>OK</p:text>
    <p:extLst>
      <p:ext uri="{C676402C-5697-4E1C-873F-D02D1690AC5C}">
        <p15:threadingInfo xmlns:p15="http://schemas.microsoft.com/office/powerpoint/2012/main" timeZoneBias="-120">
          <p15:parentCm authorId="1" idx="8"/>
        </p15:threadingInfo>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1" dt="2018-09-28T16:58:54.997" idx="9">
    <p:pos x="7530" y="398"/>
    <p:text>Ne devrait-on pas avoir ici "Quelles technologies pour quels usages?"</p:text>
    <p:extLst>
      <p:ext uri="{C676402C-5697-4E1C-873F-D02D1690AC5C}">
        <p15:threadingInfo xmlns:p15="http://schemas.microsoft.com/office/powerpoint/2012/main" timeZoneBias="-120"/>
      </p:ext>
    </p:extLst>
  </p:cm>
  <p:cm authorId="2" dt="2018-10-01T11:17:46.711" idx="4">
    <p:pos x="7530" y="534"/>
    <p:text>OK</p:text>
    <p:extLst>
      <p:ext uri="{C676402C-5697-4E1C-873F-D02D1690AC5C}">
        <p15:threadingInfo xmlns:p15="http://schemas.microsoft.com/office/powerpoint/2012/main" timeZoneBias="-120">
          <p15:parentCm authorId="1" idx="9"/>
        </p15:threadingInfo>
      </p:ext>
    </p:extLst>
  </p:cm>
</p:cmLst>
</file>

<file path=ppt/comments/comment7.xml><?xml version="1.0" encoding="utf-8"?>
<p:cmLst xmlns:a="http://schemas.openxmlformats.org/drawingml/2006/main" xmlns:r="http://schemas.openxmlformats.org/officeDocument/2006/relationships" xmlns:p="http://schemas.openxmlformats.org/presentationml/2006/main">
  <p:cm authorId="1" dt="2018-09-28T16:59:56.863" idx="10">
    <p:pos x="7530" y="398"/>
    <p:text>Ne devrait-on pas avoir ici "Quelles technologies pour quels usages?"</p:text>
    <p:extLst>
      <p:ext uri="{C676402C-5697-4E1C-873F-D02D1690AC5C}">
        <p15:threadingInfo xmlns:p15="http://schemas.microsoft.com/office/powerpoint/2012/main" timeZoneBias="-120"/>
      </p:ext>
    </p:extLst>
  </p:cm>
  <p:cm authorId="2" dt="2018-10-01T11:17:58.734" idx="5">
    <p:pos x="7530" y="534"/>
    <p:text>OK</p:text>
    <p:extLst>
      <p:ext uri="{C676402C-5697-4E1C-873F-D02D1690AC5C}">
        <p15:threadingInfo xmlns:p15="http://schemas.microsoft.com/office/powerpoint/2012/main" timeZoneBias="-120">
          <p15:parentCm authorId="1" idx="10"/>
        </p15:threadingInfo>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54" name="PlaceHolder 1"/>
          <p:cNvSpPr>
            <a:spLocks noGrp="1"/>
          </p:cNvSpPr>
          <p:nvPr>
            <p:ph type="body"/>
          </p:nvPr>
        </p:nvSpPr>
        <p:spPr>
          <a:xfrm>
            <a:off x="756000" y="5078520"/>
            <a:ext cx="6047640" cy="4811040"/>
          </a:xfrm>
          <a:prstGeom prst="rect">
            <a:avLst/>
          </a:prstGeom>
        </p:spPr>
        <p:txBody>
          <a:bodyPr lIns="0" tIns="0" rIns="0" bIns="0"/>
          <a:lstStyle/>
          <a:p>
            <a:r>
              <a:rPr lang="fr-FR" sz="2000" b="0" strike="noStrike" spc="-1">
                <a:latin typeface="Arial"/>
              </a:rPr>
              <a:t>Cliquez pour modifier le format des notes</a:t>
            </a:r>
          </a:p>
        </p:txBody>
      </p:sp>
      <p:sp>
        <p:nvSpPr>
          <p:cNvPr id="255" name="PlaceHolder 2"/>
          <p:cNvSpPr>
            <a:spLocks noGrp="1"/>
          </p:cNvSpPr>
          <p:nvPr>
            <p:ph type="hdr"/>
          </p:nvPr>
        </p:nvSpPr>
        <p:spPr>
          <a:xfrm>
            <a:off x="0" y="0"/>
            <a:ext cx="3280680" cy="534240"/>
          </a:xfrm>
          <a:prstGeom prst="rect">
            <a:avLst/>
          </a:prstGeom>
        </p:spPr>
        <p:txBody>
          <a:bodyPr lIns="0" tIns="0" rIns="0" bIns="0"/>
          <a:lstStyle/>
          <a:p>
            <a:r>
              <a:rPr lang="fr-FR" sz="1400" b="0" strike="noStrike" spc="-1">
                <a:latin typeface="Times New Roman"/>
              </a:rPr>
              <a:t> </a:t>
            </a:r>
          </a:p>
        </p:txBody>
      </p:sp>
      <p:sp>
        <p:nvSpPr>
          <p:cNvPr id="256" name="PlaceHolder 3"/>
          <p:cNvSpPr>
            <a:spLocks noGrp="1"/>
          </p:cNvSpPr>
          <p:nvPr>
            <p:ph type="dt"/>
          </p:nvPr>
        </p:nvSpPr>
        <p:spPr>
          <a:xfrm>
            <a:off x="4278960" y="0"/>
            <a:ext cx="3280680" cy="534240"/>
          </a:xfrm>
          <a:prstGeom prst="rect">
            <a:avLst/>
          </a:prstGeom>
        </p:spPr>
        <p:txBody>
          <a:bodyPr lIns="0" tIns="0" rIns="0" bIns="0"/>
          <a:lstStyle/>
          <a:p>
            <a:pPr algn="r"/>
            <a:r>
              <a:rPr lang="fr-FR" sz="1400" b="0" strike="noStrike" spc="-1">
                <a:latin typeface="Times New Roman"/>
              </a:rPr>
              <a:t> </a:t>
            </a:r>
          </a:p>
        </p:txBody>
      </p:sp>
      <p:sp>
        <p:nvSpPr>
          <p:cNvPr id="257" name="PlaceHolder 4"/>
          <p:cNvSpPr>
            <a:spLocks noGrp="1"/>
          </p:cNvSpPr>
          <p:nvPr>
            <p:ph type="ftr"/>
          </p:nvPr>
        </p:nvSpPr>
        <p:spPr>
          <a:xfrm>
            <a:off x="0" y="10157400"/>
            <a:ext cx="3280680" cy="534240"/>
          </a:xfrm>
          <a:prstGeom prst="rect">
            <a:avLst/>
          </a:prstGeom>
        </p:spPr>
        <p:txBody>
          <a:bodyPr lIns="0" tIns="0" rIns="0" bIns="0" anchor="b"/>
          <a:lstStyle/>
          <a:p>
            <a:r>
              <a:rPr lang="fr-FR" sz="1400" b="0" strike="noStrike" spc="-1">
                <a:latin typeface="Times New Roman"/>
              </a:rPr>
              <a:t> </a:t>
            </a:r>
          </a:p>
        </p:txBody>
      </p:sp>
      <p:sp>
        <p:nvSpPr>
          <p:cNvPr id="258" name="PlaceHolder 5"/>
          <p:cNvSpPr>
            <a:spLocks noGrp="1"/>
          </p:cNvSpPr>
          <p:nvPr>
            <p:ph type="sldNum"/>
          </p:nvPr>
        </p:nvSpPr>
        <p:spPr>
          <a:xfrm>
            <a:off x="4278960" y="10157400"/>
            <a:ext cx="3280680" cy="534240"/>
          </a:xfrm>
          <a:prstGeom prst="rect">
            <a:avLst/>
          </a:prstGeom>
        </p:spPr>
        <p:txBody>
          <a:bodyPr lIns="0" tIns="0" rIns="0" bIns="0" anchor="b"/>
          <a:lstStyle/>
          <a:p>
            <a:pPr algn="r"/>
            <a:fld id="{4885FC32-7C77-4180-B7DD-89F3429220F0}" type="slidenum">
              <a:rPr lang="fr-FR" sz="1400" b="0" strike="noStrike" spc="-1">
                <a:latin typeface="Times New Roman"/>
              </a:rPr>
              <a:t>‹N°›</a:t>
            </a:fld>
            <a:endParaRPr lang="fr-FR" sz="1400" b="0" strike="noStrike" spc="-1">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685800" y="1143000"/>
            <a:ext cx="5486400" cy="3086100"/>
          </a:xfrm>
          <a:prstGeom prst="rect">
            <a:avLst/>
          </a:prstGeom>
          <a:noFill/>
          <a:ln w="12700">
            <a:solidFill>
              <a:prstClr val="black"/>
            </a:solidFill>
          </a:ln>
        </p:spPr>
      </p:sp>
      <p:sp>
        <p:nvSpPr>
          <p:cNvPr id="3" name="Espace réservé des notes 2"/>
          <p:cNvSpPr>
            <a:spLocks noGrp="1"/>
          </p:cNvSpPr>
          <p:nvPr>
            <p:ph type="body" idx="1"/>
          </p:nvPr>
        </p:nvSpPr>
        <p:spPr/>
        <p:txBody>
          <a:bodyPr/>
          <a:lstStyle/>
          <a:p>
            <a:pPr>
              <a:lnSpc>
                <a:spcPct val="115000"/>
              </a:lnSpc>
              <a:spcBef>
                <a:spcPts val="499"/>
              </a:spcBef>
              <a:spcAft>
                <a:spcPts val="1001"/>
              </a:spcAft>
            </a:pPr>
            <a:r>
              <a:rPr lang="fr-FR" sz="1200" b="0" strike="noStrike" spc="-1" dirty="0">
                <a:solidFill>
                  <a:srgbClr val="343642"/>
                </a:solidFill>
                <a:latin typeface="Segoe UI"/>
              </a:rPr>
              <a:t>Les smartphones sont dans toutes les poches : adolescents, adultes, seniors</a:t>
            </a:r>
            <a:endParaRPr lang="fr-FR" sz="1200" b="0" strike="noStrike" spc="-1" dirty="0">
              <a:latin typeface="+mn-lt"/>
            </a:endParaRPr>
          </a:p>
          <a:p>
            <a:pPr>
              <a:lnSpc>
                <a:spcPct val="115000"/>
              </a:lnSpc>
              <a:spcBef>
                <a:spcPts val="499"/>
              </a:spcBef>
              <a:spcAft>
                <a:spcPts val="1001"/>
              </a:spcAft>
            </a:pPr>
            <a:r>
              <a:rPr lang="fr-FR" sz="1200" b="0" strike="noStrike" spc="-1" dirty="0">
                <a:solidFill>
                  <a:srgbClr val="343642"/>
                </a:solidFill>
                <a:latin typeface="Segoe UI"/>
              </a:rPr>
              <a:t>Leur utilisation s’est répandu à tous les domaines : professionnel, ludique, développement personnel, formation, etc.</a:t>
            </a:r>
            <a:endParaRPr lang="fr-FR" sz="1200" b="0" strike="noStrike" spc="-1" dirty="0">
              <a:latin typeface="+mn-lt"/>
            </a:endParaRPr>
          </a:p>
          <a:p>
            <a:pPr>
              <a:lnSpc>
                <a:spcPct val="115000"/>
              </a:lnSpc>
              <a:spcBef>
                <a:spcPts val="499"/>
              </a:spcBef>
              <a:spcAft>
                <a:spcPts val="1001"/>
              </a:spcAft>
            </a:pPr>
            <a:r>
              <a:rPr lang="fr-FR" sz="1200" b="0" strike="noStrike" spc="-1" dirty="0">
                <a:solidFill>
                  <a:srgbClr val="343642"/>
                </a:solidFill>
                <a:latin typeface="Segoe UI"/>
              </a:rPr>
              <a:t>Le PC est de plus en plus délaissé au profit des smartphones et des tablettes pour accéder à Internet</a:t>
            </a:r>
            <a:endParaRPr lang="fr-FR" sz="1200" b="0" strike="noStrike" spc="-1" dirty="0">
              <a:latin typeface="+mn-lt"/>
            </a:endParaRPr>
          </a:p>
          <a:p>
            <a:endParaRPr lang="fr-FR" dirty="0"/>
          </a:p>
        </p:txBody>
      </p:sp>
      <p:sp>
        <p:nvSpPr>
          <p:cNvPr id="4" name="Espace réservé du numéro de diapositive 3"/>
          <p:cNvSpPr>
            <a:spLocks noGrp="1"/>
          </p:cNvSpPr>
          <p:nvPr>
            <p:ph type="sldNum" idx="10"/>
          </p:nvPr>
        </p:nvSpPr>
        <p:spPr/>
        <p:txBody>
          <a:bodyPr/>
          <a:lstStyle/>
          <a:p>
            <a:pPr algn="r"/>
            <a:fld id="{4885FC32-7C77-4180-B7DD-89F3429220F0}" type="slidenum">
              <a:rPr lang="fr-FR" sz="1400" b="0" strike="noStrike" spc="-1" smtClean="0">
                <a:latin typeface="Times New Roman"/>
              </a:rPr>
              <a:t>3</a:t>
            </a:fld>
            <a:endParaRPr lang="fr-FR" sz="1400" b="0" strike="noStrike" spc="-1">
              <a:latin typeface="Times New Roman"/>
            </a:endParaRPr>
          </a:p>
        </p:txBody>
      </p:sp>
    </p:spTree>
    <p:extLst>
      <p:ext uri="{BB962C8B-B14F-4D97-AF65-F5344CB8AC3E}">
        <p14:creationId xmlns:p14="http://schemas.microsoft.com/office/powerpoint/2010/main" val="6398921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PlaceHolder 1"/>
          <p:cNvSpPr>
            <a:spLocks noGrp="1"/>
          </p:cNvSpPr>
          <p:nvPr>
            <p:ph type="body"/>
          </p:nvPr>
        </p:nvSpPr>
        <p:spPr>
          <a:xfrm>
            <a:off x="685800" y="4400640"/>
            <a:ext cx="5486040" cy="3600000"/>
          </a:xfrm>
          <a:prstGeom prst="rect">
            <a:avLst/>
          </a:prstGeom>
        </p:spPr>
        <p:txBody>
          <a:bodyPr/>
          <a:lstStyle/>
          <a:p>
            <a:endParaRPr lang="fr-FR" sz="2000" b="0" strike="noStrike" spc="-1" dirty="0">
              <a:latin typeface="Arial"/>
            </a:endParaRPr>
          </a:p>
          <a:p>
            <a:r>
              <a:rPr lang="fr-FR" sz="2000" b="1" strike="noStrike" spc="-1" dirty="0">
                <a:latin typeface="Arial"/>
              </a:rPr>
              <a:t>[CLICK] </a:t>
            </a:r>
            <a:r>
              <a:rPr lang="fr-FR" sz="2000" b="0" strike="noStrike" spc="-1" dirty="0">
                <a:latin typeface="Arial"/>
              </a:rPr>
              <a:t>Il y en a 4 :</a:t>
            </a:r>
          </a:p>
          <a:p>
            <a:pPr marL="800280" lvl="1" indent="-342720">
              <a:lnSpc>
                <a:spcPct val="100000"/>
              </a:lnSpc>
              <a:buClr>
                <a:srgbClr val="000000"/>
              </a:buClr>
              <a:buFont typeface="+mj-lt"/>
              <a:buAutoNum type="arabicPeriod"/>
            </a:pPr>
            <a:r>
              <a:rPr lang="fr-FR" sz="2000" b="1" strike="noStrike" spc="-1" dirty="0">
                <a:latin typeface="Arial"/>
              </a:rPr>
              <a:t>[CLICK]</a:t>
            </a:r>
            <a:r>
              <a:rPr lang="fr-FR" sz="2000" b="0" strike="noStrike" spc="-1" dirty="0">
                <a:latin typeface="Arial"/>
              </a:rPr>
              <a:t>Le conteneur d’application cliente : C’est tout programme Java qui s’exécute sur la machine cliente avec un main() en point d’entrée</a:t>
            </a:r>
          </a:p>
          <a:p>
            <a:pPr marL="800280" lvl="1" indent="-342720">
              <a:lnSpc>
                <a:spcPct val="100000"/>
              </a:lnSpc>
              <a:buClr>
                <a:srgbClr val="000000"/>
              </a:buClr>
              <a:buFont typeface="+mj-lt"/>
              <a:buAutoNum type="arabicPeriod"/>
            </a:pPr>
            <a:r>
              <a:rPr lang="fr-FR" sz="2000" b="1" strike="noStrike" spc="-1" dirty="0">
                <a:latin typeface="Arial"/>
              </a:rPr>
              <a:t>[CLICK]</a:t>
            </a:r>
            <a:r>
              <a:rPr lang="fr-FR" sz="2000" b="0" strike="noStrike" spc="-1" dirty="0">
                <a:latin typeface="Arial"/>
              </a:rPr>
              <a:t>Le conteneur d’applet : C’est une application Java qui s’exécute au sein d’un navigateur. Cette solution tend à disparaitre à cause des problématiques de sécurité et à cause du HTML devenu un vrai langage de présentation</a:t>
            </a:r>
          </a:p>
          <a:p>
            <a:pPr marL="800280" lvl="1" indent="-342720">
              <a:lnSpc>
                <a:spcPct val="100000"/>
              </a:lnSpc>
              <a:buClr>
                <a:srgbClr val="000000"/>
              </a:buClr>
              <a:buFont typeface="+mj-lt"/>
              <a:buAutoNum type="arabicPeriod"/>
            </a:pPr>
            <a:r>
              <a:rPr lang="fr-FR" sz="2000" b="1" strike="noStrike" spc="-1" dirty="0">
                <a:latin typeface="Arial"/>
              </a:rPr>
              <a:t>[CLICK]</a:t>
            </a:r>
            <a:r>
              <a:rPr lang="fr-FR" sz="2000" b="0" strike="noStrike" spc="-1" dirty="0">
                <a:latin typeface="Arial"/>
              </a:rPr>
              <a:t>Le conteneur web : C’est un conteneur qui s’exécute sur un serveur d’application. Il est essentiel dans le développement web. Il permet d’exposer un site web. </a:t>
            </a:r>
            <a:r>
              <a:rPr lang="fr-FR" sz="2000" b="1" strike="noStrike" spc="-1" dirty="0">
                <a:latin typeface="Arial"/>
              </a:rPr>
              <a:t>[CLICK] </a:t>
            </a:r>
            <a:r>
              <a:rPr lang="fr-FR" sz="2000" b="1" strike="noStrike" spc="-1" dirty="0" err="1">
                <a:latin typeface="Arial"/>
              </a:rPr>
              <a:t>Tomcat</a:t>
            </a:r>
            <a:r>
              <a:rPr lang="fr-FR" sz="2000" b="1" strike="noStrike" spc="-1" dirty="0">
                <a:latin typeface="Arial"/>
              </a:rPr>
              <a:t> est un conteneur web.</a:t>
            </a:r>
            <a:endParaRPr lang="fr-FR" sz="2000" b="0" strike="noStrike" spc="-1" dirty="0">
              <a:latin typeface="Arial"/>
            </a:endParaRPr>
          </a:p>
          <a:p>
            <a:pPr marL="800280" lvl="1" indent="-342720">
              <a:lnSpc>
                <a:spcPct val="100000"/>
              </a:lnSpc>
              <a:buClr>
                <a:srgbClr val="000000"/>
              </a:buClr>
              <a:buFont typeface="+mj-lt"/>
              <a:buAutoNum type="arabicPeriod"/>
            </a:pPr>
            <a:r>
              <a:rPr lang="fr-FR" sz="2000" b="1" strike="noStrike" spc="-1" dirty="0">
                <a:latin typeface="Arial"/>
              </a:rPr>
              <a:t>[CLICK]</a:t>
            </a:r>
            <a:r>
              <a:rPr lang="fr-FR" sz="2000" b="0" strike="noStrike" spc="-1" dirty="0">
                <a:latin typeface="Arial"/>
              </a:rPr>
              <a:t>Le conteneur d’EJB : C’est le second conteneur qui s’exécute sur un serveur d’application. Il est nécessaire pour utiliser la technologie des EJBS. Un serveur Java EE complet dispose du conteneur web et du conteneur d’EJB. </a:t>
            </a:r>
            <a:r>
              <a:rPr lang="fr-FR" sz="2000" b="0" strike="noStrike" spc="-1" dirty="0" err="1">
                <a:latin typeface="Arial"/>
              </a:rPr>
              <a:t>Tomcat</a:t>
            </a:r>
            <a:r>
              <a:rPr lang="fr-FR" sz="2000" b="0" strike="noStrike" spc="-1" dirty="0">
                <a:latin typeface="Arial"/>
              </a:rPr>
              <a:t> n’est donc pas un serveur Java EE complet contrairement à </a:t>
            </a:r>
            <a:r>
              <a:rPr lang="fr-FR" sz="2000" b="1" strike="noStrike" spc="-1" dirty="0">
                <a:latin typeface="Arial"/>
              </a:rPr>
              <a:t>[CLICK] </a:t>
            </a:r>
            <a:r>
              <a:rPr lang="fr-FR" sz="2000" b="0" strike="noStrike" spc="-1" dirty="0" err="1">
                <a:latin typeface="Arial"/>
              </a:rPr>
              <a:t>JBoss</a:t>
            </a:r>
            <a:r>
              <a:rPr lang="fr-FR" sz="2000" b="0" strike="noStrike" spc="-1" dirty="0">
                <a:latin typeface="Arial"/>
              </a:rPr>
              <a:t> par exemple ou </a:t>
            </a:r>
            <a:r>
              <a:rPr lang="fr-FR" sz="2000" b="0" strike="noStrike" spc="-1" dirty="0" err="1">
                <a:latin typeface="Arial"/>
              </a:rPr>
              <a:t>Glassfish</a:t>
            </a:r>
            <a:r>
              <a:rPr lang="fr-FR" sz="2000" b="0" strike="noStrike" spc="-1" dirty="0">
                <a:latin typeface="Arial"/>
              </a:rPr>
              <a:t>.</a:t>
            </a:r>
          </a:p>
          <a:p>
            <a:pPr>
              <a:lnSpc>
                <a:spcPct val="100000"/>
              </a:lnSpc>
            </a:pPr>
            <a:endParaRPr lang="fr-FR" sz="2000" b="0" strike="noStrike" spc="-1" dirty="0">
              <a:latin typeface="Arial"/>
            </a:endParaRPr>
          </a:p>
        </p:txBody>
      </p:sp>
      <p:sp>
        <p:nvSpPr>
          <p:cNvPr id="293" name="TextShape 2"/>
          <p:cNvSpPr txBox="1"/>
          <p:nvPr/>
        </p:nvSpPr>
        <p:spPr>
          <a:xfrm>
            <a:off x="3884760" y="8685360"/>
            <a:ext cx="2971440" cy="458280"/>
          </a:xfrm>
          <a:prstGeom prst="rect">
            <a:avLst/>
          </a:prstGeom>
          <a:noFill/>
          <a:ln>
            <a:noFill/>
          </a:ln>
        </p:spPr>
        <p:txBody>
          <a:bodyPr anchor="b"/>
          <a:lstStyle/>
          <a:p>
            <a:pPr algn="r">
              <a:lnSpc>
                <a:spcPct val="100000"/>
              </a:lnSpc>
            </a:pPr>
            <a:fld id="{81E5E37E-9DE8-445F-A533-B17559772F84}" type="slidenum">
              <a:rPr lang="fr-FR" sz="1200" b="0" strike="noStrike" spc="-1">
                <a:solidFill>
                  <a:srgbClr val="000000"/>
                </a:solidFill>
                <a:latin typeface="Calibri"/>
                <a:ea typeface="+mn-ea"/>
              </a:rPr>
              <a:t>4</a:t>
            </a:fld>
            <a:endParaRPr lang="fr-FR" sz="1200" b="0" strike="noStrike" spc="-1">
              <a:latin typeface="Times New Roman"/>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PlaceHolder 1"/>
          <p:cNvSpPr>
            <a:spLocks noGrp="1"/>
          </p:cNvSpPr>
          <p:nvPr>
            <p:ph type="body"/>
          </p:nvPr>
        </p:nvSpPr>
        <p:spPr>
          <a:xfrm>
            <a:off x="685800" y="4400640"/>
            <a:ext cx="5486040" cy="3600000"/>
          </a:xfrm>
          <a:prstGeom prst="rect">
            <a:avLst/>
          </a:prstGeom>
        </p:spPr>
        <p:txBody>
          <a:bodyPr/>
          <a:lstStyle/>
          <a:p>
            <a:endParaRPr lang="fr-FR" sz="2000" b="0" strike="noStrike" spc="-1">
              <a:latin typeface="Arial"/>
            </a:endParaRPr>
          </a:p>
          <a:p>
            <a:r>
              <a:rPr lang="fr-FR" sz="2000" b="1" strike="noStrike" spc="-1">
                <a:latin typeface="Arial"/>
              </a:rPr>
              <a:t>[CLICK] </a:t>
            </a:r>
            <a:r>
              <a:rPr lang="fr-FR" sz="2000" b="0" strike="noStrike" spc="-1">
                <a:latin typeface="Arial"/>
              </a:rPr>
              <a:t>Il y en a 4 :</a:t>
            </a:r>
          </a:p>
          <a:p>
            <a:pPr marL="800280" lvl="1" indent="-342720">
              <a:lnSpc>
                <a:spcPct val="100000"/>
              </a:lnSpc>
              <a:buClr>
                <a:srgbClr val="000000"/>
              </a:buClr>
              <a:buFont typeface="+mj-lt"/>
              <a:buAutoNum type="arabicPeriod"/>
            </a:pPr>
            <a:r>
              <a:rPr lang="fr-FR" sz="2000" b="1" strike="noStrike" spc="-1">
                <a:latin typeface="Arial"/>
              </a:rPr>
              <a:t>[CLICK]</a:t>
            </a:r>
            <a:r>
              <a:rPr lang="fr-FR" sz="2000" b="0" strike="noStrike" spc="-1">
                <a:latin typeface="Arial"/>
              </a:rPr>
              <a:t>Le conteneur d’application cliente : C’est tout programme Java qui s’exécute sur la machine cliente avec un main() en point d’entrée</a:t>
            </a:r>
          </a:p>
          <a:p>
            <a:pPr marL="800280" lvl="1" indent="-342720">
              <a:lnSpc>
                <a:spcPct val="100000"/>
              </a:lnSpc>
              <a:buClr>
                <a:srgbClr val="000000"/>
              </a:buClr>
              <a:buFont typeface="+mj-lt"/>
              <a:buAutoNum type="arabicPeriod"/>
            </a:pPr>
            <a:r>
              <a:rPr lang="fr-FR" sz="2000" b="1" strike="noStrike" spc="-1">
                <a:latin typeface="Arial"/>
              </a:rPr>
              <a:t>[CLICK]</a:t>
            </a:r>
            <a:r>
              <a:rPr lang="fr-FR" sz="2000" b="0" strike="noStrike" spc="-1">
                <a:latin typeface="Arial"/>
              </a:rPr>
              <a:t>Le conteneur d’applet : C’est une application Java qui s’exécute au sein d’un navigateur. Cette solution tend à disparaitre à cause des problématiques de sécurité et à cause du HTML devenu un vrai langage de présentation</a:t>
            </a:r>
          </a:p>
          <a:p>
            <a:pPr marL="800280" lvl="1" indent="-342720">
              <a:lnSpc>
                <a:spcPct val="100000"/>
              </a:lnSpc>
              <a:buClr>
                <a:srgbClr val="000000"/>
              </a:buClr>
              <a:buFont typeface="+mj-lt"/>
              <a:buAutoNum type="arabicPeriod"/>
            </a:pPr>
            <a:r>
              <a:rPr lang="fr-FR" sz="2000" b="1" strike="noStrike" spc="-1">
                <a:latin typeface="Arial"/>
              </a:rPr>
              <a:t>[CLICK]</a:t>
            </a:r>
            <a:r>
              <a:rPr lang="fr-FR" sz="2000" b="0" strike="noStrike" spc="-1">
                <a:latin typeface="Arial"/>
              </a:rPr>
              <a:t>Le conteneur web : C’est un conteneur qui s’exécute sur un serveur d’application. Il est essentiel dans le développement web. Il permet d’exposer un site web. </a:t>
            </a:r>
            <a:r>
              <a:rPr lang="fr-FR" sz="2000" b="1" strike="noStrike" spc="-1">
                <a:latin typeface="Arial"/>
              </a:rPr>
              <a:t>[CLICK] Tomcat est un conteneur web.</a:t>
            </a:r>
            <a:endParaRPr lang="fr-FR" sz="2000" b="0" strike="noStrike" spc="-1">
              <a:latin typeface="Arial"/>
            </a:endParaRPr>
          </a:p>
          <a:p>
            <a:pPr marL="800280" lvl="1" indent="-342720">
              <a:lnSpc>
                <a:spcPct val="100000"/>
              </a:lnSpc>
              <a:buClr>
                <a:srgbClr val="000000"/>
              </a:buClr>
              <a:buFont typeface="+mj-lt"/>
              <a:buAutoNum type="arabicPeriod"/>
            </a:pPr>
            <a:r>
              <a:rPr lang="fr-FR" sz="2000" b="1" strike="noStrike" spc="-1">
                <a:latin typeface="Arial"/>
              </a:rPr>
              <a:t>[CLICK]</a:t>
            </a:r>
            <a:r>
              <a:rPr lang="fr-FR" sz="2000" b="0" strike="noStrike" spc="-1">
                <a:latin typeface="Arial"/>
              </a:rPr>
              <a:t>Le conteneur d’EJB : C’est le second conteneur qui s’exécute sur un serveur d’application. Il est nécessaire pour utiliser la technologie des EJBS. Un serveur Java EE complet dispose du conteneur web et du conteneur d’EJB. Tomcat n’est donc pas un serveur Java EE complet contrairement à </a:t>
            </a:r>
            <a:r>
              <a:rPr lang="fr-FR" sz="2000" b="1" strike="noStrike" spc="-1">
                <a:latin typeface="Arial"/>
              </a:rPr>
              <a:t>[CLICK] </a:t>
            </a:r>
            <a:r>
              <a:rPr lang="fr-FR" sz="2000" b="0" strike="noStrike" spc="-1">
                <a:latin typeface="Arial"/>
              </a:rPr>
              <a:t>JBoss par exemple ou Glassfish.</a:t>
            </a:r>
          </a:p>
          <a:p>
            <a:pPr>
              <a:lnSpc>
                <a:spcPct val="100000"/>
              </a:lnSpc>
            </a:pPr>
            <a:endParaRPr lang="fr-FR" sz="2000" b="0" strike="noStrike" spc="-1">
              <a:latin typeface="Arial"/>
            </a:endParaRPr>
          </a:p>
        </p:txBody>
      </p:sp>
      <p:sp>
        <p:nvSpPr>
          <p:cNvPr id="293" name="TextShape 2"/>
          <p:cNvSpPr txBox="1"/>
          <p:nvPr/>
        </p:nvSpPr>
        <p:spPr>
          <a:xfrm>
            <a:off x="3884760" y="8685360"/>
            <a:ext cx="2971440" cy="458280"/>
          </a:xfrm>
          <a:prstGeom prst="rect">
            <a:avLst/>
          </a:prstGeom>
          <a:noFill/>
          <a:ln>
            <a:noFill/>
          </a:ln>
        </p:spPr>
        <p:txBody>
          <a:bodyPr anchor="b"/>
          <a:lstStyle/>
          <a:p>
            <a:pPr algn="r">
              <a:lnSpc>
                <a:spcPct val="100000"/>
              </a:lnSpc>
            </a:pPr>
            <a:fld id="{81E5E37E-9DE8-445F-A533-B17559772F84}" type="slidenum">
              <a:rPr lang="fr-FR" sz="1200" b="0" strike="noStrike" spc="-1">
                <a:solidFill>
                  <a:srgbClr val="000000"/>
                </a:solidFill>
                <a:latin typeface="Calibri"/>
                <a:ea typeface="+mn-ea"/>
              </a:rPr>
              <a:t>5</a:t>
            </a:fld>
            <a:endParaRPr lang="fr-FR" sz="1200" b="0" strike="noStrike" spc="-1">
              <a:latin typeface="Times New Roman"/>
            </a:endParaRPr>
          </a:p>
        </p:txBody>
      </p:sp>
    </p:spTree>
    <p:extLst>
      <p:ext uri="{BB962C8B-B14F-4D97-AF65-F5344CB8AC3E}">
        <p14:creationId xmlns:p14="http://schemas.microsoft.com/office/powerpoint/2010/main" val="42425921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PlaceHolder 1"/>
          <p:cNvSpPr>
            <a:spLocks noGrp="1"/>
          </p:cNvSpPr>
          <p:nvPr>
            <p:ph type="body"/>
          </p:nvPr>
        </p:nvSpPr>
        <p:spPr>
          <a:xfrm>
            <a:off x="685800" y="4400640"/>
            <a:ext cx="5486040" cy="3600000"/>
          </a:xfrm>
          <a:prstGeom prst="rect">
            <a:avLst/>
          </a:prstGeom>
        </p:spPr>
        <p:txBody>
          <a:bodyPr/>
          <a:lstStyle/>
          <a:p>
            <a:endParaRPr lang="fr-FR" sz="2000" b="0" strike="noStrike" spc="-1">
              <a:latin typeface="Arial"/>
            </a:endParaRPr>
          </a:p>
          <a:p>
            <a:r>
              <a:rPr lang="fr-FR" sz="2000" b="1" strike="noStrike" spc="-1">
                <a:latin typeface="Arial"/>
              </a:rPr>
              <a:t>[CLICK] </a:t>
            </a:r>
            <a:r>
              <a:rPr lang="fr-FR" sz="2000" b="0" strike="noStrike" spc="-1">
                <a:latin typeface="Arial"/>
              </a:rPr>
              <a:t>Il y en a 4 :</a:t>
            </a:r>
          </a:p>
          <a:p>
            <a:pPr marL="800280" lvl="1" indent="-342720">
              <a:lnSpc>
                <a:spcPct val="100000"/>
              </a:lnSpc>
              <a:buClr>
                <a:srgbClr val="000000"/>
              </a:buClr>
              <a:buFont typeface="+mj-lt"/>
              <a:buAutoNum type="arabicPeriod"/>
            </a:pPr>
            <a:r>
              <a:rPr lang="fr-FR" sz="2000" b="1" strike="noStrike" spc="-1">
                <a:latin typeface="Arial"/>
              </a:rPr>
              <a:t>[CLICK]</a:t>
            </a:r>
            <a:r>
              <a:rPr lang="fr-FR" sz="2000" b="0" strike="noStrike" spc="-1">
                <a:latin typeface="Arial"/>
              </a:rPr>
              <a:t>Le conteneur d’application cliente : C’est tout programme Java qui s’exécute sur la machine cliente avec un main() en point d’entrée</a:t>
            </a:r>
          </a:p>
          <a:p>
            <a:pPr marL="800280" lvl="1" indent="-342720">
              <a:lnSpc>
                <a:spcPct val="100000"/>
              </a:lnSpc>
              <a:buClr>
                <a:srgbClr val="000000"/>
              </a:buClr>
              <a:buFont typeface="+mj-lt"/>
              <a:buAutoNum type="arabicPeriod"/>
            </a:pPr>
            <a:r>
              <a:rPr lang="fr-FR" sz="2000" b="1" strike="noStrike" spc="-1">
                <a:latin typeface="Arial"/>
              </a:rPr>
              <a:t>[CLICK]</a:t>
            </a:r>
            <a:r>
              <a:rPr lang="fr-FR" sz="2000" b="0" strike="noStrike" spc="-1">
                <a:latin typeface="Arial"/>
              </a:rPr>
              <a:t>Le conteneur d’applet : C’est une application Java qui s’exécute au sein d’un navigateur. Cette solution tend à disparaitre à cause des problématiques de sécurité et à cause du HTML devenu un vrai langage de présentation</a:t>
            </a:r>
          </a:p>
          <a:p>
            <a:pPr marL="800280" lvl="1" indent="-342720">
              <a:lnSpc>
                <a:spcPct val="100000"/>
              </a:lnSpc>
              <a:buClr>
                <a:srgbClr val="000000"/>
              </a:buClr>
              <a:buFont typeface="+mj-lt"/>
              <a:buAutoNum type="arabicPeriod"/>
            </a:pPr>
            <a:r>
              <a:rPr lang="fr-FR" sz="2000" b="1" strike="noStrike" spc="-1">
                <a:latin typeface="Arial"/>
              </a:rPr>
              <a:t>[CLICK]</a:t>
            </a:r>
            <a:r>
              <a:rPr lang="fr-FR" sz="2000" b="0" strike="noStrike" spc="-1">
                <a:latin typeface="Arial"/>
              </a:rPr>
              <a:t>Le conteneur web : C’est un conteneur qui s’exécute sur un serveur d’application. Il est essentiel dans le développement web. Il permet d’exposer un site web. </a:t>
            </a:r>
            <a:r>
              <a:rPr lang="fr-FR" sz="2000" b="1" strike="noStrike" spc="-1">
                <a:latin typeface="Arial"/>
              </a:rPr>
              <a:t>[CLICK] Tomcat est un conteneur web.</a:t>
            </a:r>
            <a:endParaRPr lang="fr-FR" sz="2000" b="0" strike="noStrike" spc="-1">
              <a:latin typeface="Arial"/>
            </a:endParaRPr>
          </a:p>
          <a:p>
            <a:pPr marL="800280" lvl="1" indent="-342720">
              <a:lnSpc>
                <a:spcPct val="100000"/>
              </a:lnSpc>
              <a:buClr>
                <a:srgbClr val="000000"/>
              </a:buClr>
              <a:buFont typeface="+mj-lt"/>
              <a:buAutoNum type="arabicPeriod"/>
            </a:pPr>
            <a:r>
              <a:rPr lang="fr-FR" sz="2000" b="1" strike="noStrike" spc="-1">
                <a:latin typeface="Arial"/>
              </a:rPr>
              <a:t>[CLICK]</a:t>
            </a:r>
            <a:r>
              <a:rPr lang="fr-FR" sz="2000" b="0" strike="noStrike" spc="-1">
                <a:latin typeface="Arial"/>
              </a:rPr>
              <a:t>Le conteneur d’EJB : C’est le second conteneur qui s’exécute sur un serveur d’application. Il est nécessaire pour utiliser la technologie des EJBS. Un serveur Java EE complet dispose du conteneur web et du conteneur d’EJB. Tomcat n’est donc pas un serveur Java EE complet contrairement à </a:t>
            </a:r>
            <a:r>
              <a:rPr lang="fr-FR" sz="2000" b="1" strike="noStrike" spc="-1">
                <a:latin typeface="Arial"/>
              </a:rPr>
              <a:t>[CLICK] </a:t>
            </a:r>
            <a:r>
              <a:rPr lang="fr-FR" sz="2000" b="0" strike="noStrike" spc="-1">
                <a:latin typeface="Arial"/>
              </a:rPr>
              <a:t>JBoss par exemple ou Glassfish.</a:t>
            </a:r>
          </a:p>
          <a:p>
            <a:pPr>
              <a:lnSpc>
                <a:spcPct val="100000"/>
              </a:lnSpc>
            </a:pPr>
            <a:endParaRPr lang="fr-FR" sz="2000" b="0" strike="noStrike" spc="-1">
              <a:latin typeface="Arial"/>
            </a:endParaRPr>
          </a:p>
        </p:txBody>
      </p:sp>
      <p:sp>
        <p:nvSpPr>
          <p:cNvPr id="293" name="TextShape 2"/>
          <p:cNvSpPr txBox="1"/>
          <p:nvPr/>
        </p:nvSpPr>
        <p:spPr>
          <a:xfrm>
            <a:off x="3884760" y="8685360"/>
            <a:ext cx="2971440" cy="458280"/>
          </a:xfrm>
          <a:prstGeom prst="rect">
            <a:avLst/>
          </a:prstGeom>
          <a:noFill/>
          <a:ln>
            <a:noFill/>
          </a:ln>
        </p:spPr>
        <p:txBody>
          <a:bodyPr anchor="b"/>
          <a:lstStyle/>
          <a:p>
            <a:pPr algn="r">
              <a:lnSpc>
                <a:spcPct val="100000"/>
              </a:lnSpc>
            </a:pPr>
            <a:fld id="{81E5E37E-9DE8-445F-A533-B17559772F84}" type="slidenum">
              <a:rPr lang="fr-FR" sz="1200" b="0" strike="noStrike" spc="-1">
                <a:solidFill>
                  <a:srgbClr val="000000"/>
                </a:solidFill>
                <a:latin typeface="Calibri"/>
                <a:ea typeface="+mn-ea"/>
              </a:rPr>
              <a:t>6</a:t>
            </a:fld>
            <a:endParaRPr lang="fr-FR" sz="1200" b="0" strike="noStrike" spc="-1">
              <a:latin typeface="Times New Roman"/>
            </a:endParaRPr>
          </a:p>
        </p:txBody>
      </p:sp>
    </p:spTree>
    <p:extLst>
      <p:ext uri="{BB962C8B-B14F-4D97-AF65-F5344CB8AC3E}">
        <p14:creationId xmlns:p14="http://schemas.microsoft.com/office/powerpoint/2010/main" val="14360006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339480" y="636480"/>
            <a:ext cx="11558160" cy="1210320"/>
          </a:xfrm>
          <a:prstGeom prst="rect">
            <a:avLst/>
          </a:prstGeom>
        </p:spPr>
        <p:txBody>
          <a:bodyPr lIns="0" tIns="0" rIns="0" bIns="0" anchor="ctr"/>
          <a:lstStyle/>
          <a:p>
            <a:endParaRPr lang="fr-FR" sz="1800" b="0" strike="noStrike" spc="-1">
              <a:solidFill>
                <a:srgbClr val="000000"/>
              </a:solidFill>
              <a:latin typeface="Calibri"/>
            </a:endParaRPr>
          </a:p>
        </p:txBody>
      </p:sp>
      <p:sp>
        <p:nvSpPr>
          <p:cNvPr id="27" name="PlaceHolder 2"/>
          <p:cNvSpPr>
            <a:spLocks noGrp="1"/>
          </p:cNvSpPr>
          <p:nvPr>
            <p:ph type="body"/>
          </p:nvPr>
        </p:nvSpPr>
        <p:spPr>
          <a:xfrm>
            <a:off x="1179000" y="1825560"/>
            <a:ext cx="10718640" cy="1778400"/>
          </a:xfrm>
          <a:prstGeom prst="rect">
            <a:avLst/>
          </a:prstGeom>
        </p:spPr>
        <p:txBody>
          <a:bodyPr lIns="0" tIns="0" rIns="0" bIns="0">
            <a:normAutofit/>
          </a:bodyPr>
          <a:lstStyle/>
          <a:p>
            <a:endParaRPr lang="fr-FR" sz="2800" b="0" strike="noStrike" spc="-1">
              <a:solidFill>
                <a:srgbClr val="000000"/>
              </a:solidFill>
              <a:latin typeface="Calibri"/>
            </a:endParaRPr>
          </a:p>
        </p:txBody>
      </p:sp>
      <p:sp>
        <p:nvSpPr>
          <p:cNvPr id="28" name="PlaceHolder 3"/>
          <p:cNvSpPr>
            <a:spLocks noGrp="1"/>
          </p:cNvSpPr>
          <p:nvPr>
            <p:ph type="body"/>
          </p:nvPr>
        </p:nvSpPr>
        <p:spPr>
          <a:xfrm>
            <a:off x="1179000" y="3773160"/>
            <a:ext cx="10718640" cy="1778400"/>
          </a:xfrm>
          <a:prstGeom prst="rect">
            <a:avLst/>
          </a:prstGeom>
        </p:spPr>
        <p:txBody>
          <a:bodyPr lIns="0" tIns="0" rIns="0" bIns="0">
            <a:normAutofit/>
          </a:bodyPr>
          <a:lstStyle/>
          <a:p>
            <a:endParaRPr lang="fr-FR" sz="2800" b="0" strike="noStrike" spc="-1">
              <a:solidFill>
                <a:srgbClr val="000000"/>
              </a:solidFill>
              <a:latin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339480" y="636480"/>
            <a:ext cx="11558160" cy="1210320"/>
          </a:xfrm>
          <a:prstGeom prst="rect">
            <a:avLst/>
          </a:prstGeom>
        </p:spPr>
        <p:txBody>
          <a:bodyPr lIns="0" tIns="0" rIns="0" bIns="0" anchor="ctr"/>
          <a:lstStyle/>
          <a:p>
            <a:endParaRPr lang="fr-FR" sz="1800" b="0" strike="noStrike" spc="-1">
              <a:solidFill>
                <a:srgbClr val="000000"/>
              </a:solidFill>
              <a:latin typeface="Calibri"/>
            </a:endParaRPr>
          </a:p>
        </p:txBody>
      </p:sp>
      <p:sp>
        <p:nvSpPr>
          <p:cNvPr id="30" name="PlaceHolder 2"/>
          <p:cNvSpPr>
            <a:spLocks noGrp="1"/>
          </p:cNvSpPr>
          <p:nvPr>
            <p:ph type="body"/>
          </p:nvPr>
        </p:nvSpPr>
        <p:spPr>
          <a:xfrm>
            <a:off x="1179000" y="1825560"/>
            <a:ext cx="5230440" cy="1778400"/>
          </a:xfrm>
          <a:prstGeom prst="rect">
            <a:avLst/>
          </a:prstGeom>
        </p:spPr>
        <p:txBody>
          <a:bodyPr lIns="0" tIns="0" rIns="0" bIns="0">
            <a:normAutofit/>
          </a:bodyPr>
          <a:lstStyle/>
          <a:p>
            <a:endParaRPr lang="fr-FR" sz="2800" b="0" strike="noStrike" spc="-1">
              <a:solidFill>
                <a:srgbClr val="000000"/>
              </a:solidFill>
              <a:latin typeface="Calibri"/>
            </a:endParaRPr>
          </a:p>
        </p:txBody>
      </p:sp>
      <p:sp>
        <p:nvSpPr>
          <p:cNvPr id="31" name="PlaceHolder 3"/>
          <p:cNvSpPr>
            <a:spLocks noGrp="1"/>
          </p:cNvSpPr>
          <p:nvPr>
            <p:ph type="body"/>
          </p:nvPr>
        </p:nvSpPr>
        <p:spPr>
          <a:xfrm>
            <a:off x="6671520" y="1825560"/>
            <a:ext cx="5230440" cy="1778400"/>
          </a:xfrm>
          <a:prstGeom prst="rect">
            <a:avLst/>
          </a:prstGeom>
        </p:spPr>
        <p:txBody>
          <a:bodyPr lIns="0" tIns="0" rIns="0" bIns="0">
            <a:normAutofit/>
          </a:bodyPr>
          <a:lstStyle/>
          <a:p>
            <a:endParaRPr lang="fr-FR" sz="2800" b="0" strike="noStrike" spc="-1">
              <a:solidFill>
                <a:srgbClr val="000000"/>
              </a:solidFill>
              <a:latin typeface="Calibri"/>
            </a:endParaRPr>
          </a:p>
        </p:txBody>
      </p:sp>
      <p:sp>
        <p:nvSpPr>
          <p:cNvPr id="32" name="PlaceHolder 4"/>
          <p:cNvSpPr>
            <a:spLocks noGrp="1"/>
          </p:cNvSpPr>
          <p:nvPr>
            <p:ph type="body"/>
          </p:nvPr>
        </p:nvSpPr>
        <p:spPr>
          <a:xfrm>
            <a:off x="6671520" y="3773160"/>
            <a:ext cx="5230440" cy="1778400"/>
          </a:xfrm>
          <a:prstGeom prst="rect">
            <a:avLst/>
          </a:prstGeom>
        </p:spPr>
        <p:txBody>
          <a:bodyPr lIns="0" tIns="0" rIns="0" bIns="0">
            <a:normAutofit/>
          </a:bodyPr>
          <a:lstStyle/>
          <a:p>
            <a:endParaRPr lang="fr-FR" sz="2800" b="0" strike="noStrike" spc="-1">
              <a:solidFill>
                <a:srgbClr val="000000"/>
              </a:solidFill>
              <a:latin typeface="Calibri"/>
            </a:endParaRPr>
          </a:p>
        </p:txBody>
      </p:sp>
      <p:sp>
        <p:nvSpPr>
          <p:cNvPr id="33" name="PlaceHolder 5"/>
          <p:cNvSpPr>
            <a:spLocks noGrp="1"/>
          </p:cNvSpPr>
          <p:nvPr>
            <p:ph type="body"/>
          </p:nvPr>
        </p:nvSpPr>
        <p:spPr>
          <a:xfrm>
            <a:off x="1179000" y="3773160"/>
            <a:ext cx="5230440" cy="1778400"/>
          </a:xfrm>
          <a:prstGeom prst="rect">
            <a:avLst/>
          </a:prstGeom>
        </p:spPr>
        <p:txBody>
          <a:bodyPr lIns="0" tIns="0" rIns="0" bIns="0">
            <a:normAutofit/>
          </a:bodyPr>
          <a:lstStyle/>
          <a:p>
            <a:endParaRPr lang="fr-FR" sz="2800" b="0" strike="noStrike" spc="-1">
              <a:solidFill>
                <a:srgbClr val="000000"/>
              </a:solidFill>
              <a:latin typeface="Calibri"/>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339480" y="636480"/>
            <a:ext cx="11558160" cy="1210320"/>
          </a:xfrm>
          <a:prstGeom prst="rect">
            <a:avLst/>
          </a:prstGeom>
        </p:spPr>
        <p:txBody>
          <a:bodyPr lIns="0" tIns="0" rIns="0" bIns="0" anchor="ctr"/>
          <a:lstStyle/>
          <a:p>
            <a:endParaRPr lang="fr-FR" sz="1800" b="0" strike="noStrike" spc="-1">
              <a:solidFill>
                <a:srgbClr val="000000"/>
              </a:solidFill>
              <a:latin typeface="Calibri"/>
            </a:endParaRPr>
          </a:p>
        </p:txBody>
      </p:sp>
      <p:sp>
        <p:nvSpPr>
          <p:cNvPr id="35" name="PlaceHolder 2"/>
          <p:cNvSpPr>
            <a:spLocks noGrp="1"/>
          </p:cNvSpPr>
          <p:nvPr>
            <p:ph type="body"/>
          </p:nvPr>
        </p:nvSpPr>
        <p:spPr>
          <a:xfrm>
            <a:off x="1179000" y="1825560"/>
            <a:ext cx="3451320" cy="1778400"/>
          </a:xfrm>
          <a:prstGeom prst="rect">
            <a:avLst/>
          </a:prstGeom>
        </p:spPr>
        <p:txBody>
          <a:bodyPr lIns="0" tIns="0" rIns="0" bIns="0">
            <a:normAutofit/>
          </a:bodyPr>
          <a:lstStyle/>
          <a:p>
            <a:endParaRPr lang="fr-FR" sz="2800" b="0" strike="noStrike" spc="-1">
              <a:solidFill>
                <a:srgbClr val="000000"/>
              </a:solidFill>
              <a:latin typeface="Calibri"/>
            </a:endParaRPr>
          </a:p>
        </p:txBody>
      </p:sp>
      <p:sp>
        <p:nvSpPr>
          <p:cNvPr id="36" name="PlaceHolder 3"/>
          <p:cNvSpPr>
            <a:spLocks noGrp="1"/>
          </p:cNvSpPr>
          <p:nvPr>
            <p:ph type="body"/>
          </p:nvPr>
        </p:nvSpPr>
        <p:spPr>
          <a:xfrm>
            <a:off x="4803120" y="1825560"/>
            <a:ext cx="3451320" cy="1778400"/>
          </a:xfrm>
          <a:prstGeom prst="rect">
            <a:avLst/>
          </a:prstGeom>
        </p:spPr>
        <p:txBody>
          <a:bodyPr lIns="0" tIns="0" rIns="0" bIns="0">
            <a:normAutofit/>
          </a:bodyPr>
          <a:lstStyle/>
          <a:p>
            <a:endParaRPr lang="fr-FR" sz="2800" b="0" strike="noStrike" spc="-1">
              <a:solidFill>
                <a:srgbClr val="000000"/>
              </a:solidFill>
              <a:latin typeface="Calibri"/>
            </a:endParaRPr>
          </a:p>
        </p:txBody>
      </p:sp>
      <p:sp>
        <p:nvSpPr>
          <p:cNvPr id="37" name="PlaceHolder 4"/>
          <p:cNvSpPr>
            <a:spLocks noGrp="1"/>
          </p:cNvSpPr>
          <p:nvPr>
            <p:ph type="body"/>
          </p:nvPr>
        </p:nvSpPr>
        <p:spPr>
          <a:xfrm>
            <a:off x="8427600" y="1825560"/>
            <a:ext cx="3451320" cy="1778400"/>
          </a:xfrm>
          <a:prstGeom prst="rect">
            <a:avLst/>
          </a:prstGeom>
        </p:spPr>
        <p:txBody>
          <a:bodyPr lIns="0" tIns="0" rIns="0" bIns="0">
            <a:normAutofit/>
          </a:bodyPr>
          <a:lstStyle/>
          <a:p>
            <a:endParaRPr lang="fr-FR" sz="2800" b="0" strike="noStrike" spc="-1">
              <a:solidFill>
                <a:srgbClr val="000000"/>
              </a:solidFill>
              <a:latin typeface="Calibri"/>
            </a:endParaRPr>
          </a:p>
        </p:txBody>
      </p:sp>
      <p:sp>
        <p:nvSpPr>
          <p:cNvPr id="38" name="PlaceHolder 5"/>
          <p:cNvSpPr>
            <a:spLocks noGrp="1"/>
          </p:cNvSpPr>
          <p:nvPr>
            <p:ph type="body"/>
          </p:nvPr>
        </p:nvSpPr>
        <p:spPr>
          <a:xfrm>
            <a:off x="8427600" y="3773160"/>
            <a:ext cx="3451320" cy="1778400"/>
          </a:xfrm>
          <a:prstGeom prst="rect">
            <a:avLst/>
          </a:prstGeom>
        </p:spPr>
        <p:txBody>
          <a:bodyPr lIns="0" tIns="0" rIns="0" bIns="0">
            <a:normAutofit/>
          </a:bodyPr>
          <a:lstStyle/>
          <a:p>
            <a:endParaRPr lang="fr-FR" sz="2800" b="0" strike="noStrike" spc="-1">
              <a:solidFill>
                <a:srgbClr val="000000"/>
              </a:solidFill>
              <a:latin typeface="Calibri"/>
            </a:endParaRPr>
          </a:p>
        </p:txBody>
      </p:sp>
      <p:sp>
        <p:nvSpPr>
          <p:cNvPr id="39" name="PlaceHolder 6"/>
          <p:cNvSpPr>
            <a:spLocks noGrp="1"/>
          </p:cNvSpPr>
          <p:nvPr>
            <p:ph type="body"/>
          </p:nvPr>
        </p:nvSpPr>
        <p:spPr>
          <a:xfrm>
            <a:off x="4803120" y="3773160"/>
            <a:ext cx="3451320" cy="1778400"/>
          </a:xfrm>
          <a:prstGeom prst="rect">
            <a:avLst/>
          </a:prstGeom>
        </p:spPr>
        <p:txBody>
          <a:bodyPr lIns="0" tIns="0" rIns="0" bIns="0">
            <a:normAutofit/>
          </a:bodyPr>
          <a:lstStyle/>
          <a:p>
            <a:endParaRPr lang="fr-FR" sz="2800" b="0" strike="noStrike" spc="-1">
              <a:solidFill>
                <a:srgbClr val="000000"/>
              </a:solidFill>
              <a:latin typeface="Calibri"/>
            </a:endParaRPr>
          </a:p>
        </p:txBody>
      </p:sp>
      <p:sp>
        <p:nvSpPr>
          <p:cNvPr id="40" name="PlaceHolder 7"/>
          <p:cNvSpPr>
            <a:spLocks noGrp="1"/>
          </p:cNvSpPr>
          <p:nvPr>
            <p:ph type="body"/>
          </p:nvPr>
        </p:nvSpPr>
        <p:spPr>
          <a:xfrm>
            <a:off x="1179000" y="3773160"/>
            <a:ext cx="3451320" cy="1778400"/>
          </a:xfrm>
          <a:prstGeom prst="rect">
            <a:avLst/>
          </a:prstGeom>
        </p:spPr>
        <p:txBody>
          <a:bodyPr lIns="0" tIns="0" rIns="0" bIns="0">
            <a:normAutofit/>
          </a:bodyPr>
          <a:lstStyle/>
          <a:p>
            <a:endParaRPr lang="fr-FR" sz="2800" b="0" strike="noStrike" spc="-1">
              <a:solidFill>
                <a:srgbClr val="000000"/>
              </a:solidFill>
              <a:latin typeface="Calibri"/>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8" name="PlaceHolder 1"/>
          <p:cNvSpPr>
            <a:spLocks noGrp="1"/>
          </p:cNvSpPr>
          <p:nvPr>
            <p:ph type="title"/>
          </p:nvPr>
        </p:nvSpPr>
        <p:spPr>
          <a:xfrm>
            <a:off x="339480" y="636480"/>
            <a:ext cx="11558160" cy="1210320"/>
          </a:xfrm>
          <a:prstGeom prst="rect">
            <a:avLst/>
          </a:prstGeom>
        </p:spPr>
        <p:txBody>
          <a:bodyPr lIns="0" tIns="0" rIns="0" bIns="0" anchor="ctr"/>
          <a:lstStyle/>
          <a:p>
            <a:endParaRPr lang="fr-FR" sz="1800" b="0" strike="noStrike" spc="-1">
              <a:solidFill>
                <a:srgbClr val="000000"/>
              </a:solidFill>
              <a:latin typeface="Calibri"/>
            </a:endParaRPr>
          </a:p>
        </p:txBody>
      </p:sp>
      <p:sp>
        <p:nvSpPr>
          <p:cNvPr id="49" name="PlaceHolder 2"/>
          <p:cNvSpPr>
            <a:spLocks noGrp="1"/>
          </p:cNvSpPr>
          <p:nvPr>
            <p:ph type="subTitle"/>
          </p:nvPr>
        </p:nvSpPr>
        <p:spPr>
          <a:xfrm>
            <a:off x="1179000" y="1825560"/>
            <a:ext cx="10718640" cy="3728880"/>
          </a:xfrm>
          <a:prstGeom prst="rect">
            <a:avLst/>
          </a:prstGeom>
        </p:spPr>
        <p:txBody>
          <a:bodyPr lIns="0" tIns="0" rIns="0" bIns="0" anchor="ctr"/>
          <a:lstStyle/>
          <a:p>
            <a:pPr algn="ctr"/>
            <a:endParaRPr lang="fr-FR"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339480" y="636480"/>
            <a:ext cx="11558160" cy="1210320"/>
          </a:xfrm>
          <a:prstGeom prst="rect">
            <a:avLst/>
          </a:prstGeom>
        </p:spPr>
        <p:txBody>
          <a:bodyPr lIns="0" tIns="0" rIns="0" bIns="0" anchor="ctr"/>
          <a:lstStyle/>
          <a:p>
            <a:endParaRPr lang="fr-FR" sz="1800" b="0" strike="noStrike" spc="-1">
              <a:solidFill>
                <a:srgbClr val="000000"/>
              </a:solidFill>
              <a:latin typeface="Calibri"/>
            </a:endParaRPr>
          </a:p>
        </p:txBody>
      </p:sp>
      <p:sp>
        <p:nvSpPr>
          <p:cNvPr id="51" name="PlaceHolder 2"/>
          <p:cNvSpPr>
            <a:spLocks noGrp="1"/>
          </p:cNvSpPr>
          <p:nvPr>
            <p:ph type="body"/>
          </p:nvPr>
        </p:nvSpPr>
        <p:spPr>
          <a:xfrm>
            <a:off x="1179000" y="1825560"/>
            <a:ext cx="10718640" cy="3728880"/>
          </a:xfrm>
          <a:prstGeom prst="rect">
            <a:avLst/>
          </a:prstGeom>
        </p:spPr>
        <p:txBody>
          <a:bodyPr lIns="0" tIns="0" rIns="0" bIns="0">
            <a:normAutofit/>
          </a:bodyPr>
          <a:lstStyle/>
          <a:p>
            <a:endParaRPr lang="fr-FR" sz="2800" b="0" strike="noStrike" spc="-1">
              <a:solidFill>
                <a:srgbClr val="000000"/>
              </a:solidFill>
              <a:latin typeface="Calibri"/>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339480" y="636480"/>
            <a:ext cx="11558160" cy="1210320"/>
          </a:xfrm>
          <a:prstGeom prst="rect">
            <a:avLst/>
          </a:prstGeom>
        </p:spPr>
        <p:txBody>
          <a:bodyPr lIns="0" tIns="0" rIns="0" bIns="0" anchor="ctr"/>
          <a:lstStyle/>
          <a:p>
            <a:endParaRPr lang="fr-FR" sz="1800" b="0" strike="noStrike" spc="-1">
              <a:solidFill>
                <a:srgbClr val="000000"/>
              </a:solidFill>
              <a:latin typeface="Calibri"/>
            </a:endParaRPr>
          </a:p>
        </p:txBody>
      </p:sp>
      <p:sp>
        <p:nvSpPr>
          <p:cNvPr id="53" name="PlaceHolder 2"/>
          <p:cNvSpPr>
            <a:spLocks noGrp="1"/>
          </p:cNvSpPr>
          <p:nvPr>
            <p:ph type="body"/>
          </p:nvPr>
        </p:nvSpPr>
        <p:spPr>
          <a:xfrm>
            <a:off x="1179000" y="1825560"/>
            <a:ext cx="5230440" cy="3728880"/>
          </a:xfrm>
          <a:prstGeom prst="rect">
            <a:avLst/>
          </a:prstGeom>
        </p:spPr>
        <p:txBody>
          <a:bodyPr lIns="0" tIns="0" rIns="0" bIns="0">
            <a:normAutofit/>
          </a:bodyPr>
          <a:lstStyle/>
          <a:p>
            <a:endParaRPr lang="fr-FR" sz="2800" b="0" strike="noStrike" spc="-1">
              <a:solidFill>
                <a:srgbClr val="000000"/>
              </a:solidFill>
              <a:latin typeface="Calibri"/>
            </a:endParaRPr>
          </a:p>
        </p:txBody>
      </p:sp>
      <p:sp>
        <p:nvSpPr>
          <p:cNvPr id="54" name="PlaceHolder 3"/>
          <p:cNvSpPr>
            <a:spLocks noGrp="1"/>
          </p:cNvSpPr>
          <p:nvPr>
            <p:ph type="body"/>
          </p:nvPr>
        </p:nvSpPr>
        <p:spPr>
          <a:xfrm>
            <a:off x="6671520" y="1825560"/>
            <a:ext cx="5230440" cy="3728880"/>
          </a:xfrm>
          <a:prstGeom prst="rect">
            <a:avLst/>
          </a:prstGeom>
        </p:spPr>
        <p:txBody>
          <a:bodyPr lIns="0" tIns="0" rIns="0" bIns="0">
            <a:normAutofit/>
          </a:bodyPr>
          <a:lstStyle/>
          <a:p>
            <a:endParaRPr lang="fr-FR" sz="2800" b="0" strike="noStrike" spc="-1">
              <a:solidFill>
                <a:srgbClr val="000000"/>
              </a:solidFill>
              <a:latin typeface="Calibri"/>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5" name="PlaceHolder 1"/>
          <p:cNvSpPr>
            <a:spLocks noGrp="1"/>
          </p:cNvSpPr>
          <p:nvPr>
            <p:ph type="title"/>
          </p:nvPr>
        </p:nvSpPr>
        <p:spPr>
          <a:xfrm>
            <a:off x="339480" y="636480"/>
            <a:ext cx="11558160" cy="1210320"/>
          </a:xfrm>
          <a:prstGeom prst="rect">
            <a:avLst/>
          </a:prstGeom>
        </p:spPr>
        <p:txBody>
          <a:bodyPr lIns="0" tIns="0" rIns="0" bIns="0" anchor="ctr"/>
          <a:lstStyle/>
          <a:p>
            <a:endParaRPr lang="fr-FR" sz="1800" b="0" strike="noStrike" spc="-1">
              <a:solidFill>
                <a:srgbClr val="000000"/>
              </a:solidFill>
              <a:latin typeface="Calibri"/>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6" name="PlaceHolder 1"/>
          <p:cNvSpPr>
            <a:spLocks noGrp="1"/>
          </p:cNvSpPr>
          <p:nvPr>
            <p:ph type="subTitle"/>
          </p:nvPr>
        </p:nvSpPr>
        <p:spPr>
          <a:xfrm>
            <a:off x="339480" y="636480"/>
            <a:ext cx="11558160" cy="5611680"/>
          </a:xfrm>
          <a:prstGeom prst="rect">
            <a:avLst/>
          </a:prstGeom>
        </p:spPr>
        <p:txBody>
          <a:bodyPr lIns="0" tIns="0" rIns="0" bIns="0" anchor="ctr"/>
          <a:lstStyle/>
          <a:p>
            <a:pPr algn="ctr"/>
            <a:endParaRPr lang="fr-FR"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339480" y="636480"/>
            <a:ext cx="11558160" cy="1210320"/>
          </a:xfrm>
          <a:prstGeom prst="rect">
            <a:avLst/>
          </a:prstGeom>
        </p:spPr>
        <p:txBody>
          <a:bodyPr lIns="0" tIns="0" rIns="0" bIns="0" anchor="ctr"/>
          <a:lstStyle/>
          <a:p>
            <a:endParaRPr lang="fr-FR" sz="1800" b="0" strike="noStrike" spc="-1">
              <a:solidFill>
                <a:srgbClr val="000000"/>
              </a:solidFill>
              <a:latin typeface="Calibri"/>
            </a:endParaRPr>
          </a:p>
        </p:txBody>
      </p:sp>
      <p:sp>
        <p:nvSpPr>
          <p:cNvPr id="58" name="PlaceHolder 2"/>
          <p:cNvSpPr>
            <a:spLocks noGrp="1"/>
          </p:cNvSpPr>
          <p:nvPr>
            <p:ph type="body"/>
          </p:nvPr>
        </p:nvSpPr>
        <p:spPr>
          <a:xfrm>
            <a:off x="1179000" y="1825560"/>
            <a:ext cx="5230440" cy="1778400"/>
          </a:xfrm>
          <a:prstGeom prst="rect">
            <a:avLst/>
          </a:prstGeom>
        </p:spPr>
        <p:txBody>
          <a:bodyPr lIns="0" tIns="0" rIns="0" bIns="0">
            <a:normAutofit/>
          </a:bodyPr>
          <a:lstStyle/>
          <a:p>
            <a:endParaRPr lang="fr-FR" sz="2800" b="0" strike="noStrike" spc="-1">
              <a:solidFill>
                <a:srgbClr val="000000"/>
              </a:solidFill>
              <a:latin typeface="Calibri"/>
            </a:endParaRPr>
          </a:p>
        </p:txBody>
      </p:sp>
      <p:sp>
        <p:nvSpPr>
          <p:cNvPr id="59" name="PlaceHolder 3"/>
          <p:cNvSpPr>
            <a:spLocks noGrp="1"/>
          </p:cNvSpPr>
          <p:nvPr>
            <p:ph type="body"/>
          </p:nvPr>
        </p:nvSpPr>
        <p:spPr>
          <a:xfrm>
            <a:off x="1179000" y="3773160"/>
            <a:ext cx="5230440" cy="1778400"/>
          </a:xfrm>
          <a:prstGeom prst="rect">
            <a:avLst/>
          </a:prstGeom>
        </p:spPr>
        <p:txBody>
          <a:bodyPr lIns="0" tIns="0" rIns="0" bIns="0">
            <a:normAutofit/>
          </a:bodyPr>
          <a:lstStyle/>
          <a:p>
            <a:endParaRPr lang="fr-FR" sz="2800" b="0" strike="noStrike" spc="-1">
              <a:solidFill>
                <a:srgbClr val="000000"/>
              </a:solidFill>
              <a:latin typeface="Calibri"/>
            </a:endParaRPr>
          </a:p>
        </p:txBody>
      </p:sp>
      <p:sp>
        <p:nvSpPr>
          <p:cNvPr id="60" name="PlaceHolder 4"/>
          <p:cNvSpPr>
            <a:spLocks noGrp="1"/>
          </p:cNvSpPr>
          <p:nvPr>
            <p:ph type="body"/>
          </p:nvPr>
        </p:nvSpPr>
        <p:spPr>
          <a:xfrm>
            <a:off x="6671520" y="1825560"/>
            <a:ext cx="5230440" cy="3728880"/>
          </a:xfrm>
          <a:prstGeom prst="rect">
            <a:avLst/>
          </a:prstGeom>
        </p:spPr>
        <p:txBody>
          <a:bodyPr lIns="0" tIns="0" rIns="0" bIns="0">
            <a:normAutofit/>
          </a:bodyPr>
          <a:lstStyle/>
          <a:p>
            <a:endParaRPr lang="fr-FR" sz="2800" b="0" strike="noStrike" spc="-1">
              <a:solidFill>
                <a:srgbClr val="000000"/>
              </a:solidFill>
              <a:latin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339480" y="636480"/>
            <a:ext cx="11558160" cy="1210320"/>
          </a:xfrm>
          <a:prstGeom prst="rect">
            <a:avLst/>
          </a:prstGeom>
        </p:spPr>
        <p:txBody>
          <a:bodyPr lIns="0" tIns="0" rIns="0" bIns="0" anchor="ctr"/>
          <a:lstStyle/>
          <a:p>
            <a:endParaRPr lang="fr-FR" sz="1800" b="0" strike="noStrike" spc="-1">
              <a:solidFill>
                <a:srgbClr val="000000"/>
              </a:solidFill>
              <a:latin typeface="Calibri"/>
            </a:endParaRPr>
          </a:p>
        </p:txBody>
      </p:sp>
      <p:sp>
        <p:nvSpPr>
          <p:cNvPr id="6" name="PlaceHolder 2"/>
          <p:cNvSpPr>
            <a:spLocks noGrp="1"/>
          </p:cNvSpPr>
          <p:nvPr>
            <p:ph type="subTitle"/>
          </p:nvPr>
        </p:nvSpPr>
        <p:spPr>
          <a:xfrm>
            <a:off x="1179000" y="1825560"/>
            <a:ext cx="10718640" cy="3728880"/>
          </a:xfrm>
          <a:prstGeom prst="rect">
            <a:avLst/>
          </a:prstGeom>
        </p:spPr>
        <p:txBody>
          <a:bodyPr lIns="0" tIns="0" rIns="0" bIns="0" anchor="ctr"/>
          <a:lstStyle/>
          <a:p>
            <a:pPr algn="ctr"/>
            <a:endParaRPr lang="fr-FR"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339480" y="636480"/>
            <a:ext cx="11558160" cy="1210320"/>
          </a:xfrm>
          <a:prstGeom prst="rect">
            <a:avLst/>
          </a:prstGeom>
        </p:spPr>
        <p:txBody>
          <a:bodyPr lIns="0" tIns="0" rIns="0" bIns="0" anchor="ctr"/>
          <a:lstStyle/>
          <a:p>
            <a:endParaRPr lang="fr-FR" sz="1800" b="0" strike="noStrike" spc="-1">
              <a:solidFill>
                <a:srgbClr val="000000"/>
              </a:solidFill>
              <a:latin typeface="Calibri"/>
            </a:endParaRPr>
          </a:p>
        </p:txBody>
      </p:sp>
      <p:sp>
        <p:nvSpPr>
          <p:cNvPr id="62" name="PlaceHolder 2"/>
          <p:cNvSpPr>
            <a:spLocks noGrp="1"/>
          </p:cNvSpPr>
          <p:nvPr>
            <p:ph type="body"/>
          </p:nvPr>
        </p:nvSpPr>
        <p:spPr>
          <a:xfrm>
            <a:off x="1179000" y="1825560"/>
            <a:ext cx="5230440" cy="3728880"/>
          </a:xfrm>
          <a:prstGeom prst="rect">
            <a:avLst/>
          </a:prstGeom>
        </p:spPr>
        <p:txBody>
          <a:bodyPr lIns="0" tIns="0" rIns="0" bIns="0">
            <a:normAutofit/>
          </a:bodyPr>
          <a:lstStyle/>
          <a:p>
            <a:endParaRPr lang="fr-FR" sz="2800" b="0" strike="noStrike" spc="-1">
              <a:solidFill>
                <a:srgbClr val="000000"/>
              </a:solidFill>
              <a:latin typeface="Calibri"/>
            </a:endParaRPr>
          </a:p>
        </p:txBody>
      </p:sp>
      <p:sp>
        <p:nvSpPr>
          <p:cNvPr id="63" name="PlaceHolder 3"/>
          <p:cNvSpPr>
            <a:spLocks noGrp="1"/>
          </p:cNvSpPr>
          <p:nvPr>
            <p:ph type="body"/>
          </p:nvPr>
        </p:nvSpPr>
        <p:spPr>
          <a:xfrm>
            <a:off x="6671520" y="1825560"/>
            <a:ext cx="5230440" cy="1778400"/>
          </a:xfrm>
          <a:prstGeom prst="rect">
            <a:avLst/>
          </a:prstGeom>
        </p:spPr>
        <p:txBody>
          <a:bodyPr lIns="0" tIns="0" rIns="0" bIns="0">
            <a:normAutofit/>
          </a:bodyPr>
          <a:lstStyle/>
          <a:p>
            <a:endParaRPr lang="fr-FR" sz="2800" b="0" strike="noStrike" spc="-1">
              <a:solidFill>
                <a:srgbClr val="000000"/>
              </a:solidFill>
              <a:latin typeface="Calibri"/>
            </a:endParaRPr>
          </a:p>
        </p:txBody>
      </p:sp>
      <p:sp>
        <p:nvSpPr>
          <p:cNvPr id="64" name="PlaceHolder 4"/>
          <p:cNvSpPr>
            <a:spLocks noGrp="1"/>
          </p:cNvSpPr>
          <p:nvPr>
            <p:ph type="body"/>
          </p:nvPr>
        </p:nvSpPr>
        <p:spPr>
          <a:xfrm>
            <a:off x="6671520" y="3773160"/>
            <a:ext cx="5230440" cy="1778400"/>
          </a:xfrm>
          <a:prstGeom prst="rect">
            <a:avLst/>
          </a:prstGeom>
        </p:spPr>
        <p:txBody>
          <a:bodyPr lIns="0" tIns="0" rIns="0" bIns="0">
            <a:normAutofit/>
          </a:bodyPr>
          <a:lstStyle/>
          <a:p>
            <a:endParaRPr lang="fr-FR" sz="2800" b="0" strike="noStrike" spc="-1">
              <a:solidFill>
                <a:srgbClr val="000000"/>
              </a:solidFill>
              <a:latin typeface="Calibri"/>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339480" y="636480"/>
            <a:ext cx="11558160" cy="1210320"/>
          </a:xfrm>
          <a:prstGeom prst="rect">
            <a:avLst/>
          </a:prstGeom>
        </p:spPr>
        <p:txBody>
          <a:bodyPr lIns="0" tIns="0" rIns="0" bIns="0" anchor="ctr"/>
          <a:lstStyle/>
          <a:p>
            <a:endParaRPr lang="fr-FR" sz="1800" b="0" strike="noStrike" spc="-1">
              <a:solidFill>
                <a:srgbClr val="000000"/>
              </a:solidFill>
              <a:latin typeface="Calibri"/>
            </a:endParaRPr>
          </a:p>
        </p:txBody>
      </p:sp>
      <p:sp>
        <p:nvSpPr>
          <p:cNvPr id="66" name="PlaceHolder 2"/>
          <p:cNvSpPr>
            <a:spLocks noGrp="1"/>
          </p:cNvSpPr>
          <p:nvPr>
            <p:ph type="body"/>
          </p:nvPr>
        </p:nvSpPr>
        <p:spPr>
          <a:xfrm>
            <a:off x="1179000" y="1825560"/>
            <a:ext cx="5230440" cy="1778400"/>
          </a:xfrm>
          <a:prstGeom prst="rect">
            <a:avLst/>
          </a:prstGeom>
        </p:spPr>
        <p:txBody>
          <a:bodyPr lIns="0" tIns="0" rIns="0" bIns="0">
            <a:normAutofit/>
          </a:bodyPr>
          <a:lstStyle/>
          <a:p>
            <a:endParaRPr lang="fr-FR" sz="2800" b="0" strike="noStrike" spc="-1">
              <a:solidFill>
                <a:srgbClr val="000000"/>
              </a:solidFill>
              <a:latin typeface="Calibri"/>
            </a:endParaRPr>
          </a:p>
        </p:txBody>
      </p:sp>
      <p:sp>
        <p:nvSpPr>
          <p:cNvPr id="67" name="PlaceHolder 3"/>
          <p:cNvSpPr>
            <a:spLocks noGrp="1"/>
          </p:cNvSpPr>
          <p:nvPr>
            <p:ph type="body"/>
          </p:nvPr>
        </p:nvSpPr>
        <p:spPr>
          <a:xfrm>
            <a:off x="6671520" y="1825560"/>
            <a:ext cx="5230440" cy="1778400"/>
          </a:xfrm>
          <a:prstGeom prst="rect">
            <a:avLst/>
          </a:prstGeom>
        </p:spPr>
        <p:txBody>
          <a:bodyPr lIns="0" tIns="0" rIns="0" bIns="0">
            <a:normAutofit/>
          </a:bodyPr>
          <a:lstStyle/>
          <a:p>
            <a:endParaRPr lang="fr-FR" sz="2800" b="0" strike="noStrike" spc="-1">
              <a:solidFill>
                <a:srgbClr val="000000"/>
              </a:solidFill>
              <a:latin typeface="Calibri"/>
            </a:endParaRPr>
          </a:p>
        </p:txBody>
      </p:sp>
      <p:sp>
        <p:nvSpPr>
          <p:cNvPr id="68" name="PlaceHolder 4"/>
          <p:cNvSpPr>
            <a:spLocks noGrp="1"/>
          </p:cNvSpPr>
          <p:nvPr>
            <p:ph type="body"/>
          </p:nvPr>
        </p:nvSpPr>
        <p:spPr>
          <a:xfrm>
            <a:off x="1179000" y="3773160"/>
            <a:ext cx="10718640" cy="1778400"/>
          </a:xfrm>
          <a:prstGeom prst="rect">
            <a:avLst/>
          </a:prstGeom>
        </p:spPr>
        <p:txBody>
          <a:bodyPr lIns="0" tIns="0" rIns="0" bIns="0">
            <a:normAutofit/>
          </a:bodyPr>
          <a:lstStyle/>
          <a:p>
            <a:endParaRPr lang="fr-FR" sz="2800" b="0" strike="noStrike" spc="-1">
              <a:solidFill>
                <a:srgbClr val="000000"/>
              </a:solidFill>
              <a:latin typeface="Calibri"/>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339480" y="636480"/>
            <a:ext cx="11558160" cy="1210320"/>
          </a:xfrm>
          <a:prstGeom prst="rect">
            <a:avLst/>
          </a:prstGeom>
        </p:spPr>
        <p:txBody>
          <a:bodyPr lIns="0" tIns="0" rIns="0" bIns="0" anchor="ctr"/>
          <a:lstStyle/>
          <a:p>
            <a:endParaRPr lang="fr-FR" sz="1800" b="0" strike="noStrike" spc="-1">
              <a:solidFill>
                <a:srgbClr val="000000"/>
              </a:solidFill>
              <a:latin typeface="Calibri"/>
            </a:endParaRPr>
          </a:p>
        </p:txBody>
      </p:sp>
      <p:sp>
        <p:nvSpPr>
          <p:cNvPr id="70" name="PlaceHolder 2"/>
          <p:cNvSpPr>
            <a:spLocks noGrp="1"/>
          </p:cNvSpPr>
          <p:nvPr>
            <p:ph type="body"/>
          </p:nvPr>
        </p:nvSpPr>
        <p:spPr>
          <a:xfrm>
            <a:off x="1179000" y="1825560"/>
            <a:ext cx="10718640" cy="1778400"/>
          </a:xfrm>
          <a:prstGeom prst="rect">
            <a:avLst/>
          </a:prstGeom>
        </p:spPr>
        <p:txBody>
          <a:bodyPr lIns="0" tIns="0" rIns="0" bIns="0">
            <a:normAutofit/>
          </a:bodyPr>
          <a:lstStyle/>
          <a:p>
            <a:endParaRPr lang="fr-FR" sz="2800" b="0" strike="noStrike" spc="-1">
              <a:solidFill>
                <a:srgbClr val="000000"/>
              </a:solidFill>
              <a:latin typeface="Calibri"/>
            </a:endParaRPr>
          </a:p>
        </p:txBody>
      </p:sp>
      <p:sp>
        <p:nvSpPr>
          <p:cNvPr id="71" name="PlaceHolder 3"/>
          <p:cNvSpPr>
            <a:spLocks noGrp="1"/>
          </p:cNvSpPr>
          <p:nvPr>
            <p:ph type="body"/>
          </p:nvPr>
        </p:nvSpPr>
        <p:spPr>
          <a:xfrm>
            <a:off x="1179000" y="3773160"/>
            <a:ext cx="10718640" cy="1778400"/>
          </a:xfrm>
          <a:prstGeom prst="rect">
            <a:avLst/>
          </a:prstGeom>
        </p:spPr>
        <p:txBody>
          <a:bodyPr lIns="0" tIns="0" rIns="0" bIns="0">
            <a:normAutofit/>
          </a:bodyPr>
          <a:lstStyle/>
          <a:p>
            <a:endParaRPr lang="fr-FR" sz="2800" b="0" strike="noStrike" spc="-1">
              <a:solidFill>
                <a:srgbClr val="000000"/>
              </a:solidFill>
              <a:latin typeface="Calibri"/>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339480" y="636480"/>
            <a:ext cx="11558160" cy="1210320"/>
          </a:xfrm>
          <a:prstGeom prst="rect">
            <a:avLst/>
          </a:prstGeom>
        </p:spPr>
        <p:txBody>
          <a:bodyPr lIns="0" tIns="0" rIns="0" bIns="0" anchor="ctr"/>
          <a:lstStyle/>
          <a:p>
            <a:endParaRPr lang="fr-FR" sz="1800" b="0" strike="noStrike" spc="-1">
              <a:solidFill>
                <a:srgbClr val="000000"/>
              </a:solidFill>
              <a:latin typeface="Calibri"/>
            </a:endParaRPr>
          </a:p>
        </p:txBody>
      </p:sp>
      <p:sp>
        <p:nvSpPr>
          <p:cNvPr id="73" name="PlaceHolder 2"/>
          <p:cNvSpPr>
            <a:spLocks noGrp="1"/>
          </p:cNvSpPr>
          <p:nvPr>
            <p:ph type="body"/>
          </p:nvPr>
        </p:nvSpPr>
        <p:spPr>
          <a:xfrm>
            <a:off x="1179000" y="1825560"/>
            <a:ext cx="5230440" cy="1778400"/>
          </a:xfrm>
          <a:prstGeom prst="rect">
            <a:avLst/>
          </a:prstGeom>
        </p:spPr>
        <p:txBody>
          <a:bodyPr lIns="0" tIns="0" rIns="0" bIns="0">
            <a:normAutofit/>
          </a:bodyPr>
          <a:lstStyle/>
          <a:p>
            <a:endParaRPr lang="fr-FR" sz="2800" b="0" strike="noStrike" spc="-1">
              <a:solidFill>
                <a:srgbClr val="000000"/>
              </a:solidFill>
              <a:latin typeface="Calibri"/>
            </a:endParaRPr>
          </a:p>
        </p:txBody>
      </p:sp>
      <p:sp>
        <p:nvSpPr>
          <p:cNvPr id="74" name="PlaceHolder 3"/>
          <p:cNvSpPr>
            <a:spLocks noGrp="1"/>
          </p:cNvSpPr>
          <p:nvPr>
            <p:ph type="body"/>
          </p:nvPr>
        </p:nvSpPr>
        <p:spPr>
          <a:xfrm>
            <a:off x="6671520" y="1825560"/>
            <a:ext cx="5230440" cy="1778400"/>
          </a:xfrm>
          <a:prstGeom prst="rect">
            <a:avLst/>
          </a:prstGeom>
        </p:spPr>
        <p:txBody>
          <a:bodyPr lIns="0" tIns="0" rIns="0" bIns="0">
            <a:normAutofit/>
          </a:bodyPr>
          <a:lstStyle/>
          <a:p>
            <a:endParaRPr lang="fr-FR" sz="2800" b="0" strike="noStrike" spc="-1">
              <a:solidFill>
                <a:srgbClr val="000000"/>
              </a:solidFill>
              <a:latin typeface="Calibri"/>
            </a:endParaRPr>
          </a:p>
        </p:txBody>
      </p:sp>
      <p:sp>
        <p:nvSpPr>
          <p:cNvPr id="75" name="PlaceHolder 4"/>
          <p:cNvSpPr>
            <a:spLocks noGrp="1"/>
          </p:cNvSpPr>
          <p:nvPr>
            <p:ph type="body"/>
          </p:nvPr>
        </p:nvSpPr>
        <p:spPr>
          <a:xfrm>
            <a:off x="6671520" y="3773160"/>
            <a:ext cx="5230440" cy="1778400"/>
          </a:xfrm>
          <a:prstGeom prst="rect">
            <a:avLst/>
          </a:prstGeom>
        </p:spPr>
        <p:txBody>
          <a:bodyPr lIns="0" tIns="0" rIns="0" bIns="0">
            <a:normAutofit/>
          </a:bodyPr>
          <a:lstStyle/>
          <a:p>
            <a:endParaRPr lang="fr-FR" sz="2800" b="0" strike="noStrike" spc="-1">
              <a:solidFill>
                <a:srgbClr val="000000"/>
              </a:solidFill>
              <a:latin typeface="Calibri"/>
            </a:endParaRPr>
          </a:p>
        </p:txBody>
      </p:sp>
      <p:sp>
        <p:nvSpPr>
          <p:cNvPr id="76" name="PlaceHolder 5"/>
          <p:cNvSpPr>
            <a:spLocks noGrp="1"/>
          </p:cNvSpPr>
          <p:nvPr>
            <p:ph type="body"/>
          </p:nvPr>
        </p:nvSpPr>
        <p:spPr>
          <a:xfrm>
            <a:off x="1179000" y="3773160"/>
            <a:ext cx="5230440" cy="1778400"/>
          </a:xfrm>
          <a:prstGeom prst="rect">
            <a:avLst/>
          </a:prstGeom>
        </p:spPr>
        <p:txBody>
          <a:bodyPr lIns="0" tIns="0" rIns="0" bIns="0">
            <a:normAutofit/>
          </a:bodyPr>
          <a:lstStyle/>
          <a:p>
            <a:endParaRPr lang="fr-FR" sz="2800" b="0" strike="noStrike" spc="-1">
              <a:solidFill>
                <a:srgbClr val="000000"/>
              </a:solidFill>
              <a:latin typeface="Calibri"/>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339480" y="636480"/>
            <a:ext cx="11558160" cy="1210320"/>
          </a:xfrm>
          <a:prstGeom prst="rect">
            <a:avLst/>
          </a:prstGeom>
        </p:spPr>
        <p:txBody>
          <a:bodyPr lIns="0" tIns="0" rIns="0" bIns="0" anchor="ctr"/>
          <a:lstStyle/>
          <a:p>
            <a:endParaRPr lang="fr-FR" sz="1800" b="0" strike="noStrike" spc="-1">
              <a:solidFill>
                <a:srgbClr val="000000"/>
              </a:solidFill>
              <a:latin typeface="Calibri"/>
            </a:endParaRPr>
          </a:p>
        </p:txBody>
      </p:sp>
      <p:sp>
        <p:nvSpPr>
          <p:cNvPr id="78" name="PlaceHolder 2"/>
          <p:cNvSpPr>
            <a:spLocks noGrp="1"/>
          </p:cNvSpPr>
          <p:nvPr>
            <p:ph type="body"/>
          </p:nvPr>
        </p:nvSpPr>
        <p:spPr>
          <a:xfrm>
            <a:off x="1179000" y="1825560"/>
            <a:ext cx="3451320" cy="1778400"/>
          </a:xfrm>
          <a:prstGeom prst="rect">
            <a:avLst/>
          </a:prstGeom>
        </p:spPr>
        <p:txBody>
          <a:bodyPr lIns="0" tIns="0" rIns="0" bIns="0">
            <a:normAutofit/>
          </a:bodyPr>
          <a:lstStyle/>
          <a:p>
            <a:endParaRPr lang="fr-FR" sz="2800" b="0" strike="noStrike" spc="-1">
              <a:solidFill>
                <a:srgbClr val="000000"/>
              </a:solidFill>
              <a:latin typeface="Calibri"/>
            </a:endParaRPr>
          </a:p>
        </p:txBody>
      </p:sp>
      <p:sp>
        <p:nvSpPr>
          <p:cNvPr id="79" name="PlaceHolder 3"/>
          <p:cNvSpPr>
            <a:spLocks noGrp="1"/>
          </p:cNvSpPr>
          <p:nvPr>
            <p:ph type="body"/>
          </p:nvPr>
        </p:nvSpPr>
        <p:spPr>
          <a:xfrm>
            <a:off x="4803120" y="1825560"/>
            <a:ext cx="3451320" cy="1778400"/>
          </a:xfrm>
          <a:prstGeom prst="rect">
            <a:avLst/>
          </a:prstGeom>
        </p:spPr>
        <p:txBody>
          <a:bodyPr lIns="0" tIns="0" rIns="0" bIns="0">
            <a:normAutofit/>
          </a:bodyPr>
          <a:lstStyle/>
          <a:p>
            <a:endParaRPr lang="fr-FR" sz="2800" b="0" strike="noStrike" spc="-1">
              <a:solidFill>
                <a:srgbClr val="000000"/>
              </a:solidFill>
              <a:latin typeface="Calibri"/>
            </a:endParaRPr>
          </a:p>
        </p:txBody>
      </p:sp>
      <p:sp>
        <p:nvSpPr>
          <p:cNvPr id="80" name="PlaceHolder 4"/>
          <p:cNvSpPr>
            <a:spLocks noGrp="1"/>
          </p:cNvSpPr>
          <p:nvPr>
            <p:ph type="body"/>
          </p:nvPr>
        </p:nvSpPr>
        <p:spPr>
          <a:xfrm>
            <a:off x="8427600" y="1825560"/>
            <a:ext cx="3451320" cy="1778400"/>
          </a:xfrm>
          <a:prstGeom prst="rect">
            <a:avLst/>
          </a:prstGeom>
        </p:spPr>
        <p:txBody>
          <a:bodyPr lIns="0" tIns="0" rIns="0" bIns="0">
            <a:normAutofit/>
          </a:bodyPr>
          <a:lstStyle/>
          <a:p>
            <a:endParaRPr lang="fr-FR" sz="2800" b="0" strike="noStrike" spc="-1">
              <a:solidFill>
                <a:srgbClr val="000000"/>
              </a:solidFill>
              <a:latin typeface="Calibri"/>
            </a:endParaRPr>
          </a:p>
        </p:txBody>
      </p:sp>
      <p:sp>
        <p:nvSpPr>
          <p:cNvPr id="81" name="PlaceHolder 5"/>
          <p:cNvSpPr>
            <a:spLocks noGrp="1"/>
          </p:cNvSpPr>
          <p:nvPr>
            <p:ph type="body"/>
          </p:nvPr>
        </p:nvSpPr>
        <p:spPr>
          <a:xfrm>
            <a:off x="8427600" y="3773160"/>
            <a:ext cx="3451320" cy="1778400"/>
          </a:xfrm>
          <a:prstGeom prst="rect">
            <a:avLst/>
          </a:prstGeom>
        </p:spPr>
        <p:txBody>
          <a:bodyPr lIns="0" tIns="0" rIns="0" bIns="0">
            <a:normAutofit/>
          </a:bodyPr>
          <a:lstStyle/>
          <a:p>
            <a:endParaRPr lang="fr-FR" sz="2800" b="0" strike="noStrike" spc="-1">
              <a:solidFill>
                <a:srgbClr val="000000"/>
              </a:solidFill>
              <a:latin typeface="Calibri"/>
            </a:endParaRPr>
          </a:p>
        </p:txBody>
      </p:sp>
      <p:sp>
        <p:nvSpPr>
          <p:cNvPr id="82" name="PlaceHolder 6"/>
          <p:cNvSpPr>
            <a:spLocks noGrp="1"/>
          </p:cNvSpPr>
          <p:nvPr>
            <p:ph type="body"/>
          </p:nvPr>
        </p:nvSpPr>
        <p:spPr>
          <a:xfrm>
            <a:off x="4803120" y="3773160"/>
            <a:ext cx="3451320" cy="1778400"/>
          </a:xfrm>
          <a:prstGeom prst="rect">
            <a:avLst/>
          </a:prstGeom>
        </p:spPr>
        <p:txBody>
          <a:bodyPr lIns="0" tIns="0" rIns="0" bIns="0">
            <a:normAutofit/>
          </a:bodyPr>
          <a:lstStyle/>
          <a:p>
            <a:endParaRPr lang="fr-FR" sz="2800" b="0" strike="noStrike" spc="-1">
              <a:solidFill>
                <a:srgbClr val="000000"/>
              </a:solidFill>
              <a:latin typeface="Calibri"/>
            </a:endParaRPr>
          </a:p>
        </p:txBody>
      </p:sp>
      <p:sp>
        <p:nvSpPr>
          <p:cNvPr id="83" name="PlaceHolder 7"/>
          <p:cNvSpPr>
            <a:spLocks noGrp="1"/>
          </p:cNvSpPr>
          <p:nvPr>
            <p:ph type="body"/>
          </p:nvPr>
        </p:nvSpPr>
        <p:spPr>
          <a:xfrm>
            <a:off x="1179000" y="3773160"/>
            <a:ext cx="3451320" cy="1778400"/>
          </a:xfrm>
          <a:prstGeom prst="rect">
            <a:avLst/>
          </a:prstGeom>
        </p:spPr>
        <p:txBody>
          <a:bodyPr lIns="0" tIns="0" rIns="0" bIns="0">
            <a:normAutofit/>
          </a:bodyPr>
          <a:lstStyle/>
          <a:p>
            <a:endParaRPr lang="fr-FR" sz="2800" b="0" strike="noStrike" spc="-1">
              <a:solidFill>
                <a:srgbClr val="000000"/>
              </a:solidFill>
              <a:latin typeface="Calibri"/>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91" name="PlaceHolder 1"/>
          <p:cNvSpPr>
            <a:spLocks noGrp="1"/>
          </p:cNvSpPr>
          <p:nvPr>
            <p:ph type="title"/>
          </p:nvPr>
        </p:nvSpPr>
        <p:spPr>
          <a:xfrm>
            <a:off x="339480" y="636480"/>
            <a:ext cx="11558160" cy="1210320"/>
          </a:xfrm>
          <a:prstGeom prst="rect">
            <a:avLst/>
          </a:prstGeom>
        </p:spPr>
        <p:txBody>
          <a:bodyPr lIns="0" tIns="0" rIns="0" bIns="0" anchor="ctr"/>
          <a:lstStyle/>
          <a:p>
            <a:endParaRPr lang="fr-FR" sz="1800" b="0" strike="noStrike" spc="-1">
              <a:solidFill>
                <a:srgbClr val="000000"/>
              </a:solidFill>
              <a:latin typeface="Calibri"/>
            </a:endParaRPr>
          </a:p>
        </p:txBody>
      </p:sp>
      <p:sp>
        <p:nvSpPr>
          <p:cNvPr id="92" name="PlaceHolder 2"/>
          <p:cNvSpPr>
            <a:spLocks noGrp="1"/>
          </p:cNvSpPr>
          <p:nvPr>
            <p:ph type="subTitle"/>
          </p:nvPr>
        </p:nvSpPr>
        <p:spPr>
          <a:xfrm>
            <a:off x="1179000" y="1825560"/>
            <a:ext cx="10718640" cy="3728880"/>
          </a:xfrm>
          <a:prstGeom prst="rect">
            <a:avLst/>
          </a:prstGeom>
        </p:spPr>
        <p:txBody>
          <a:bodyPr lIns="0" tIns="0" rIns="0" bIns="0" anchor="ctr"/>
          <a:lstStyle/>
          <a:p>
            <a:pPr algn="ctr"/>
            <a:endParaRPr lang="fr-FR"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3" name="PlaceHolder 1"/>
          <p:cNvSpPr>
            <a:spLocks noGrp="1"/>
          </p:cNvSpPr>
          <p:nvPr>
            <p:ph type="title"/>
          </p:nvPr>
        </p:nvSpPr>
        <p:spPr>
          <a:xfrm>
            <a:off x="339480" y="636480"/>
            <a:ext cx="11558160" cy="1210320"/>
          </a:xfrm>
          <a:prstGeom prst="rect">
            <a:avLst/>
          </a:prstGeom>
        </p:spPr>
        <p:txBody>
          <a:bodyPr lIns="0" tIns="0" rIns="0" bIns="0" anchor="ctr"/>
          <a:lstStyle/>
          <a:p>
            <a:endParaRPr lang="fr-FR" sz="1800" b="0" strike="noStrike" spc="-1">
              <a:solidFill>
                <a:srgbClr val="000000"/>
              </a:solidFill>
              <a:latin typeface="Calibri"/>
            </a:endParaRPr>
          </a:p>
        </p:txBody>
      </p:sp>
      <p:sp>
        <p:nvSpPr>
          <p:cNvPr id="94" name="PlaceHolder 2"/>
          <p:cNvSpPr>
            <a:spLocks noGrp="1"/>
          </p:cNvSpPr>
          <p:nvPr>
            <p:ph type="body"/>
          </p:nvPr>
        </p:nvSpPr>
        <p:spPr>
          <a:xfrm>
            <a:off x="1179000" y="1825560"/>
            <a:ext cx="10718640" cy="3728880"/>
          </a:xfrm>
          <a:prstGeom prst="rect">
            <a:avLst/>
          </a:prstGeom>
        </p:spPr>
        <p:txBody>
          <a:bodyPr lIns="0" tIns="0" rIns="0" bIns="0">
            <a:normAutofit/>
          </a:bodyPr>
          <a:lstStyle/>
          <a:p>
            <a:endParaRPr lang="fr-FR" sz="2800" b="0" strike="noStrike" spc="-1">
              <a:solidFill>
                <a:srgbClr val="000000"/>
              </a:solidFill>
              <a:latin typeface="Calibri"/>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339480" y="636480"/>
            <a:ext cx="11558160" cy="1210320"/>
          </a:xfrm>
          <a:prstGeom prst="rect">
            <a:avLst/>
          </a:prstGeom>
        </p:spPr>
        <p:txBody>
          <a:bodyPr lIns="0" tIns="0" rIns="0" bIns="0" anchor="ctr"/>
          <a:lstStyle/>
          <a:p>
            <a:endParaRPr lang="fr-FR" sz="1800" b="0" strike="noStrike" spc="-1">
              <a:solidFill>
                <a:srgbClr val="000000"/>
              </a:solidFill>
              <a:latin typeface="Calibri"/>
            </a:endParaRPr>
          </a:p>
        </p:txBody>
      </p:sp>
      <p:sp>
        <p:nvSpPr>
          <p:cNvPr id="96" name="PlaceHolder 2"/>
          <p:cNvSpPr>
            <a:spLocks noGrp="1"/>
          </p:cNvSpPr>
          <p:nvPr>
            <p:ph type="body"/>
          </p:nvPr>
        </p:nvSpPr>
        <p:spPr>
          <a:xfrm>
            <a:off x="1179000" y="1825560"/>
            <a:ext cx="5230440" cy="3728880"/>
          </a:xfrm>
          <a:prstGeom prst="rect">
            <a:avLst/>
          </a:prstGeom>
        </p:spPr>
        <p:txBody>
          <a:bodyPr lIns="0" tIns="0" rIns="0" bIns="0">
            <a:normAutofit/>
          </a:bodyPr>
          <a:lstStyle/>
          <a:p>
            <a:endParaRPr lang="fr-FR" sz="2800" b="0" strike="noStrike" spc="-1">
              <a:solidFill>
                <a:srgbClr val="000000"/>
              </a:solidFill>
              <a:latin typeface="Calibri"/>
            </a:endParaRPr>
          </a:p>
        </p:txBody>
      </p:sp>
      <p:sp>
        <p:nvSpPr>
          <p:cNvPr id="97" name="PlaceHolder 3"/>
          <p:cNvSpPr>
            <a:spLocks noGrp="1"/>
          </p:cNvSpPr>
          <p:nvPr>
            <p:ph type="body"/>
          </p:nvPr>
        </p:nvSpPr>
        <p:spPr>
          <a:xfrm>
            <a:off x="6671520" y="1825560"/>
            <a:ext cx="5230440" cy="3728880"/>
          </a:xfrm>
          <a:prstGeom prst="rect">
            <a:avLst/>
          </a:prstGeom>
        </p:spPr>
        <p:txBody>
          <a:bodyPr lIns="0" tIns="0" rIns="0" bIns="0">
            <a:normAutofit/>
          </a:bodyPr>
          <a:lstStyle/>
          <a:p>
            <a:endParaRPr lang="fr-FR" sz="2800" b="0" strike="noStrike" spc="-1">
              <a:solidFill>
                <a:srgbClr val="000000"/>
              </a:solidFill>
              <a:latin typeface="Calibri"/>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8" name="PlaceHolder 1"/>
          <p:cNvSpPr>
            <a:spLocks noGrp="1"/>
          </p:cNvSpPr>
          <p:nvPr>
            <p:ph type="title"/>
          </p:nvPr>
        </p:nvSpPr>
        <p:spPr>
          <a:xfrm>
            <a:off x="339480" y="636480"/>
            <a:ext cx="11558160" cy="1210320"/>
          </a:xfrm>
          <a:prstGeom prst="rect">
            <a:avLst/>
          </a:prstGeom>
        </p:spPr>
        <p:txBody>
          <a:bodyPr lIns="0" tIns="0" rIns="0" bIns="0" anchor="ctr"/>
          <a:lstStyle/>
          <a:p>
            <a:endParaRPr lang="fr-FR" sz="1800" b="0" strike="noStrike" spc="-1">
              <a:solidFill>
                <a:srgbClr val="000000"/>
              </a:solidFill>
              <a:latin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339480" y="636480"/>
            <a:ext cx="11558160" cy="1210320"/>
          </a:xfrm>
          <a:prstGeom prst="rect">
            <a:avLst/>
          </a:prstGeom>
        </p:spPr>
        <p:txBody>
          <a:bodyPr lIns="0" tIns="0" rIns="0" bIns="0" anchor="ctr"/>
          <a:lstStyle/>
          <a:p>
            <a:endParaRPr lang="fr-FR" sz="1800" b="0" strike="noStrike" spc="-1">
              <a:solidFill>
                <a:srgbClr val="000000"/>
              </a:solidFill>
              <a:latin typeface="Calibri"/>
            </a:endParaRPr>
          </a:p>
        </p:txBody>
      </p:sp>
      <p:sp>
        <p:nvSpPr>
          <p:cNvPr id="8" name="PlaceHolder 2"/>
          <p:cNvSpPr>
            <a:spLocks noGrp="1"/>
          </p:cNvSpPr>
          <p:nvPr>
            <p:ph type="body"/>
          </p:nvPr>
        </p:nvSpPr>
        <p:spPr>
          <a:xfrm>
            <a:off x="1179000" y="1825560"/>
            <a:ext cx="10718640" cy="3728880"/>
          </a:xfrm>
          <a:prstGeom prst="rect">
            <a:avLst/>
          </a:prstGeom>
        </p:spPr>
        <p:txBody>
          <a:bodyPr lIns="0" tIns="0" rIns="0" bIns="0">
            <a:normAutofit/>
          </a:bodyPr>
          <a:lstStyle/>
          <a:p>
            <a:endParaRPr lang="fr-FR" sz="2800" b="0" strike="noStrike" spc="-1">
              <a:solidFill>
                <a:srgbClr val="000000"/>
              </a:solidFill>
              <a:latin typeface="Calibri"/>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99" name="PlaceHolder 1"/>
          <p:cNvSpPr>
            <a:spLocks noGrp="1"/>
          </p:cNvSpPr>
          <p:nvPr>
            <p:ph type="subTitle"/>
          </p:nvPr>
        </p:nvSpPr>
        <p:spPr>
          <a:xfrm>
            <a:off x="339480" y="636480"/>
            <a:ext cx="11558160" cy="5611680"/>
          </a:xfrm>
          <a:prstGeom prst="rect">
            <a:avLst/>
          </a:prstGeom>
        </p:spPr>
        <p:txBody>
          <a:bodyPr lIns="0" tIns="0" rIns="0" bIns="0" anchor="ctr"/>
          <a:lstStyle/>
          <a:p>
            <a:pPr algn="ctr"/>
            <a:endParaRPr lang="fr-FR"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339480" y="636480"/>
            <a:ext cx="11558160" cy="1210320"/>
          </a:xfrm>
          <a:prstGeom prst="rect">
            <a:avLst/>
          </a:prstGeom>
        </p:spPr>
        <p:txBody>
          <a:bodyPr lIns="0" tIns="0" rIns="0" bIns="0" anchor="ctr"/>
          <a:lstStyle/>
          <a:p>
            <a:endParaRPr lang="fr-FR" sz="1800" b="0" strike="noStrike" spc="-1">
              <a:solidFill>
                <a:srgbClr val="000000"/>
              </a:solidFill>
              <a:latin typeface="Calibri"/>
            </a:endParaRPr>
          </a:p>
        </p:txBody>
      </p:sp>
      <p:sp>
        <p:nvSpPr>
          <p:cNvPr id="101" name="PlaceHolder 2"/>
          <p:cNvSpPr>
            <a:spLocks noGrp="1"/>
          </p:cNvSpPr>
          <p:nvPr>
            <p:ph type="body"/>
          </p:nvPr>
        </p:nvSpPr>
        <p:spPr>
          <a:xfrm>
            <a:off x="1179000" y="1825560"/>
            <a:ext cx="5230440" cy="1778400"/>
          </a:xfrm>
          <a:prstGeom prst="rect">
            <a:avLst/>
          </a:prstGeom>
        </p:spPr>
        <p:txBody>
          <a:bodyPr lIns="0" tIns="0" rIns="0" bIns="0">
            <a:normAutofit/>
          </a:bodyPr>
          <a:lstStyle/>
          <a:p>
            <a:endParaRPr lang="fr-FR" sz="2800" b="0" strike="noStrike" spc="-1">
              <a:solidFill>
                <a:srgbClr val="000000"/>
              </a:solidFill>
              <a:latin typeface="Calibri"/>
            </a:endParaRPr>
          </a:p>
        </p:txBody>
      </p:sp>
      <p:sp>
        <p:nvSpPr>
          <p:cNvPr id="102" name="PlaceHolder 3"/>
          <p:cNvSpPr>
            <a:spLocks noGrp="1"/>
          </p:cNvSpPr>
          <p:nvPr>
            <p:ph type="body"/>
          </p:nvPr>
        </p:nvSpPr>
        <p:spPr>
          <a:xfrm>
            <a:off x="1179000" y="3773160"/>
            <a:ext cx="5230440" cy="1778400"/>
          </a:xfrm>
          <a:prstGeom prst="rect">
            <a:avLst/>
          </a:prstGeom>
        </p:spPr>
        <p:txBody>
          <a:bodyPr lIns="0" tIns="0" rIns="0" bIns="0">
            <a:normAutofit/>
          </a:bodyPr>
          <a:lstStyle/>
          <a:p>
            <a:endParaRPr lang="fr-FR" sz="2800" b="0" strike="noStrike" spc="-1">
              <a:solidFill>
                <a:srgbClr val="000000"/>
              </a:solidFill>
              <a:latin typeface="Calibri"/>
            </a:endParaRPr>
          </a:p>
        </p:txBody>
      </p:sp>
      <p:sp>
        <p:nvSpPr>
          <p:cNvPr id="103" name="PlaceHolder 4"/>
          <p:cNvSpPr>
            <a:spLocks noGrp="1"/>
          </p:cNvSpPr>
          <p:nvPr>
            <p:ph type="body"/>
          </p:nvPr>
        </p:nvSpPr>
        <p:spPr>
          <a:xfrm>
            <a:off x="6671520" y="1825560"/>
            <a:ext cx="5230440" cy="3728880"/>
          </a:xfrm>
          <a:prstGeom prst="rect">
            <a:avLst/>
          </a:prstGeom>
        </p:spPr>
        <p:txBody>
          <a:bodyPr lIns="0" tIns="0" rIns="0" bIns="0">
            <a:normAutofit/>
          </a:bodyPr>
          <a:lstStyle/>
          <a:p>
            <a:endParaRPr lang="fr-FR" sz="2800" b="0" strike="noStrike" spc="-1">
              <a:solidFill>
                <a:srgbClr val="000000"/>
              </a:solidFill>
              <a:latin typeface="Calibri"/>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339480" y="636480"/>
            <a:ext cx="11558160" cy="1210320"/>
          </a:xfrm>
          <a:prstGeom prst="rect">
            <a:avLst/>
          </a:prstGeom>
        </p:spPr>
        <p:txBody>
          <a:bodyPr lIns="0" tIns="0" rIns="0" bIns="0" anchor="ctr"/>
          <a:lstStyle/>
          <a:p>
            <a:endParaRPr lang="fr-FR" sz="1800" b="0" strike="noStrike" spc="-1">
              <a:solidFill>
                <a:srgbClr val="000000"/>
              </a:solidFill>
              <a:latin typeface="Calibri"/>
            </a:endParaRPr>
          </a:p>
        </p:txBody>
      </p:sp>
      <p:sp>
        <p:nvSpPr>
          <p:cNvPr id="105" name="PlaceHolder 2"/>
          <p:cNvSpPr>
            <a:spLocks noGrp="1"/>
          </p:cNvSpPr>
          <p:nvPr>
            <p:ph type="body"/>
          </p:nvPr>
        </p:nvSpPr>
        <p:spPr>
          <a:xfrm>
            <a:off x="1179000" y="1825560"/>
            <a:ext cx="5230440" cy="3728880"/>
          </a:xfrm>
          <a:prstGeom prst="rect">
            <a:avLst/>
          </a:prstGeom>
        </p:spPr>
        <p:txBody>
          <a:bodyPr lIns="0" tIns="0" rIns="0" bIns="0">
            <a:normAutofit/>
          </a:bodyPr>
          <a:lstStyle/>
          <a:p>
            <a:endParaRPr lang="fr-FR" sz="2800" b="0" strike="noStrike" spc="-1">
              <a:solidFill>
                <a:srgbClr val="000000"/>
              </a:solidFill>
              <a:latin typeface="Calibri"/>
            </a:endParaRPr>
          </a:p>
        </p:txBody>
      </p:sp>
      <p:sp>
        <p:nvSpPr>
          <p:cNvPr id="106" name="PlaceHolder 3"/>
          <p:cNvSpPr>
            <a:spLocks noGrp="1"/>
          </p:cNvSpPr>
          <p:nvPr>
            <p:ph type="body"/>
          </p:nvPr>
        </p:nvSpPr>
        <p:spPr>
          <a:xfrm>
            <a:off x="6671520" y="1825560"/>
            <a:ext cx="5230440" cy="1778400"/>
          </a:xfrm>
          <a:prstGeom prst="rect">
            <a:avLst/>
          </a:prstGeom>
        </p:spPr>
        <p:txBody>
          <a:bodyPr lIns="0" tIns="0" rIns="0" bIns="0">
            <a:normAutofit/>
          </a:bodyPr>
          <a:lstStyle/>
          <a:p>
            <a:endParaRPr lang="fr-FR" sz="2800" b="0" strike="noStrike" spc="-1">
              <a:solidFill>
                <a:srgbClr val="000000"/>
              </a:solidFill>
              <a:latin typeface="Calibri"/>
            </a:endParaRPr>
          </a:p>
        </p:txBody>
      </p:sp>
      <p:sp>
        <p:nvSpPr>
          <p:cNvPr id="107" name="PlaceHolder 4"/>
          <p:cNvSpPr>
            <a:spLocks noGrp="1"/>
          </p:cNvSpPr>
          <p:nvPr>
            <p:ph type="body"/>
          </p:nvPr>
        </p:nvSpPr>
        <p:spPr>
          <a:xfrm>
            <a:off x="6671520" y="3773160"/>
            <a:ext cx="5230440" cy="1778400"/>
          </a:xfrm>
          <a:prstGeom prst="rect">
            <a:avLst/>
          </a:prstGeom>
        </p:spPr>
        <p:txBody>
          <a:bodyPr lIns="0" tIns="0" rIns="0" bIns="0">
            <a:normAutofit/>
          </a:bodyPr>
          <a:lstStyle/>
          <a:p>
            <a:endParaRPr lang="fr-FR" sz="2800" b="0" strike="noStrike" spc="-1">
              <a:solidFill>
                <a:srgbClr val="000000"/>
              </a:solidFill>
              <a:latin typeface="Calibri"/>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339480" y="636480"/>
            <a:ext cx="11558160" cy="1210320"/>
          </a:xfrm>
          <a:prstGeom prst="rect">
            <a:avLst/>
          </a:prstGeom>
        </p:spPr>
        <p:txBody>
          <a:bodyPr lIns="0" tIns="0" rIns="0" bIns="0" anchor="ctr"/>
          <a:lstStyle/>
          <a:p>
            <a:endParaRPr lang="fr-FR" sz="1800" b="0" strike="noStrike" spc="-1">
              <a:solidFill>
                <a:srgbClr val="000000"/>
              </a:solidFill>
              <a:latin typeface="Calibri"/>
            </a:endParaRPr>
          </a:p>
        </p:txBody>
      </p:sp>
      <p:sp>
        <p:nvSpPr>
          <p:cNvPr id="109" name="PlaceHolder 2"/>
          <p:cNvSpPr>
            <a:spLocks noGrp="1"/>
          </p:cNvSpPr>
          <p:nvPr>
            <p:ph type="body"/>
          </p:nvPr>
        </p:nvSpPr>
        <p:spPr>
          <a:xfrm>
            <a:off x="1179000" y="1825560"/>
            <a:ext cx="5230440" cy="1778400"/>
          </a:xfrm>
          <a:prstGeom prst="rect">
            <a:avLst/>
          </a:prstGeom>
        </p:spPr>
        <p:txBody>
          <a:bodyPr lIns="0" tIns="0" rIns="0" bIns="0">
            <a:normAutofit/>
          </a:bodyPr>
          <a:lstStyle/>
          <a:p>
            <a:endParaRPr lang="fr-FR" sz="2800" b="0" strike="noStrike" spc="-1">
              <a:solidFill>
                <a:srgbClr val="000000"/>
              </a:solidFill>
              <a:latin typeface="Calibri"/>
            </a:endParaRPr>
          </a:p>
        </p:txBody>
      </p:sp>
      <p:sp>
        <p:nvSpPr>
          <p:cNvPr id="110" name="PlaceHolder 3"/>
          <p:cNvSpPr>
            <a:spLocks noGrp="1"/>
          </p:cNvSpPr>
          <p:nvPr>
            <p:ph type="body"/>
          </p:nvPr>
        </p:nvSpPr>
        <p:spPr>
          <a:xfrm>
            <a:off x="6671520" y="1825560"/>
            <a:ext cx="5230440" cy="1778400"/>
          </a:xfrm>
          <a:prstGeom prst="rect">
            <a:avLst/>
          </a:prstGeom>
        </p:spPr>
        <p:txBody>
          <a:bodyPr lIns="0" tIns="0" rIns="0" bIns="0">
            <a:normAutofit/>
          </a:bodyPr>
          <a:lstStyle/>
          <a:p>
            <a:endParaRPr lang="fr-FR" sz="2800" b="0" strike="noStrike" spc="-1">
              <a:solidFill>
                <a:srgbClr val="000000"/>
              </a:solidFill>
              <a:latin typeface="Calibri"/>
            </a:endParaRPr>
          </a:p>
        </p:txBody>
      </p:sp>
      <p:sp>
        <p:nvSpPr>
          <p:cNvPr id="111" name="PlaceHolder 4"/>
          <p:cNvSpPr>
            <a:spLocks noGrp="1"/>
          </p:cNvSpPr>
          <p:nvPr>
            <p:ph type="body"/>
          </p:nvPr>
        </p:nvSpPr>
        <p:spPr>
          <a:xfrm>
            <a:off x="1179000" y="3773160"/>
            <a:ext cx="10718640" cy="1778400"/>
          </a:xfrm>
          <a:prstGeom prst="rect">
            <a:avLst/>
          </a:prstGeom>
        </p:spPr>
        <p:txBody>
          <a:bodyPr lIns="0" tIns="0" rIns="0" bIns="0">
            <a:normAutofit/>
          </a:bodyPr>
          <a:lstStyle/>
          <a:p>
            <a:endParaRPr lang="fr-FR" sz="2800" b="0" strike="noStrike" spc="-1">
              <a:solidFill>
                <a:srgbClr val="000000"/>
              </a:solidFill>
              <a:latin typeface="Calibri"/>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12" name="PlaceHolder 1"/>
          <p:cNvSpPr>
            <a:spLocks noGrp="1"/>
          </p:cNvSpPr>
          <p:nvPr>
            <p:ph type="title"/>
          </p:nvPr>
        </p:nvSpPr>
        <p:spPr>
          <a:xfrm>
            <a:off x="339480" y="636480"/>
            <a:ext cx="11558160" cy="1210320"/>
          </a:xfrm>
          <a:prstGeom prst="rect">
            <a:avLst/>
          </a:prstGeom>
        </p:spPr>
        <p:txBody>
          <a:bodyPr lIns="0" tIns="0" rIns="0" bIns="0" anchor="ctr"/>
          <a:lstStyle/>
          <a:p>
            <a:endParaRPr lang="fr-FR" sz="1800" b="0" strike="noStrike" spc="-1">
              <a:solidFill>
                <a:srgbClr val="000000"/>
              </a:solidFill>
              <a:latin typeface="Calibri"/>
            </a:endParaRPr>
          </a:p>
        </p:txBody>
      </p:sp>
      <p:sp>
        <p:nvSpPr>
          <p:cNvPr id="113" name="PlaceHolder 2"/>
          <p:cNvSpPr>
            <a:spLocks noGrp="1"/>
          </p:cNvSpPr>
          <p:nvPr>
            <p:ph type="body"/>
          </p:nvPr>
        </p:nvSpPr>
        <p:spPr>
          <a:xfrm>
            <a:off x="1179000" y="1825560"/>
            <a:ext cx="10718640" cy="1778400"/>
          </a:xfrm>
          <a:prstGeom prst="rect">
            <a:avLst/>
          </a:prstGeom>
        </p:spPr>
        <p:txBody>
          <a:bodyPr lIns="0" tIns="0" rIns="0" bIns="0">
            <a:normAutofit/>
          </a:bodyPr>
          <a:lstStyle/>
          <a:p>
            <a:endParaRPr lang="fr-FR" sz="2800" b="0" strike="noStrike" spc="-1">
              <a:solidFill>
                <a:srgbClr val="000000"/>
              </a:solidFill>
              <a:latin typeface="Calibri"/>
            </a:endParaRPr>
          </a:p>
        </p:txBody>
      </p:sp>
      <p:sp>
        <p:nvSpPr>
          <p:cNvPr id="114" name="PlaceHolder 3"/>
          <p:cNvSpPr>
            <a:spLocks noGrp="1"/>
          </p:cNvSpPr>
          <p:nvPr>
            <p:ph type="body"/>
          </p:nvPr>
        </p:nvSpPr>
        <p:spPr>
          <a:xfrm>
            <a:off x="1179000" y="3773160"/>
            <a:ext cx="10718640" cy="1778400"/>
          </a:xfrm>
          <a:prstGeom prst="rect">
            <a:avLst/>
          </a:prstGeom>
        </p:spPr>
        <p:txBody>
          <a:bodyPr lIns="0" tIns="0" rIns="0" bIns="0">
            <a:normAutofit/>
          </a:bodyPr>
          <a:lstStyle/>
          <a:p>
            <a:endParaRPr lang="fr-FR" sz="2800" b="0" strike="noStrike" spc="-1">
              <a:solidFill>
                <a:srgbClr val="000000"/>
              </a:solidFill>
              <a:latin typeface="Calibri"/>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339480" y="636480"/>
            <a:ext cx="11558160" cy="1210320"/>
          </a:xfrm>
          <a:prstGeom prst="rect">
            <a:avLst/>
          </a:prstGeom>
        </p:spPr>
        <p:txBody>
          <a:bodyPr lIns="0" tIns="0" rIns="0" bIns="0" anchor="ctr"/>
          <a:lstStyle/>
          <a:p>
            <a:endParaRPr lang="fr-FR" sz="1800" b="0" strike="noStrike" spc="-1">
              <a:solidFill>
                <a:srgbClr val="000000"/>
              </a:solidFill>
              <a:latin typeface="Calibri"/>
            </a:endParaRPr>
          </a:p>
        </p:txBody>
      </p:sp>
      <p:sp>
        <p:nvSpPr>
          <p:cNvPr id="116" name="PlaceHolder 2"/>
          <p:cNvSpPr>
            <a:spLocks noGrp="1"/>
          </p:cNvSpPr>
          <p:nvPr>
            <p:ph type="body"/>
          </p:nvPr>
        </p:nvSpPr>
        <p:spPr>
          <a:xfrm>
            <a:off x="1179000" y="1825560"/>
            <a:ext cx="5230440" cy="1778400"/>
          </a:xfrm>
          <a:prstGeom prst="rect">
            <a:avLst/>
          </a:prstGeom>
        </p:spPr>
        <p:txBody>
          <a:bodyPr lIns="0" tIns="0" rIns="0" bIns="0">
            <a:normAutofit/>
          </a:bodyPr>
          <a:lstStyle/>
          <a:p>
            <a:endParaRPr lang="fr-FR" sz="2800" b="0" strike="noStrike" spc="-1">
              <a:solidFill>
                <a:srgbClr val="000000"/>
              </a:solidFill>
              <a:latin typeface="Calibri"/>
            </a:endParaRPr>
          </a:p>
        </p:txBody>
      </p:sp>
      <p:sp>
        <p:nvSpPr>
          <p:cNvPr id="117" name="PlaceHolder 3"/>
          <p:cNvSpPr>
            <a:spLocks noGrp="1"/>
          </p:cNvSpPr>
          <p:nvPr>
            <p:ph type="body"/>
          </p:nvPr>
        </p:nvSpPr>
        <p:spPr>
          <a:xfrm>
            <a:off x="6671520" y="1825560"/>
            <a:ext cx="5230440" cy="1778400"/>
          </a:xfrm>
          <a:prstGeom prst="rect">
            <a:avLst/>
          </a:prstGeom>
        </p:spPr>
        <p:txBody>
          <a:bodyPr lIns="0" tIns="0" rIns="0" bIns="0">
            <a:normAutofit/>
          </a:bodyPr>
          <a:lstStyle/>
          <a:p>
            <a:endParaRPr lang="fr-FR" sz="2800" b="0" strike="noStrike" spc="-1">
              <a:solidFill>
                <a:srgbClr val="000000"/>
              </a:solidFill>
              <a:latin typeface="Calibri"/>
            </a:endParaRPr>
          </a:p>
        </p:txBody>
      </p:sp>
      <p:sp>
        <p:nvSpPr>
          <p:cNvPr id="118" name="PlaceHolder 4"/>
          <p:cNvSpPr>
            <a:spLocks noGrp="1"/>
          </p:cNvSpPr>
          <p:nvPr>
            <p:ph type="body"/>
          </p:nvPr>
        </p:nvSpPr>
        <p:spPr>
          <a:xfrm>
            <a:off x="6671520" y="3773160"/>
            <a:ext cx="5230440" cy="1778400"/>
          </a:xfrm>
          <a:prstGeom prst="rect">
            <a:avLst/>
          </a:prstGeom>
        </p:spPr>
        <p:txBody>
          <a:bodyPr lIns="0" tIns="0" rIns="0" bIns="0">
            <a:normAutofit/>
          </a:bodyPr>
          <a:lstStyle/>
          <a:p>
            <a:endParaRPr lang="fr-FR" sz="2800" b="0" strike="noStrike" spc="-1">
              <a:solidFill>
                <a:srgbClr val="000000"/>
              </a:solidFill>
              <a:latin typeface="Calibri"/>
            </a:endParaRPr>
          </a:p>
        </p:txBody>
      </p:sp>
      <p:sp>
        <p:nvSpPr>
          <p:cNvPr id="119" name="PlaceHolder 5"/>
          <p:cNvSpPr>
            <a:spLocks noGrp="1"/>
          </p:cNvSpPr>
          <p:nvPr>
            <p:ph type="body"/>
          </p:nvPr>
        </p:nvSpPr>
        <p:spPr>
          <a:xfrm>
            <a:off x="1179000" y="3773160"/>
            <a:ext cx="5230440" cy="1778400"/>
          </a:xfrm>
          <a:prstGeom prst="rect">
            <a:avLst/>
          </a:prstGeom>
        </p:spPr>
        <p:txBody>
          <a:bodyPr lIns="0" tIns="0" rIns="0" bIns="0">
            <a:normAutofit/>
          </a:bodyPr>
          <a:lstStyle/>
          <a:p>
            <a:endParaRPr lang="fr-FR" sz="2800" b="0" strike="noStrike" spc="-1">
              <a:solidFill>
                <a:srgbClr val="000000"/>
              </a:solidFill>
              <a:latin typeface="Calibri"/>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20" name="PlaceHolder 1"/>
          <p:cNvSpPr>
            <a:spLocks noGrp="1"/>
          </p:cNvSpPr>
          <p:nvPr>
            <p:ph type="title"/>
          </p:nvPr>
        </p:nvSpPr>
        <p:spPr>
          <a:xfrm>
            <a:off x="339480" y="636480"/>
            <a:ext cx="11558160" cy="1210320"/>
          </a:xfrm>
          <a:prstGeom prst="rect">
            <a:avLst/>
          </a:prstGeom>
        </p:spPr>
        <p:txBody>
          <a:bodyPr lIns="0" tIns="0" rIns="0" bIns="0" anchor="ctr"/>
          <a:lstStyle/>
          <a:p>
            <a:endParaRPr lang="fr-FR" sz="1800" b="0" strike="noStrike" spc="-1">
              <a:solidFill>
                <a:srgbClr val="000000"/>
              </a:solidFill>
              <a:latin typeface="Calibri"/>
            </a:endParaRPr>
          </a:p>
        </p:txBody>
      </p:sp>
      <p:sp>
        <p:nvSpPr>
          <p:cNvPr id="121" name="PlaceHolder 2"/>
          <p:cNvSpPr>
            <a:spLocks noGrp="1"/>
          </p:cNvSpPr>
          <p:nvPr>
            <p:ph type="body"/>
          </p:nvPr>
        </p:nvSpPr>
        <p:spPr>
          <a:xfrm>
            <a:off x="1179000" y="1825560"/>
            <a:ext cx="3451320" cy="1778400"/>
          </a:xfrm>
          <a:prstGeom prst="rect">
            <a:avLst/>
          </a:prstGeom>
        </p:spPr>
        <p:txBody>
          <a:bodyPr lIns="0" tIns="0" rIns="0" bIns="0">
            <a:normAutofit/>
          </a:bodyPr>
          <a:lstStyle/>
          <a:p>
            <a:endParaRPr lang="fr-FR" sz="2800" b="0" strike="noStrike" spc="-1">
              <a:solidFill>
                <a:srgbClr val="000000"/>
              </a:solidFill>
              <a:latin typeface="Calibri"/>
            </a:endParaRPr>
          </a:p>
        </p:txBody>
      </p:sp>
      <p:sp>
        <p:nvSpPr>
          <p:cNvPr id="122" name="PlaceHolder 3"/>
          <p:cNvSpPr>
            <a:spLocks noGrp="1"/>
          </p:cNvSpPr>
          <p:nvPr>
            <p:ph type="body"/>
          </p:nvPr>
        </p:nvSpPr>
        <p:spPr>
          <a:xfrm>
            <a:off x="4803120" y="1825560"/>
            <a:ext cx="3451320" cy="1778400"/>
          </a:xfrm>
          <a:prstGeom prst="rect">
            <a:avLst/>
          </a:prstGeom>
        </p:spPr>
        <p:txBody>
          <a:bodyPr lIns="0" tIns="0" rIns="0" bIns="0">
            <a:normAutofit/>
          </a:bodyPr>
          <a:lstStyle/>
          <a:p>
            <a:endParaRPr lang="fr-FR" sz="2800" b="0" strike="noStrike" spc="-1">
              <a:solidFill>
                <a:srgbClr val="000000"/>
              </a:solidFill>
              <a:latin typeface="Calibri"/>
            </a:endParaRPr>
          </a:p>
        </p:txBody>
      </p:sp>
      <p:sp>
        <p:nvSpPr>
          <p:cNvPr id="123" name="PlaceHolder 4"/>
          <p:cNvSpPr>
            <a:spLocks noGrp="1"/>
          </p:cNvSpPr>
          <p:nvPr>
            <p:ph type="body"/>
          </p:nvPr>
        </p:nvSpPr>
        <p:spPr>
          <a:xfrm>
            <a:off x="8427600" y="1825560"/>
            <a:ext cx="3451320" cy="1778400"/>
          </a:xfrm>
          <a:prstGeom prst="rect">
            <a:avLst/>
          </a:prstGeom>
        </p:spPr>
        <p:txBody>
          <a:bodyPr lIns="0" tIns="0" rIns="0" bIns="0">
            <a:normAutofit/>
          </a:bodyPr>
          <a:lstStyle/>
          <a:p>
            <a:endParaRPr lang="fr-FR" sz="2800" b="0" strike="noStrike" spc="-1">
              <a:solidFill>
                <a:srgbClr val="000000"/>
              </a:solidFill>
              <a:latin typeface="Calibri"/>
            </a:endParaRPr>
          </a:p>
        </p:txBody>
      </p:sp>
      <p:sp>
        <p:nvSpPr>
          <p:cNvPr id="124" name="PlaceHolder 5"/>
          <p:cNvSpPr>
            <a:spLocks noGrp="1"/>
          </p:cNvSpPr>
          <p:nvPr>
            <p:ph type="body"/>
          </p:nvPr>
        </p:nvSpPr>
        <p:spPr>
          <a:xfrm>
            <a:off x="8427600" y="3773160"/>
            <a:ext cx="3451320" cy="1778400"/>
          </a:xfrm>
          <a:prstGeom prst="rect">
            <a:avLst/>
          </a:prstGeom>
        </p:spPr>
        <p:txBody>
          <a:bodyPr lIns="0" tIns="0" rIns="0" bIns="0">
            <a:normAutofit/>
          </a:bodyPr>
          <a:lstStyle/>
          <a:p>
            <a:endParaRPr lang="fr-FR" sz="2800" b="0" strike="noStrike" spc="-1">
              <a:solidFill>
                <a:srgbClr val="000000"/>
              </a:solidFill>
              <a:latin typeface="Calibri"/>
            </a:endParaRPr>
          </a:p>
        </p:txBody>
      </p:sp>
      <p:sp>
        <p:nvSpPr>
          <p:cNvPr id="125" name="PlaceHolder 6"/>
          <p:cNvSpPr>
            <a:spLocks noGrp="1"/>
          </p:cNvSpPr>
          <p:nvPr>
            <p:ph type="body"/>
          </p:nvPr>
        </p:nvSpPr>
        <p:spPr>
          <a:xfrm>
            <a:off x="4803120" y="3773160"/>
            <a:ext cx="3451320" cy="1778400"/>
          </a:xfrm>
          <a:prstGeom prst="rect">
            <a:avLst/>
          </a:prstGeom>
        </p:spPr>
        <p:txBody>
          <a:bodyPr lIns="0" tIns="0" rIns="0" bIns="0">
            <a:normAutofit/>
          </a:bodyPr>
          <a:lstStyle/>
          <a:p>
            <a:endParaRPr lang="fr-FR" sz="2800" b="0" strike="noStrike" spc="-1">
              <a:solidFill>
                <a:srgbClr val="000000"/>
              </a:solidFill>
              <a:latin typeface="Calibri"/>
            </a:endParaRPr>
          </a:p>
        </p:txBody>
      </p:sp>
      <p:sp>
        <p:nvSpPr>
          <p:cNvPr id="126" name="PlaceHolder 7"/>
          <p:cNvSpPr>
            <a:spLocks noGrp="1"/>
          </p:cNvSpPr>
          <p:nvPr>
            <p:ph type="body"/>
          </p:nvPr>
        </p:nvSpPr>
        <p:spPr>
          <a:xfrm>
            <a:off x="1179000" y="3773160"/>
            <a:ext cx="3451320" cy="1778400"/>
          </a:xfrm>
          <a:prstGeom prst="rect">
            <a:avLst/>
          </a:prstGeom>
        </p:spPr>
        <p:txBody>
          <a:bodyPr lIns="0" tIns="0" rIns="0" bIns="0">
            <a:normAutofit/>
          </a:bodyPr>
          <a:lstStyle/>
          <a:p>
            <a:endParaRPr lang="fr-FR" sz="2800" b="0" strike="noStrike" spc="-1">
              <a:solidFill>
                <a:srgbClr val="000000"/>
              </a:solidFill>
              <a:latin typeface="Calibri"/>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Titre et contenu">
    <p:spTree>
      <p:nvGrpSpPr>
        <p:cNvPr id="1" name=""/>
        <p:cNvGrpSpPr/>
        <p:nvPr/>
      </p:nvGrpSpPr>
      <p:grpSpPr>
        <a:xfrm>
          <a:off x="0" y="0"/>
          <a:ext cx="0" cy="0"/>
          <a:chOff x="0" y="0"/>
          <a:chExt cx="0" cy="0"/>
        </a:xfrm>
      </p:grpSpPr>
      <p:sp>
        <p:nvSpPr>
          <p:cNvPr id="8" name="Rectangle 7"/>
          <p:cNvSpPr/>
          <p:nvPr userDrawn="1"/>
        </p:nvSpPr>
        <p:spPr>
          <a:xfrm>
            <a:off x="0" y="0"/>
            <a:ext cx="12192000" cy="6858000"/>
          </a:xfrm>
          <a:prstGeom prst="rect">
            <a:avLst/>
          </a:prstGeom>
          <a:solidFill>
            <a:srgbClr val="979C9C">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Rectangle 9"/>
          <p:cNvSpPr/>
          <p:nvPr userDrawn="1"/>
        </p:nvSpPr>
        <p:spPr>
          <a:xfrm>
            <a:off x="0" y="6173786"/>
            <a:ext cx="12192000" cy="697706"/>
          </a:xfrm>
          <a:prstGeom prst="rect">
            <a:avLst/>
          </a:prstGeom>
          <a:solidFill>
            <a:srgbClr val="3488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p:cNvSpPr>
            <a:spLocks noGrp="1"/>
          </p:cNvSpPr>
          <p:nvPr>
            <p:ph type="title"/>
          </p:nvPr>
        </p:nvSpPr>
        <p:spPr>
          <a:xfrm>
            <a:off x="339365" y="636411"/>
            <a:ext cx="11558596" cy="1210628"/>
          </a:xfrm>
        </p:spPr>
        <p:txBody>
          <a:bodyPr lIns="0" tIns="0" rIns="0" bIns="0" anchor="t" anchorCtr="0"/>
          <a:lstStyle>
            <a:lvl1pPr>
              <a:defRPr>
                <a:solidFill>
                  <a:srgbClr val="348899"/>
                </a:solidFill>
                <a:latin typeface="Segoe UI Light" panose="020B0502040204020203" pitchFamily="34" charset="0"/>
                <a:cs typeface="Segoe UI Light" panose="020B0502040204020203" pitchFamily="34" charset="0"/>
              </a:defRPr>
            </a:lvl1pPr>
          </a:lstStyle>
          <a:p>
            <a:r>
              <a:rPr lang="fr-FR" dirty="0"/>
              <a:t>Modifiez le style du titre</a:t>
            </a:r>
          </a:p>
        </p:txBody>
      </p:sp>
      <p:sp>
        <p:nvSpPr>
          <p:cNvPr id="3" name="Espace réservé du contenu 2"/>
          <p:cNvSpPr>
            <a:spLocks noGrp="1"/>
          </p:cNvSpPr>
          <p:nvPr>
            <p:ph idx="1"/>
          </p:nvPr>
        </p:nvSpPr>
        <p:spPr>
          <a:xfrm>
            <a:off x="1179118" y="1825625"/>
            <a:ext cx="10718843" cy="3729355"/>
          </a:xfrm>
        </p:spPr>
        <p:txBody>
          <a:bodyPr/>
          <a:lstStyle>
            <a:lvl1pPr>
              <a:buClr>
                <a:srgbClr val="004358"/>
              </a:buClr>
              <a:defRPr sz="2400">
                <a:solidFill>
                  <a:srgbClr val="343642"/>
                </a:solidFill>
                <a:latin typeface="Segoe UI" panose="020B0502040204020203" pitchFamily="34" charset="0"/>
                <a:cs typeface="Segoe UI" panose="020B0502040204020203" pitchFamily="34" charset="0"/>
              </a:defRPr>
            </a:lvl1pPr>
            <a:lvl2pPr>
              <a:buClr>
                <a:srgbClr val="348899"/>
              </a:buClr>
              <a:defRPr sz="1800">
                <a:solidFill>
                  <a:srgbClr val="343642"/>
                </a:solidFill>
                <a:latin typeface="Segoe UI" panose="020B0502040204020203" pitchFamily="34" charset="0"/>
                <a:cs typeface="Segoe UI" panose="020B0502040204020203" pitchFamily="34" charset="0"/>
              </a:defRPr>
            </a:lvl2pPr>
            <a:lvl3pPr>
              <a:buClr>
                <a:srgbClr val="ACCFCC"/>
              </a:buClr>
              <a:defRPr sz="1400">
                <a:solidFill>
                  <a:srgbClr val="343642"/>
                </a:solidFill>
                <a:latin typeface="Segoe UI" panose="020B0502040204020203" pitchFamily="34" charset="0"/>
                <a:cs typeface="Segoe UI" panose="020B0502040204020203" pitchFamily="34" charset="0"/>
              </a:defRPr>
            </a:lvl3pPr>
            <a:lvl4pPr>
              <a:buClr>
                <a:srgbClr val="979C9C"/>
              </a:buClr>
              <a:defRPr sz="1400">
                <a:solidFill>
                  <a:srgbClr val="343642"/>
                </a:solidFill>
                <a:latin typeface="Segoe UI" panose="020B0502040204020203" pitchFamily="34" charset="0"/>
                <a:cs typeface="Segoe UI" panose="020B0502040204020203" pitchFamily="34" charset="0"/>
              </a:defRPr>
            </a:lvl4pPr>
            <a:lvl5pPr>
              <a:buClr>
                <a:srgbClr val="979C9C"/>
              </a:buClr>
              <a:defRPr sz="1400">
                <a:solidFill>
                  <a:srgbClr val="343642"/>
                </a:solidFill>
                <a:latin typeface="Segoe UI" panose="020B0502040204020203" pitchFamily="34" charset="0"/>
                <a:cs typeface="Segoe UI" panose="020B0502040204020203" pitchFamily="34" charset="0"/>
              </a:defRPr>
            </a:lvl5p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7" name="Espace réservé du numéro de diapositive 5"/>
          <p:cNvSpPr>
            <a:spLocks noGrp="1"/>
          </p:cNvSpPr>
          <p:nvPr>
            <p:ph type="sldNum" sz="quarter" idx="12"/>
          </p:nvPr>
        </p:nvSpPr>
        <p:spPr>
          <a:xfrm>
            <a:off x="11012880" y="6173787"/>
            <a:ext cx="885081" cy="365125"/>
          </a:xfrm>
          <a:prstGeom prst="rect">
            <a:avLst/>
          </a:prstGeom>
        </p:spPr>
        <p:txBody>
          <a:bodyPr lIns="0" tIns="0" rIns="0" bIns="0" anchor="b" anchorCtr="0"/>
          <a:lstStyle>
            <a:lvl1pPr>
              <a:defRPr>
                <a:solidFill>
                  <a:schemeClr val="bg1"/>
                </a:solidFill>
                <a:latin typeface="Segoe UI" panose="020B0502040204020203" pitchFamily="34" charset="0"/>
                <a:cs typeface="Segoe UI" panose="020B0502040204020203" pitchFamily="34" charset="0"/>
              </a:defRPr>
            </a:lvl1pPr>
          </a:lstStyle>
          <a:p>
            <a:fld id="{46133C14-29F8-4CFA-9628-57A273ADF066}" type="slidenum">
              <a:rPr lang="fr-FR" smtClean="0"/>
              <a:pPr/>
              <a:t>‹N°›</a:t>
            </a:fld>
            <a:endParaRPr lang="fr-FR" dirty="0"/>
          </a:p>
        </p:txBody>
      </p:sp>
      <p:pic>
        <p:nvPicPr>
          <p:cNvPr id="9" name="Imag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39365" y="5699158"/>
            <a:ext cx="839754" cy="839754"/>
          </a:xfrm>
          <a:prstGeom prst="rect">
            <a:avLst/>
          </a:prstGeom>
        </p:spPr>
      </p:pic>
      <p:sp>
        <p:nvSpPr>
          <p:cNvPr id="24" name="Espace réservé du texte 23"/>
          <p:cNvSpPr>
            <a:spLocks noGrp="1"/>
          </p:cNvSpPr>
          <p:nvPr>
            <p:ph type="body" sz="quarter" idx="14" hasCustomPrompt="1"/>
          </p:nvPr>
        </p:nvSpPr>
        <p:spPr>
          <a:xfrm>
            <a:off x="339365" y="193023"/>
            <a:ext cx="11556000" cy="429896"/>
          </a:xfrm>
        </p:spPr>
        <p:txBody>
          <a:bodyPr lIns="0" tIns="0" rIns="0" bIns="0" anchor="b" anchorCtr="0">
            <a:normAutofit/>
          </a:bodyPr>
          <a:lstStyle>
            <a:lvl1pPr marL="0" indent="0" algn="l">
              <a:buNone/>
              <a:defRPr sz="2400">
                <a:solidFill>
                  <a:srgbClr val="343642"/>
                </a:solidFill>
                <a:latin typeface="Segoe UI Light" panose="020B0502040204020203" pitchFamily="34" charset="0"/>
                <a:cs typeface="Segoe UI Light" panose="020B0502040204020203" pitchFamily="34" charset="0"/>
              </a:defRPr>
            </a:lvl1pPr>
            <a:lvl2pPr marL="457200" indent="0" algn="l">
              <a:buNone/>
              <a:defRPr>
                <a:solidFill>
                  <a:srgbClr val="343642"/>
                </a:solidFill>
                <a:latin typeface="+mn-lt"/>
              </a:defRPr>
            </a:lvl2pPr>
            <a:lvl3pPr marL="914400" indent="0" algn="l">
              <a:buNone/>
              <a:defRPr>
                <a:solidFill>
                  <a:srgbClr val="343642"/>
                </a:solidFill>
                <a:latin typeface="+mn-lt"/>
              </a:defRPr>
            </a:lvl3pPr>
            <a:lvl4pPr marL="1371600" indent="0" algn="l">
              <a:buNone/>
              <a:defRPr>
                <a:solidFill>
                  <a:srgbClr val="343642"/>
                </a:solidFill>
                <a:latin typeface="+mn-lt"/>
              </a:defRPr>
            </a:lvl4pPr>
            <a:lvl5pPr marL="1828800" indent="0" algn="l">
              <a:buNone/>
              <a:defRPr>
                <a:solidFill>
                  <a:srgbClr val="343642"/>
                </a:solidFill>
                <a:latin typeface="+mn-lt"/>
              </a:defRPr>
            </a:lvl5pPr>
          </a:lstStyle>
          <a:p>
            <a:pPr lvl="0"/>
            <a:r>
              <a:rPr lang="fr-FR" dirty="0"/>
              <a:t>Nom du module</a:t>
            </a:r>
          </a:p>
        </p:txBody>
      </p:sp>
    </p:spTree>
    <p:extLst>
      <p:ext uri="{BB962C8B-B14F-4D97-AF65-F5344CB8AC3E}">
        <p14:creationId xmlns:p14="http://schemas.microsoft.com/office/powerpoint/2010/main" val="317081616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34" name="PlaceHolder 1"/>
          <p:cNvSpPr>
            <a:spLocks noGrp="1"/>
          </p:cNvSpPr>
          <p:nvPr>
            <p:ph type="title"/>
          </p:nvPr>
        </p:nvSpPr>
        <p:spPr>
          <a:xfrm>
            <a:off x="339480" y="636480"/>
            <a:ext cx="11558160" cy="1210320"/>
          </a:xfrm>
          <a:prstGeom prst="rect">
            <a:avLst/>
          </a:prstGeom>
        </p:spPr>
        <p:txBody>
          <a:bodyPr lIns="0" tIns="0" rIns="0" bIns="0" anchor="ctr"/>
          <a:lstStyle/>
          <a:p>
            <a:endParaRPr lang="fr-FR" sz="1800" b="0" strike="noStrike" spc="-1">
              <a:solidFill>
                <a:srgbClr val="000000"/>
              </a:solidFill>
              <a:latin typeface="Calibri"/>
            </a:endParaRPr>
          </a:p>
        </p:txBody>
      </p:sp>
      <p:sp>
        <p:nvSpPr>
          <p:cNvPr id="135" name="PlaceHolder 2"/>
          <p:cNvSpPr>
            <a:spLocks noGrp="1"/>
          </p:cNvSpPr>
          <p:nvPr>
            <p:ph type="subTitle"/>
          </p:nvPr>
        </p:nvSpPr>
        <p:spPr>
          <a:xfrm>
            <a:off x="1179000" y="1825560"/>
            <a:ext cx="10718640" cy="3728880"/>
          </a:xfrm>
          <a:prstGeom prst="rect">
            <a:avLst/>
          </a:prstGeom>
        </p:spPr>
        <p:txBody>
          <a:bodyPr lIns="0" tIns="0" rIns="0" bIns="0" anchor="ctr"/>
          <a:lstStyle/>
          <a:p>
            <a:pPr algn="ctr"/>
            <a:endParaRPr lang="fr-FR"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339480" y="636480"/>
            <a:ext cx="11558160" cy="1210320"/>
          </a:xfrm>
          <a:prstGeom prst="rect">
            <a:avLst/>
          </a:prstGeom>
        </p:spPr>
        <p:txBody>
          <a:bodyPr lIns="0" tIns="0" rIns="0" bIns="0" anchor="ctr"/>
          <a:lstStyle/>
          <a:p>
            <a:endParaRPr lang="fr-FR" sz="1800" b="0" strike="noStrike" spc="-1">
              <a:solidFill>
                <a:srgbClr val="000000"/>
              </a:solidFill>
              <a:latin typeface="Calibri"/>
            </a:endParaRPr>
          </a:p>
        </p:txBody>
      </p:sp>
      <p:sp>
        <p:nvSpPr>
          <p:cNvPr id="10" name="PlaceHolder 2"/>
          <p:cNvSpPr>
            <a:spLocks noGrp="1"/>
          </p:cNvSpPr>
          <p:nvPr>
            <p:ph type="body"/>
          </p:nvPr>
        </p:nvSpPr>
        <p:spPr>
          <a:xfrm>
            <a:off x="1179000" y="1825560"/>
            <a:ext cx="5230440" cy="3728880"/>
          </a:xfrm>
          <a:prstGeom prst="rect">
            <a:avLst/>
          </a:prstGeom>
        </p:spPr>
        <p:txBody>
          <a:bodyPr lIns="0" tIns="0" rIns="0" bIns="0">
            <a:normAutofit/>
          </a:bodyPr>
          <a:lstStyle/>
          <a:p>
            <a:endParaRPr lang="fr-FR" sz="2800" b="0" strike="noStrike" spc="-1">
              <a:solidFill>
                <a:srgbClr val="000000"/>
              </a:solidFill>
              <a:latin typeface="Calibri"/>
            </a:endParaRPr>
          </a:p>
        </p:txBody>
      </p:sp>
      <p:sp>
        <p:nvSpPr>
          <p:cNvPr id="11" name="PlaceHolder 3"/>
          <p:cNvSpPr>
            <a:spLocks noGrp="1"/>
          </p:cNvSpPr>
          <p:nvPr>
            <p:ph type="body"/>
          </p:nvPr>
        </p:nvSpPr>
        <p:spPr>
          <a:xfrm>
            <a:off x="6671520" y="1825560"/>
            <a:ext cx="5230440" cy="3728880"/>
          </a:xfrm>
          <a:prstGeom prst="rect">
            <a:avLst/>
          </a:prstGeom>
        </p:spPr>
        <p:txBody>
          <a:bodyPr lIns="0" tIns="0" rIns="0" bIns="0">
            <a:normAutofit/>
          </a:bodyPr>
          <a:lstStyle/>
          <a:p>
            <a:endParaRPr lang="fr-FR" sz="2800" b="0" strike="noStrike" spc="-1">
              <a:solidFill>
                <a:srgbClr val="000000"/>
              </a:solidFill>
              <a:latin typeface="Calibri"/>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36" name="PlaceHolder 1"/>
          <p:cNvSpPr>
            <a:spLocks noGrp="1"/>
          </p:cNvSpPr>
          <p:nvPr>
            <p:ph type="title"/>
          </p:nvPr>
        </p:nvSpPr>
        <p:spPr>
          <a:xfrm>
            <a:off x="339480" y="636480"/>
            <a:ext cx="11558160" cy="1210320"/>
          </a:xfrm>
          <a:prstGeom prst="rect">
            <a:avLst/>
          </a:prstGeom>
        </p:spPr>
        <p:txBody>
          <a:bodyPr lIns="0" tIns="0" rIns="0" bIns="0" anchor="ctr"/>
          <a:lstStyle/>
          <a:p>
            <a:endParaRPr lang="fr-FR" sz="1800" b="0" strike="noStrike" spc="-1">
              <a:solidFill>
                <a:srgbClr val="000000"/>
              </a:solidFill>
              <a:latin typeface="Calibri"/>
            </a:endParaRPr>
          </a:p>
        </p:txBody>
      </p:sp>
      <p:sp>
        <p:nvSpPr>
          <p:cNvPr id="137" name="PlaceHolder 2"/>
          <p:cNvSpPr>
            <a:spLocks noGrp="1"/>
          </p:cNvSpPr>
          <p:nvPr>
            <p:ph type="body"/>
          </p:nvPr>
        </p:nvSpPr>
        <p:spPr>
          <a:xfrm>
            <a:off x="1179000" y="1825560"/>
            <a:ext cx="10718640" cy="3728880"/>
          </a:xfrm>
          <a:prstGeom prst="rect">
            <a:avLst/>
          </a:prstGeom>
        </p:spPr>
        <p:txBody>
          <a:bodyPr lIns="0" tIns="0" rIns="0" bIns="0">
            <a:normAutofit/>
          </a:bodyPr>
          <a:lstStyle/>
          <a:p>
            <a:endParaRPr lang="fr-FR" sz="2800" b="0" strike="noStrike" spc="-1">
              <a:solidFill>
                <a:srgbClr val="000000"/>
              </a:solidFill>
              <a:latin typeface="Calibri"/>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38" name="PlaceHolder 1"/>
          <p:cNvSpPr>
            <a:spLocks noGrp="1"/>
          </p:cNvSpPr>
          <p:nvPr>
            <p:ph type="title"/>
          </p:nvPr>
        </p:nvSpPr>
        <p:spPr>
          <a:xfrm>
            <a:off x="339480" y="636480"/>
            <a:ext cx="11558160" cy="1210320"/>
          </a:xfrm>
          <a:prstGeom prst="rect">
            <a:avLst/>
          </a:prstGeom>
        </p:spPr>
        <p:txBody>
          <a:bodyPr lIns="0" tIns="0" rIns="0" bIns="0" anchor="ctr"/>
          <a:lstStyle/>
          <a:p>
            <a:endParaRPr lang="fr-FR" sz="1800" b="0" strike="noStrike" spc="-1">
              <a:solidFill>
                <a:srgbClr val="000000"/>
              </a:solidFill>
              <a:latin typeface="Calibri"/>
            </a:endParaRPr>
          </a:p>
        </p:txBody>
      </p:sp>
      <p:sp>
        <p:nvSpPr>
          <p:cNvPr id="139" name="PlaceHolder 2"/>
          <p:cNvSpPr>
            <a:spLocks noGrp="1"/>
          </p:cNvSpPr>
          <p:nvPr>
            <p:ph type="body"/>
          </p:nvPr>
        </p:nvSpPr>
        <p:spPr>
          <a:xfrm>
            <a:off x="1179000" y="1825560"/>
            <a:ext cx="5230440" cy="3728880"/>
          </a:xfrm>
          <a:prstGeom prst="rect">
            <a:avLst/>
          </a:prstGeom>
        </p:spPr>
        <p:txBody>
          <a:bodyPr lIns="0" tIns="0" rIns="0" bIns="0">
            <a:normAutofit/>
          </a:bodyPr>
          <a:lstStyle/>
          <a:p>
            <a:endParaRPr lang="fr-FR" sz="2800" b="0" strike="noStrike" spc="-1">
              <a:solidFill>
                <a:srgbClr val="000000"/>
              </a:solidFill>
              <a:latin typeface="Calibri"/>
            </a:endParaRPr>
          </a:p>
        </p:txBody>
      </p:sp>
      <p:sp>
        <p:nvSpPr>
          <p:cNvPr id="140" name="PlaceHolder 3"/>
          <p:cNvSpPr>
            <a:spLocks noGrp="1"/>
          </p:cNvSpPr>
          <p:nvPr>
            <p:ph type="body"/>
          </p:nvPr>
        </p:nvSpPr>
        <p:spPr>
          <a:xfrm>
            <a:off x="6671520" y="1825560"/>
            <a:ext cx="5230440" cy="3728880"/>
          </a:xfrm>
          <a:prstGeom prst="rect">
            <a:avLst/>
          </a:prstGeom>
        </p:spPr>
        <p:txBody>
          <a:bodyPr lIns="0" tIns="0" rIns="0" bIns="0">
            <a:normAutofit/>
          </a:bodyPr>
          <a:lstStyle/>
          <a:p>
            <a:endParaRPr lang="fr-FR" sz="2800" b="0" strike="noStrike" spc="-1">
              <a:solidFill>
                <a:srgbClr val="000000"/>
              </a:solidFill>
              <a:latin typeface="Calibri"/>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41" name="PlaceHolder 1"/>
          <p:cNvSpPr>
            <a:spLocks noGrp="1"/>
          </p:cNvSpPr>
          <p:nvPr>
            <p:ph type="title"/>
          </p:nvPr>
        </p:nvSpPr>
        <p:spPr>
          <a:xfrm>
            <a:off x="339480" y="636480"/>
            <a:ext cx="11558160" cy="1210320"/>
          </a:xfrm>
          <a:prstGeom prst="rect">
            <a:avLst/>
          </a:prstGeom>
        </p:spPr>
        <p:txBody>
          <a:bodyPr lIns="0" tIns="0" rIns="0" bIns="0" anchor="ctr"/>
          <a:lstStyle/>
          <a:p>
            <a:endParaRPr lang="fr-FR" sz="1800" b="0" strike="noStrike" spc="-1">
              <a:solidFill>
                <a:srgbClr val="000000"/>
              </a:solidFill>
              <a:latin typeface="Calibri"/>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42" name="PlaceHolder 1"/>
          <p:cNvSpPr>
            <a:spLocks noGrp="1"/>
          </p:cNvSpPr>
          <p:nvPr>
            <p:ph type="subTitle"/>
          </p:nvPr>
        </p:nvSpPr>
        <p:spPr>
          <a:xfrm>
            <a:off x="339480" y="636480"/>
            <a:ext cx="11558160" cy="5611680"/>
          </a:xfrm>
          <a:prstGeom prst="rect">
            <a:avLst/>
          </a:prstGeom>
        </p:spPr>
        <p:txBody>
          <a:bodyPr lIns="0" tIns="0" rIns="0" bIns="0" anchor="ctr"/>
          <a:lstStyle/>
          <a:p>
            <a:pPr algn="ctr"/>
            <a:endParaRPr lang="fr-FR" sz="3200" b="0" strike="noStrike" spc="-1">
              <a:latin typeface="Arial"/>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3" name="PlaceHolder 1"/>
          <p:cNvSpPr>
            <a:spLocks noGrp="1"/>
          </p:cNvSpPr>
          <p:nvPr>
            <p:ph type="title"/>
          </p:nvPr>
        </p:nvSpPr>
        <p:spPr>
          <a:xfrm>
            <a:off x="339480" y="636480"/>
            <a:ext cx="11558160" cy="1210320"/>
          </a:xfrm>
          <a:prstGeom prst="rect">
            <a:avLst/>
          </a:prstGeom>
        </p:spPr>
        <p:txBody>
          <a:bodyPr lIns="0" tIns="0" rIns="0" bIns="0" anchor="ctr"/>
          <a:lstStyle/>
          <a:p>
            <a:endParaRPr lang="fr-FR" sz="1800" b="0" strike="noStrike" spc="-1">
              <a:solidFill>
                <a:srgbClr val="000000"/>
              </a:solidFill>
              <a:latin typeface="Calibri"/>
            </a:endParaRPr>
          </a:p>
        </p:txBody>
      </p:sp>
      <p:sp>
        <p:nvSpPr>
          <p:cNvPr id="144" name="PlaceHolder 2"/>
          <p:cNvSpPr>
            <a:spLocks noGrp="1"/>
          </p:cNvSpPr>
          <p:nvPr>
            <p:ph type="body"/>
          </p:nvPr>
        </p:nvSpPr>
        <p:spPr>
          <a:xfrm>
            <a:off x="1179000" y="1825560"/>
            <a:ext cx="5230440" cy="1778400"/>
          </a:xfrm>
          <a:prstGeom prst="rect">
            <a:avLst/>
          </a:prstGeom>
        </p:spPr>
        <p:txBody>
          <a:bodyPr lIns="0" tIns="0" rIns="0" bIns="0">
            <a:normAutofit/>
          </a:bodyPr>
          <a:lstStyle/>
          <a:p>
            <a:endParaRPr lang="fr-FR" sz="2800" b="0" strike="noStrike" spc="-1">
              <a:solidFill>
                <a:srgbClr val="000000"/>
              </a:solidFill>
              <a:latin typeface="Calibri"/>
            </a:endParaRPr>
          </a:p>
        </p:txBody>
      </p:sp>
      <p:sp>
        <p:nvSpPr>
          <p:cNvPr id="145" name="PlaceHolder 3"/>
          <p:cNvSpPr>
            <a:spLocks noGrp="1"/>
          </p:cNvSpPr>
          <p:nvPr>
            <p:ph type="body"/>
          </p:nvPr>
        </p:nvSpPr>
        <p:spPr>
          <a:xfrm>
            <a:off x="1179000" y="3773160"/>
            <a:ext cx="5230440" cy="1778400"/>
          </a:xfrm>
          <a:prstGeom prst="rect">
            <a:avLst/>
          </a:prstGeom>
        </p:spPr>
        <p:txBody>
          <a:bodyPr lIns="0" tIns="0" rIns="0" bIns="0">
            <a:normAutofit/>
          </a:bodyPr>
          <a:lstStyle/>
          <a:p>
            <a:endParaRPr lang="fr-FR" sz="2800" b="0" strike="noStrike" spc="-1">
              <a:solidFill>
                <a:srgbClr val="000000"/>
              </a:solidFill>
              <a:latin typeface="Calibri"/>
            </a:endParaRPr>
          </a:p>
        </p:txBody>
      </p:sp>
      <p:sp>
        <p:nvSpPr>
          <p:cNvPr id="146" name="PlaceHolder 4"/>
          <p:cNvSpPr>
            <a:spLocks noGrp="1"/>
          </p:cNvSpPr>
          <p:nvPr>
            <p:ph type="body"/>
          </p:nvPr>
        </p:nvSpPr>
        <p:spPr>
          <a:xfrm>
            <a:off x="6671520" y="1825560"/>
            <a:ext cx="5230440" cy="3728880"/>
          </a:xfrm>
          <a:prstGeom prst="rect">
            <a:avLst/>
          </a:prstGeom>
        </p:spPr>
        <p:txBody>
          <a:bodyPr lIns="0" tIns="0" rIns="0" bIns="0">
            <a:normAutofit/>
          </a:bodyPr>
          <a:lstStyle/>
          <a:p>
            <a:endParaRPr lang="fr-FR" sz="2800" b="0" strike="noStrike" spc="-1">
              <a:solidFill>
                <a:srgbClr val="000000"/>
              </a:solidFill>
              <a:latin typeface="Calibri"/>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47" name="PlaceHolder 1"/>
          <p:cNvSpPr>
            <a:spLocks noGrp="1"/>
          </p:cNvSpPr>
          <p:nvPr>
            <p:ph type="title"/>
          </p:nvPr>
        </p:nvSpPr>
        <p:spPr>
          <a:xfrm>
            <a:off x="339480" y="636480"/>
            <a:ext cx="11558160" cy="1210320"/>
          </a:xfrm>
          <a:prstGeom prst="rect">
            <a:avLst/>
          </a:prstGeom>
        </p:spPr>
        <p:txBody>
          <a:bodyPr lIns="0" tIns="0" rIns="0" bIns="0" anchor="ctr"/>
          <a:lstStyle/>
          <a:p>
            <a:endParaRPr lang="fr-FR" sz="1800" b="0" strike="noStrike" spc="-1">
              <a:solidFill>
                <a:srgbClr val="000000"/>
              </a:solidFill>
              <a:latin typeface="Calibri"/>
            </a:endParaRPr>
          </a:p>
        </p:txBody>
      </p:sp>
      <p:sp>
        <p:nvSpPr>
          <p:cNvPr id="148" name="PlaceHolder 2"/>
          <p:cNvSpPr>
            <a:spLocks noGrp="1"/>
          </p:cNvSpPr>
          <p:nvPr>
            <p:ph type="body"/>
          </p:nvPr>
        </p:nvSpPr>
        <p:spPr>
          <a:xfrm>
            <a:off x="1179000" y="1825560"/>
            <a:ext cx="5230440" cy="3728880"/>
          </a:xfrm>
          <a:prstGeom prst="rect">
            <a:avLst/>
          </a:prstGeom>
        </p:spPr>
        <p:txBody>
          <a:bodyPr lIns="0" tIns="0" rIns="0" bIns="0">
            <a:normAutofit/>
          </a:bodyPr>
          <a:lstStyle/>
          <a:p>
            <a:endParaRPr lang="fr-FR" sz="2800" b="0" strike="noStrike" spc="-1">
              <a:solidFill>
                <a:srgbClr val="000000"/>
              </a:solidFill>
              <a:latin typeface="Calibri"/>
            </a:endParaRPr>
          </a:p>
        </p:txBody>
      </p:sp>
      <p:sp>
        <p:nvSpPr>
          <p:cNvPr id="149" name="PlaceHolder 3"/>
          <p:cNvSpPr>
            <a:spLocks noGrp="1"/>
          </p:cNvSpPr>
          <p:nvPr>
            <p:ph type="body"/>
          </p:nvPr>
        </p:nvSpPr>
        <p:spPr>
          <a:xfrm>
            <a:off x="6671520" y="1825560"/>
            <a:ext cx="5230440" cy="1778400"/>
          </a:xfrm>
          <a:prstGeom prst="rect">
            <a:avLst/>
          </a:prstGeom>
        </p:spPr>
        <p:txBody>
          <a:bodyPr lIns="0" tIns="0" rIns="0" bIns="0">
            <a:normAutofit/>
          </a:bodyPr>
          <a:lstStyle/>
          <a:p>
            <a:endParaRPr lang="fr-FR" sz="2800" b="0" strike="noStrike" spc="-1">
              <a:solidFill>
                <a:srgbClr val="000000"/>
              </a:solidFill>
              <a:latin typeface="Calibri"/>
            </a:endParaRPr>
          </a:p>
        </p:txBody>
      </p:sp>
      <p:sp>
        <p:nvSpPr>
          <p:cNvPr id="150" name="PlaceHolder 4"/>
          <p:cNvSpPr>
            <a:spLocks noGrp="1"/>
          </p:cNvSpPr>
          <p:nvPr>
            <p:ph type="body"/>
          </p:nvPr>
        </p:nvSpPr>
        <p:spPr>
          <a:xfrm>
            <a:off x="6671520" y="3773160"/>
            <a:ext cx="5230440" cy="1778400"/>
          </a:xfrm>
          <a:prstGeom prst="rect">
            <a:avLst/>
          </a:prstGeom>
        </p:spPr>
        <p:txBody>
          <a:bodyPr lIns="0" tIns="0" rIns="0" bIns="0">
            <a:normAutofit/>
          </a:bodyPr>
          <a:lstStyle/>
          <a:p>
            <a:endParaRPr lang="fr-FR" sz="2800" b="0" strike="noStrike" spc="-1">
              <a:solidFill>
                <a:srgbClr val="000000"/>
              </a:solidFill>
              <a:latin typeface="Calibri"/>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51" name="PlaceHolder 1"/>
          <p:cNvSpPr>
            <a:spLocks noGrp="1"/>
          </p:cNvSpPr>
          <p:nvPr>
            <p:ph type="title"/>
          </p:nvPr>
        </p:nvSpPr>
        <p:spPr>
          <a:xfrm>
            <a:off x="339480" y="636480"/>
            <a:ext cx="11558160" cy="1210320"/>
          </a:xfrm>
          <a:prstGeom prst="rect">
            <a:avLst/>
          </a:prstGeom>
        </p:spPr>
        <p:txBody>
          <a:bodyPr lIns="0" tIns="0" rIns="0" bIns="0" anchor="ctr"/>
          <a:lstStyle/>
          <a:p>
            <a:endParaRPr lang="fr-FR" sz="1800" b="0" strike="noStrike" spc="-1">
              <a:solidFill>
                <a:srgbClr val="000000"/>
              </a:solidFill>
              <a:latin typeface="Calibri"/>
            </a:endParaRPr>
          </a:p>
        </p:txBody>
      </p:sp>
      <p:sp>
        <p:nvSpPr>
          <p:cNvPr id="152" name="PlaceHolder 2"/>
          <p:cNvSpPr>
            <a:spLocks noGrp="1"/>
          </p:cNvSpPr>
          <p:nvPr>
            <p:ph type="body"/>
          </p:nvPr>
        </p:nvSpPr>
        <p:spPr>
          <a:xfrm>
            <a:off x="1179000" y="1825560"/>
            <a:ext cx="5230440" cy="1778400"/>
          </a:xfrm>
          <a:prstGeom prst="rect">
            <a:avLst/>
          </a:prstGeom>
        </p:spPr>
        <p:txBody>
          <a:bodyPr lIns="0" tIns="0" rIns="0" bIns="0">
            <a:normAutofit/>
          </a:bodyPr>
          <a:lstStyle/>
          <a:p>
            <a:endParaRPr lang="fr-FR" sz="2800" b="0" strike="noStrike" spc="-1">
              <a:solidFill>
                <a:srgbClr val="000000"/>
              </a:solidFill>
              <a:latin typeface="Calibri"/>
            </a:endParaRPr>
          </a:p>
        </p:txBody>
      </p:sp>
      <p:sp>
        <p:nvSpPr>
          <p:cNvPr id="153" name="PlaceHolder 3"/>
          <p:cNvSpPr>
            <a:spLocks noGrp="1"/>
          </p:cNvSpPr>
          <p:nvPr>
            <p:ph type="body"/>
          </p:nvPr>
        </p:nvSpPr>
        <p:spPr>
          <a:xfrm>
            <a:off x="6671520" y="1825560"/>
            <a:ext cx="5230440" cy="1778400"/>
          </a:xfrm>
          <a:prstGeom prst="rect">
            <a:avLst/>
          </a:prstGeom>
        </p:spPr>
        <p:txBody>
          <a:bodyPr lIns="0" tIns="0" rIns="0" bIns="0">
            <a:normAutofit/>
          </a:bodyPr>
          <a:lstStyle/>
          <a:p>
            <a:endParaRPr lang="fr-FR" sz="2800" b="0" strike="noStrike" spc="-1">
              <a:solidFill>
                <a:srgbClr val="000000"/>
              </a:solidFill>
              <a:latin typeface="Calibri"/>
            </a:endParaRPr>
          </a:p>
        </p:txBody>
      </p:sp>
      <p:sp>
        <p:nvSpPr>
          <p:cNvPr id="154" name="PlaceHolder 4"/>
          <p:cNvSpPr>
            <a:spLocks noGrp="1"/>
          </p:cNvSpPr>
          <p:nvPr>
            <p:ph type="body"/>
          </p:nvPr>
        </p:nvSpPr>
        <p:spPr>
          <a:xfrm>
            <a:off x="1179000" y="3773160"/>
            <a:ext cx="10718640" cy="1778400"/>
          </a:xfrm>
          <a:prstGeom prst="rect">
            <a:avLst/>
          </a:prstGeom>
        </p:spPr>
        <p:txBody>
          <a:bodyPr lIns="0" tIns="0" rIns="0" bIns="0">
            <a:normAutofit/>
          </a:bodyPr>
          <a:lstStyle/>
          <a:p>
            <a:endParaRPr lang="fr-FR" sz="2800" b="0" strike="noStrike" spc="-1">
              <a:solidFill>
                <a:srgbClr val="000000"/>
              </a:solidFill>
              <a:latin typeface="Calibri"/>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55" name="PlaceHolder 1"/>
          <p:cNvSpPr>
            <a:spLocks noGrp="1"/>
          </p:cNvSpPr>
          <p:nvPr>
            <p:ph type="title"/>
          </p:nvPr>
        </p:nvSpPr>
        <p:spPr>
          <a:xfrm>
            <a:off x="339480" y="636480"/>
            <a:ext cx="11558160" cy="1210320"/>
          </a:xfrm>
          <a:prstGeom prst="rect">
            <a:avLst/>
          </a:prstGeom>
        </p:spPr>
        <p:txBody>
          <a:bodyPr lIns="0" tIns="0" rIns="0" bIns="0" anchor="ctr"/>
          <a:lstStyle/>
          <a:p>
            <a:endParaRPr lang="fr-FR" sz="1800" b="0" strike="noStrike" spc="-1">
              <a:solidFill>
                <a:srgbClr val="000000"/>
              </a:solidFill>
              <a:latin typeface="Calibri"/>
            </a:endParaRPr>
          </a:p>
        </p:txBody>
      </p:sp>
      <p:sp>
        <p:nvSpPr>
          <p:cNvPr id="156" name="PlaceHolder 2"/>
          <p:cNvSpPr>
            <a:spLocks noGrp="1"/>
          </p:cNvSpPr>
          <p:nvPr>
            <p:ph type="body"/>
          </p:nvPr>
        </p:nvSpPr>
        <p:spPr>
          <a:xfrm>
            <a:off x="1179000" y="1825560"/>
            <a:ext cx="10718640" cy="1778400"/>
          </a:xfrm>
          <a:prstGeom prst="rect">
            <a:avLst/>
          </a:prstGeom>
        </p:spPr>
        <p:txBody>
          <a:bodyPr lIns="0" tIns="0" rIns="0" bIns="0">
            <a:normAutofit/>
          </a:bodyPr>
          <a:lstStyle/>
          <a:p>
            <a:endParaRPr lang="fr-FR" sz="2800" b="0" strike="noStrike" spc="-1">
              <a:solidFill>
                <a:srgbClr val="000000"/>
              </a:solidFill>
              <a:latin typeface="Calibri"/>
            </a:endParaRPr>
          </a:p>
        </p:txBody>
      </p:sp>
      <p:sp>
        <p:nvSpPr>
          <p:cNvPr id="157" name="PlaceHolder 3"/>
          <p:cNvSpPr>
            <a:spLocks noGrp="1"/>
          </p:cNvSpPr>
          <p:nvPr>
            <p:ph type="body"/>
          </p:nvPr>
        </p:nvSpPr>
        <p:spPr>
          <a:xfrm>
            <a:off x="1179000" y="3773160"/>
            <a:ext cx="10718640" cy="1778400"/>
          </a:xfrm>
          <a:prstGeom prst="rect">
            <a:avLst/>
          </a:prstGeom>
        </p:spPr>
        <p:txBody>
          <a:bodyPr lIns="0" tIns="0" rIns="0" bIns="0">
            <a:normAutofit/>
          </a:bodyPr>
          <a:lstStyle/>
          <a:p>
            <a:endParaRPr lang="fr-FR" sz="2800" b="0" strike="noStrike" spc="-1">
              <a:solidFill>
                <a:srgbClr val="000000"/>
              </a:solidFill>
              <a:latin typeface="Calibri"/>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58" name="PlaceHolder 1"/>
          <p:cNvSpPr>
            <a:spLocks noGrp="1"/>
          </p:cNvSpPr>
          <p:nvPr>
            <p:ph type="title"/>
          </p:nvPr>
        </p:nvSpPr>
        <p:spPr>
          <a:xfrm>
            <a:off x="339480" y="636480"/>
            <a:ext cx="11558160" cy="1210320"/>
          </a:xfrm>
          <a:prstGeom prst="rect">
            <a:avLst/>
          </a:prstGeom>
        </p:spPr>
        <p:txBody>
          <a:bodyPr lIns="0" tIns="0" rIns="0" bIns="0" anchor="ctr"/>
          <a:lstStyle/>
          <a:p>
            <a:endParaRPr lang="fr-FR" sz="1800" b="0" strike="noStrike" spc="-1">
              <a:solidFill>
                <a:srgbClr val="000000"/>
              </a:solidFill>
              <a:latin typeface="Calibri"/>
            </a:endParaRPr>
          </a:p>
        </p:txBody>
      </p:sp>
      <p:sp>
        <p:nvSpPr>
          <p:cNvPr id="159" name="PlaceHolder 2"/>
          <p:cNvSpPr>
            <a:spLocks noGrp="1"/>
          </p:cNvSpPr>
          <p:nvPr>
            <p:ph type="body"/>
          </p:nvPr>
        </p:nvSpPr>
        <p:spPr>
          <a:xfrm>
            <a:off x="1179000" y="1825560"/>
            <a:ext cx="5230440" cy="1778400"/>
          </a:xfrm>
          <a:prstGeom prst="rect">
            <a:avLst/>
          </a:prstGeom>
        </p:spPr>
        <p:txBody>
          <a:bodyPr lIns="0" tIns="0" rIns="0" bIns="0">
            <a:normAutofit/>
          </a:bodyPr>
          <a:lstStyle/>
          <a:p>
            <a:endParaRPr lang="fr-FR" sz="2800" b="0" strike="noStrike" spc="-1">
              <a:solidFill>
                <a:srgbClr val="000000"/>
              </a:solidFill>
              <a:latin typeface="Calibri"/>
            </a:endParaRPr>
          </a:p>
        </p:txBody>
      </p:sp>
      <p:sp>
        <p:nvSpPr>
          <p:cNvPr id="160" name="PlaceHolder 3"/>
          <p:cNvSpPr>
            <a:spLocks noGrp="1"/>
          </p:cNvSpPr>
          <p:nvPr>
            <p:ph type="body"/>
          </p:nvPr>
        </p:nvSpPr>
        <p:spPr>
          <a:xfrm>
            <a:off x="6671520" y="1825560"/>
            <a:ext cx="5230440" cy="1778400"/>
          </a:xfrm>
          <a:prstGeom prst="rect">
            <a:avLst/>
          </a:prstGeom>
        </p:spPr>
        <p:txBody>
          <a:bodyPr lIns="0" tIns="0" rIns="0" bIns="0">
            <a:normAutofit/>
          </a:bodyPr>
          <a:lstStyle/>
          <a:p>
            <a:endParaRPr lang="fr-FR" sz="2800" b="0" strike="noStrike" spc="-1">
              <a:solidFill>
                <a:srgbClr val="000000"/>
              </a:solidFill>
              <a:latin typeface="Calibri"/>
            </a:endParaRPr>
          </a:p>
        </p:txBody>
      </p:sp>
      <p:sp>
        <p:nvSpPr>
          <p:cNvPr id="161" name="PlaceHolder 4"/>
          <p:cNvSpPr>
            <a:spLocks noGrp="1"/>
          </p:cNvSpPr>
          <p:nvPr>
            <p:ph type="body"/>
          </p:nvPr>
        </p:nvSpPr>
        <p:spPr>
          <a:xfrm>
            <a:off x="6671520" y="3773160"/>
            <a:ext cx="5230440" cy="1778400"/>
          </a:xfrm>
          <a:prstGeom prst="rect">
            <a:avLst/>
          </a:prstGeom>
        </p:spPr>
        <p:txBody>
          <a:bodyPr lIns="0" tIns="0" rIns="0" bIns="0">
            <a:normAutofit/>
          </a:bodyPr>
          <a:lstStyle/>
          <a:p>
            <a:endParaRPr lang="fr-FR" sz="2800" b="0" strike="noStrike" spc="-1">
              <a:solidFill>
                <a:srgbClr val="000000"/>
              </a:solidFill>
              <a:latin typeface="Calibri"/>
            </a:endParaRPr>
          </a:p>
        </p:txBody>
      </p:sp>
      <p:sp>
        <p:nvSpPr>
          <p:cNvPr id="162" name="PlaceHolder 5"/>
          <p:cNvSpPr>
            <a:spLocks noGrp="1"/>
          </p:cNvSpPr>
          <p:nvPr>
            <p:ph type="body"/>
          </p:nvPr>
        </p:nvSpPr>
        <p:spPr>
          <a:xfrm>
            <a:off x="1179000" y="3773160"/>
            <a:ext cx="5230440" cy="1778400"/>
          </a:xfrm>
          <a:prstGeom prst="rect">
            <a:avLst/>
          </a:prstGeom>
        </p:spPr>
        <p:txBody>
          <a:bodyPr lIns="0" tIns="0" rIns="0" bIns="0">
            <a:normAutofit/>
          </a:bodyPr>
          <a:lstStyle/>
          <a:p>
            <a:endParaRPr lang="fr-FR" sz="2800" b="0" strike="noStrike" spc="-1">
              <a:solidFill>
                <a:srgbClr val="000000"/>
              </a:solidFill>
              <a:latin typeface="Calibri"/>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63" name="PlaceHolder 1"/>
          <p:cNvSpPr>
            <a:spLocks noGrp="1"/>
          </p:cNvSpPr>
          <p:nvPr>
            <p:ph type="title"/>
          </p:nvPr>
        </p:nvSpPr>
        <p:spPr>
          <a:xfrm>
            <a:off x="339480" y="636480"/>
            <a:ext cx="11558160" cy="1210320"/>
          </a:xfrm>
          <a:prstGeom prst="rect">
            <a:avLst/>
          </a:prstGeom>
        </p:spPr>
        <p:txBody>
          <a:bodyPr lIns="0" tIns="0" rIns="0" bIns="0" anchor="ctr"/>
          <a:lstStyle/>
          <a:p>
            <a:endParaRPr lang="fr-FR" sz="1800" b="0" strike="noStrike" spc="-1">
              <a:solidFill>
                <a:srgbClr val="000000"/>
              </a:solidFill>
              <a:latin typeface="Calibri"/>
            </a:endParaRPr>
          </a:p>
        </p:txBody>
      </p:sp>
      <p:sp>
        <p:nvSpPr>
          <p:cNvPr id="164" name="PlaceHolder 2"/>
          <p:cNvSpPr>
            <a:spLocks noGrp="1"/>
          </p:cNvSpPr>
          <p:nvPr>
            <p:ph type="body"/>
          </p:nvPr>
        </p:nvSpPr>
        <p:spPr>
          <a:xfrm>
            <a:off x="1179000" y="1825560"/>
            <a:ext cx="3451320" cy="1778400"/>
          </a:xfrm>
          <a:prstGeom prst="rect">
            <a:avLst/>
          </a:prstGeom>
        </p:spPr>
        <p:txBody>
          <a:bodyPr lIns="0" tIns="0" rIns="0" bIns="0">
            <a:normAutofit/>
          </a:bodyPr>
          <a:lstStyle/>
          <a:p>
            <a:endParaRPr lang="fr-FR" sz="2800" b="0" strike="noStrike" spc="-1">
              <a:solidFill>
                <a:srgbClr val="000000"/>
              </a:solidFill>
              <a:latin typeface="Calibri"/>
            </a:endParaRPr>
          </a:p>
        </p:txBody>
      </p:sp>
      <p:sp>
        <p:nvSpPr>
          <p:cNvPr id="165" name="PlaceHolder 3"/>
          <p:cNvSpPr>
            <a:spLocks noGrp="1"/>
          </p:cNvSpPr>
          <p:nvPr>
            <p:ph type="body"/>
          </p:nvPr>
        </p:nvSpPr>
        <p:spPr>
          <a:xfrm>
            <a:off x="4803120" y="1825560"/>
            <a:ext cx="3451320" cy="1778400"/>
          </a:xfrm>
          <a:prstGeom prst="rect">
            <a:avLst/>
          </a:prstGeom>
        </p:spPr>
        <p:txBody>
          <a:bodyPr lIns="0" tIns="0" rIns="0" bIns="0">
            <a:normAutofit/>
          </a:bodyPr>
          <a:lstStyle/>
          <a:p>
            <a:endParaRPr lang="fr-FR" sz="2800" b="0" strike="noStrike" spc="-1">
              <a:solidFill>
                <a:srgbClr val="000000"/>
              </a:solidFill>
              <a:latin typeface="Calibri"/>
            </a:endParaRPr>
          </a:p>
        </p:txBody>
      </p:sp>
      <p:sp>
        <p:nvSpPr>
          <p:cNvPr id="166" name="PlaceHolder 4"/>
          <p:cNvSpPr>
            <a:spLocks noGrp="1"/>
          </p:cNvSpPr>
          <p:nvPr>
            <p:ph type="body"/>
          </p:nvPr>
        </p:nvSpPr>
        <p:spPr>
          <a:xfrm>
            <a:off x="8427600" y="1825560"/>
            <a:ext cx="3451320" cy="1778400"/>
          </a:xfrm>
          <a:prstGeom prst="rect">
            <a:avLst/>
          </a:prstGeom>
        </p:spPr>
        <p:txBody>
          <a:bodyPr lIns="0" tIns="0" rIns="0" bIns="0">
            <a:normAutofit/>
          </a:bodyPr>
          <a:lstStyle/>
          <a:p>
            <a:endParaRPr lang="fr-FR" sz="2800" b="0" strike="noStrike" spc="-1">
              <a:solidFill>
                <a:srgbClr val="000000"/>
              </a:solidFill>
              <a:latin typeface="Calibri"/>
            </a:endParaRPr>
          </a:p>
        </p:txBody>
      </p:sp>
      <p:sp>
        <p:nvSpPr>
          <p:cNvPr id="167" name="PlaceHolder 5"/>
          <p:cNvSpPr>
            <a:spLocks noGrp="1"/>
          </p:cNvSpPr>
          <p:nvPr>
            <p:ph type="body"/>
          </p:nvPr>
        </p:nvSpPr>
        <p:spPr>
          <a:xfrm>
            <a:off x="8427600" y="3773160"/>
            <a:ext cx="3451320" cy="1778400"/>
          </a:xfrm>
          <a:prstGeom prst="rect">
            <a:avLst/>
          </a:prstGeom>
        </p:spPr>
        <p:txBody>
          <a:bodyPr lIns="0" tIns="0" rIns="0" bIns="0">
            <a:normAutofit/>
          </a:bodyPr>
          <a:lstStyle/>
          <a:p>
            <a:endParaRPr lang="fr-FR" sz="2800" b="0" strike="noStrike" spc="-1">
              <a:solidFill>
                <a:srgbClr val="000000"/>
              </a:solidFill>
              <a:latin typeface="Calibri"/>
            </a:endParaRPr>
          </a:p>
        </p:txBody>
      </p:sp>
      <p:sp>
        <p:nvSpPr>
          <p:cNvPr id="168" name="PlaceHolder 6"/>
          <p:cNvSpPr>
            <a:spLocks noGrp="1"/>
          </p:cNvSpPr>
          <p:nvPr>
            <p:ph type="body"/>
          </p:nvPr>
        </p:nvSpPr>
        <p:spPr>
          <a:xfrm>
            <a:off x="4803120" y="3773160"/>
            <a:ext cx="3451320" cy="1778400"/>
          </a:xfrm>
          <a:prstGeom prst="rect">
            <a:avLst/>
          </a:prstGeom>
        </p:spPr>
        <p:txBody>
          <a:bodyPr lIns="0" tIns="0" rIns="0" bIns="0">
            <a:normAutofit/>
          </a:bodyPr>
          <a:lstStyle/>
          <a:p>
            <a:endParaRPr lang="fr-FR" sz="2800" b="0" strike="noStrike" spc="-1">
              <a:solidFill>
                <a:srgbClr val="000000"/>
              </a:solidFill>
              <a:latin typeface="Calibri"/>
            </a:endParaRPr>
          </a:p>
        </p:txBody>
      </p:sp>
      <p:sp>
        <p:nvSpPr>
          <p:cNvPr id="169" name="PlaceHolder 7"/>
          <p:cNvSpPr>
            <a:spLocks noGrp="1"/>
          </p:cNvSpPr>
          <p:nvPr>
            <p:ph type="body"/>
          </p:nvPr>
        </p:nvSpPr>
        <p:spPr>
          <a:xfrm>
            <a:off x="1179000" y="3773160"/>
            <a:ext cx="3451320" cy="1778400"/>
          </a:xfrm>
          <a:prstGeom prst="rect">
            <a:avLst/>
          </a:prstGeom>
        </p:spPr>
        <p:txBody>
          <a:bodyPr lIns="0" tIns="0" rIns="0" bIns="0">
            <a:normAutofit/>
          </a:bodyPr>
          <a:lstStyle/>
          <a:p>
            <a:endParaRPr lang="fr-FR" sz="2800" b="0" strike="noStrike" spc="-1">
              <a:solidFill>
                <a:srgbClr val="000000"/>
              </a:solidFill>
              <a:latin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339480" y="636480"/>
            <a:ext cx="11558160" cy="1210320"/>
          </a:xfrm>
          <a:prstGeom prst="rect">
            <a:avLst/>
          </a:prstGeom>
        </p:spPr>
        <p:txBody>
          <a:bodyPr lIns="0" tIns="0" rIns="0" bIns="0" anchor="ctr"/>
          <a:lstStyle/>
          <a:p>
            <a:endParaRPr lang="fr-FR" sz="1800" b="0" strike="noStrike" spc="-1">
              <a:solidFill>
                <a:srgbClr val="000000"/>
              </a:solidFill>
              <a:latin typeface="Calibri"/>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76" name="PlaceHolder 1"/>
          <p:cNvSpPr>
            <a:spLocks noGrp="1"/>
          </p:cNvSpPr>
          <p:nvPr>
            <p:ph type="title"/>
          </p:nvPr>
        </p:nvSpPr>
        <p:spPr>
          <a:xfrm>
            <a:off x="339480" y="636480"/>
            <a:ext cx="11558160" cy="1210320"/>
          </a:xfrm>
          <a:prstGeom prst="rect">
            <a:avLst/>
          </a:prstGeom>
        </p:spPr>
        <p:txBody>
          <a:bodyPr lIns="0" tIns="0" rIns="0" bIns="0" anchor="ctr"/>
          <a:lstStyle/>
          <a:p>
            <a:endParaRPr lang="fr-FR" sz="1800" b="0" strike="noStrike" spc="-1">
              <a:solidFill>
                <a:srgbClr val="000000"/>
              </a:solidFill>
              <a:latin typeface="Calibri"/>
            </a:endParaRPr>
          </a:p>
        </p:txBody>
      </p:sp>
      <p:sp>
        <p:nvSpPr>
          <p:cNvPr id="177" name="PlaceHolder 2"/>
          <p:cNvSpPr>
            <a:spLocks noGrp="1"/>
          </p:cNvSpPr>
          <p:nvPr>
            <p:ph type="subTitle"/>
          </p:nvPr>
        </p:nvSpPr>
        <p:spPr>
          <a:xfrm>
            <a:off x="1179000" y="1825560"/>
            <a:ext cx="10718640" cy="3728880"/>
          </a:xfrm>
          <a:prstGeom prst="rect">
            <a:avLst/>
          </a:prstGeom>
        </p:spPr>
        <p:txBody>
          <a:bodyPr lIns="0" tIns="0" rIns="0" bIns="0" anchor="ctr"/>
          <a:lstStyle/>
          <a:p>
            <a:pPr algn="ctr"/>
            <a:endParaRPr lang="fr-FR" sz="3200" b="0" strike="noStrike" spc="-1">
              <a:latin typeface="Arial"/>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78" name="PlaceHolder 1"/>
          <p:cNvSpPr>
            <a:spLocks noGrp="1"/>
          </p:cNvSpPr>
          <p:nvPr>
            <p:ph type="title"/>
          </p:nvPr>
        </p:nvSpPr>
        <p:spPr>
          <a:xfrm>
            <a:off x="339480" y="636480"/>
            <a:ext cx="11558160" cy="1210320"/>
          </a:xfrm>
          <a:prstGeom prst="rect">
            <a:avLst/>
          </a:prstGeom>
        </p:spPr>
        <p:txBody>
          <a:bodyPr lIns="0" tIns="0" rIns="0" bIns="0" anchor="ctr"/>
          <a:lstStyle/>
          <a:p>
            <a:endParaRPr lang="fr-FR" sz="1800" b="0" strike="noStrike" spc="-1">
              <a:solidFill>
                <a:srgbClr val="000000"/>
              </a:solidFill>
              <a:latin typeface="Calibri"/>
            </a:endParaRPr>
          </a:p>
        </p:txBody>
      </p:sp>
      <p:sp>
        <p:nvSpPr>
          <p:cNvPr id="179" name="PlaceHolder 2"/>
          <p:cNvSpPr>
            <a:spLocks noGrp="1"/>
          </p:cNvSpPr>
          <p:nvPr>
            <p:ph type="body"/>
          </p:nvPr>
        </p:nvSpPr>
        <p:spPr>
          <a:xfrm>
            <a:off x="1179000" y="1825560"/>
            <a:ext cx="10718640" cy="3728880"/>
          </a:xfrm>
          <a:prstGeom prst="rect">
            <a:avLst/>
          </a:prstGeom>
        </p:spPr>
        <p:txBody>
          <a:bodyPr lIns="0" tIns="0" rIns="0" bIns="0">
            <a:normAutofit/>
          </a:bodyPr>
          <a:lstStyle/>
          <a:p>
            <a:endParaRPr lang="fr-FR" sz="2800" b="0" strike="noStrike" spc="-1">
              <a:solidFill>
                <a:srgbClr val="000000"/>
              </a:solidFill>
              <a:latin typeface="Calibri"/>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80" name="PlaceHolder 1"/>
          <p:cNvSpPr>
            <a:spLocks noGrp="1"/>
          </p:cNvSpPr>
          <p:nvPr>
            <p:ph type="title"/>
          </p:nvPr>
        </p:nvSpPr>
        <p:spPr>
          <a:xfrm>
            <a:off x="339480" y="636480"/>
            <a:ext cx="11558160" cy="1210320"/>
          </a:xfrm>
          <a:prstGeom prst="rect">
            <a:avLst/>
          </a:prstGeom>
        </p:spPr>
        <p:txBody>
          <a:bodyPr lIns="0" tIns="0" rIns="0" bIns="0" anchor="ctr"/>
          <a:lstStyle/>
          <a:p>
            <a:endParaRPr lang="fr-FR" sz="1800" b="0" strike="noStrike" spc="-1">
              <a:solidFill>
                <a:srgbClr val="000000"/>
              </a:solidFill>
              <a:latin typeface="Calibri"/>
            </a:endParaRPr>
          </a:p>
        </p:txBody>
      </p:sp>
      <p:sp>
        <p:nvSpPr>
          <p:cNvPr id="181" name="PlaceHolder 2"/>
          <p:cNvSpPr>
            <a:spLocks noGrp="1"/>
          </p:cNvSpPr>
          <p:nvPr>
            <p:ph type="body"/>
          </p:nvPr>
        </p:nvSpPr>
        <p:spPr>
          <a:xfrm>
            <a:off x="1179000" y="1825560"/>
            <a:ext cx="5230440" cy="3728880"/>
          </a:xfrm>
          <a:prstGeom prst="rect">
            <a:avLst/>
          </a:prstGeom>
        </p:spPr>
        <p:txBody>
          <a:bodyPr lIns="0" tIns="0" rIns="0" bIns="0">
            <a:normAutofit/>
          </a:bodyPr>
          <a:lstStyle/>
          <a:p>
            <a:endParaRPr lang="fr-FR" sz="2800" b="0" strike="noStrike" spc="-1">
              <a:solidFill>
                <a:srgbClr val="000000"/>
              </a:solidFill>
              <a:latin typeface="Calibri"/>
            </a:endParaRPr>
          </a:p>
        </p:txBody>
      </p:sp>
      <p:sp>
        <p:nvSpPr>
          <p:cNvPr id="182" name="PlaceHolder 3"/>
          <p:cNvSpPr>
            <a:spLocks noGrp="1"/>
          </p:cNvSpPr>
          <p:nvPr>
            <p:ph type="body"/>
          </p:nvPr>
        </p:nvSpPr>
        <p:spPr>
          <a:xfrm>
            <a:off x="6671520" y="1825560"/>
            <a:ext cx="5230440" cy="3728880"/>
          </a:xfrm>
          <a:prstGeom prst="rect">
            <a:avLst/>
          </a:prstGeom>
        </p:spPr>
        <p:txBody>
          <a:bodyPr lIns="0" tIns="0" rIns="0" bIns="0">
            <a:normAutofit/>
          </a:bodyPr>
          <a:lstStyle/>
          <a:p>
            <a:endParaRPr lang="fr-FR" sz="2800" b="0" strike="noStrike" spc="-1">
              <a:solidFill>
                <a:srgbClr val="000000"/>
              </a:solidFill>
              <a:latin typeface="Calibri"/>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83" name="PlaceHolder 1"/>
          <p:cNvSpPr>
            <a:spLocks noGrp="1"/>
          </p:cNvSpPr>
          <p:nvPr>
            <p:ph type="title"/>
          </p:nvPr>
        </p:nvSpPr>
        <p:spPr>
          <a:xfrm>
            <a:off x="339480" y="636480"/>
            <a:ext cx="11558160" cy="1210320"/>
          </a:xfrm>
          <a:prstGeom prst="rect">
            <a:avLst/>
          </a:prstGeom>
        </p:spPr>
        <p:txBody>
          <a:bodyPr lIns="0" tIns="0" rIns="0" bIns="0" anchor="ctr"/>
          <a:lstStyle/>
          <a:p>
            <a:endParaRPr lang="fr-FR" sz="1800" b="0" strike="noStrike" spc="-1">
              <a:solidFill>
                <a:srgbClr val="000000"/>
              </a:solidFill>
              <a:latin typeface="Calibri"/>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84" name="PlaceHolder 1"/>
          <p:cNvSpPr>
            <a:spLocks noGrp="1"/>
          </p:cNvSpPr>
          <p:nvPr>
            <p:ph type="subTitle"/>
          </p:nvPr>
        </p:nvSpPr>
        <p:spPr>
          <a:xfrm>
            <a:off x="339480" y="636480"/>
            <a:ext cx="11558160" cy="5611680"/>
          </a:xfrm>
          <a:prstGeom prst="rect">
            <a:avLst/>
          </a:prstGeom>
        </p:spPr>
        <p:txBody>
          <a:bodyPr lIns="0" tIns="0" rIns="0" bIns="0" anchor="ctr"/>
          <a:lstStyle/>
          <a:p>
            <a:pPr algn="ctr"/>
            <a:endParaRPr lang="fr-FR" sz="3200" b="0" strike="noStrike" spc="-1">
              <a:latin typeface="Arial"/>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85" name="PlaceHolder 1"/>
          <p:cNvSpPr>
            <a:spLocks noGrp="1"/>
          </p:cNvSpPr>
          <p:nvPr>
            <p:ph type="title"/>
          </p:nvPr>
        </p:nvSpPr>
        <p:spPr>
          <a:xfrm>
            <a:off x="339480" y="636480"/>
            <a:ext cx="11558160" cy="1210320"/>
          </a:xfrm>
          <a:prstGeom prst="rect">
            <a:avLst/>
          </a:prstGeom>
        </p:spPr>
        <p:txBody>
          <a:bodyPr lIns="0" tIns="0" rIns="0" bIns="0" anchor="ctr"/>
          <a:lstStyle/>
          <a:p>
            <a:endParaRPr lang="fr-FR" sz="1800" b="0" strike="noStrike" spc="-1">
              <a:solidFill>
                <a:srgbClr val="000000"/>
              </a:solidFill>
              <a:latin typeface="Calibri"/>
            </a:endParaRPr>
          </a:p>
        </p:txBody>
      </p:sp>
      <p:sp>
        <p:nvSpPr>
          <p:cNvPr id="186" name="PlaceHolder 2"/>
          <p:cNvSpPr>
            <a:spLocks noGrp="1"/>
          </p:cNvSpPr>
          <p:nvPr>
            <p:ph type="body"/>
          </p:nvPr>
        </p:nvSpPr>
        <p:spPr>
          <a:xfrm>
            <a:off x="1179000" y="1825560"/>
            <a:ext cx="5230440" cy="1778400"/>
          </a:xfrm>
          <a:prstGeom prst="rect">
            <a:avLst/>
          </a:prstGeom>
        </p:spPr>
        <p:txBody>
          <a:bodyPr lIns="0" tIns="0" rIns="0" bIns="0">
            <a:normAutofit/>
          </a:bodyPr>
          <a:lstStyle/>
          <a:p>
            <a:endParaRPr lang="fr-FR" sz="2800" b="0" strike="noStrike" spc="-1">
              <a:solidFill>
                <a:srgbClr val="000000"/>
              </a:solidFill>
              <a:latin typeface="Calibri"/>
            </a:endParaRPr>
          </a:p>
        </p:txBody>
      </p:sp>
      <p:sp>
        <p:nvSpPr>
          <p:cNvPr id="187" name="PlaceHolder 3"/>
          <p:cNvSpPr>
            <a:spLocks noGrp="1"/>
          </p:cNvSpPr>
          <p:nvPr>
            <p:ph type="body"/>
          </p:nvPr>
        </p:nvSpPr>
        <p:spPr>
          <a:xfrm>
            <a:off x="1179000" y="3773160"/>
            <a:ext cx="5230440" cy="1778400"/>
          </a:xfrm>
          <a:prstGeom prst="rect">
            <a:avLst/>
          </a:prstGeom>
        </p:spPr>
        <p:txBody>
          <a:bodyPr lIns="0" tIns="0" rIns="0" bIns="0">
            <a:normAutofit/>
          </a:bodyPr>
          <a:lstStyle/>
          <a:p>
            <a:endParaRPr lang="fr-FR" sz="2800" b="0" strike="noStrike" spc="-1">
              <a:solidFill>
                <a:srgbClr val="000000"/>
              </a:solidFill>
              <a:latin typeface="Calibri"/>
            </a:endParaRPr>
          </a:p>
        </p:txBody>
      </p:sp>
      <p:sp>
        <p:nvSpPr>
          <p:cNvPr id="188" name="PlaceHolder 4"/>
          <p:cNvSpPr>
            <a:spLocks noGrp="1"/>
          </p:cNvSpPr>
          <p:nvPr>
            <p:ph type="body"/>
          </p:nvPr>
        </p:nvSpPr>
        <p:spPr>
          <a:xfrm>
            <a:off x="6671520" y="1825560"/>
            <a:ext cx="5230440" cy="3728880"/>
          </a:xfrm>
          <a:prstGeom prst="rect">
            <a:avLst/>
          </a:prstGeom>
        </p:spPr>
        <p:txBody>
          <a:bodyPr lIns="0" tIns="0" rIns="0" bIns="0">
            <a:normAutofit/>
          </a:bodyPr>
          <a:lstStyle/>
          <a:p>
            <a:endParaRPr lang="fr-FR" sz="2800" b="0" strike="noStrike" spc="-1">
              <a:solidFill>
                <a:srgbClr val="000000"/>
              </a:solidFill>
              <a:latin typeface="Calibri"/>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9" name="PlaceHolder 1"/>
          <p:cNvSpPr>
            <a:spLocks noGrp="1"/>
          </p:cNvSpPr>
          <p:nvPr>
            <p:ph type="title"/>
          </p:nvPr>
        </p:nvSpPr>
        <p:spPr>
          <a:xfrm>
            <a:off x="339480" y="636480"/>
            <a:ext cx="11558160" cy="1210320"/>
          </a:xfrm>
          <a:prstGeom prst="rect">
            <a:avLst/>
          </a:prstGeom>
        </p:spPr>
        <p:txBody>
          <a:bodyPr lIns="0" tIns="0" rIns="0" bIns="0" anchor="ctr"/>
          <a:lstStyle/>
          <a:p>
            <a:endParaRPr lang="fr-FR" sz="1800" b="0" strike="noStrike" spc="-1">
              <a:solidFill>
                <a:srgbClr val="000000"/>
              </a:solidFill>
              <a:latin typeface="Calibri"/>
            </a:endParaRPr>
          </a:p>
        </p:txBody>
      </p:sp>
      <p:sp>
        <p:nvSpPr>
          <p:cNvPr id="190" name="PlaceHolder 2"/>
          <p:cNvSpPr>
            <a:spLocks noGrp="1"/>
          </p:cNvSpPr>
          <p:nvPr>
            <p:ph type="body"/>
          </p:nvPr>
        </p:nvSpPr>
        <p:spPr>
          <a:xfrm>
            <a:off x="1179000" y="1825560"/>
            <a:ext cx="5230440" cy="3728880"/>
          </a:xfrm>
          <a:prstGeom prst="rect">
            <a:avLst/>
          </a:prstGeom>
        </p:spPr>
        <p:txBody>
          <a:bodyPr lIns="0" tIns="0" rIns="0" bIns="0">
            <a:normAutofit/>
          </a:bodyPr>
          <a:lstStyle/>
          <a:p>
            <a:endParaRPr lang="fr-FR" sz="2800" b="0" strike="noStrike" spc="-1">
              <a:solidFill>
                <a:srgbClr val="000000"/>
              </a:solidFill>
              <a:latin typeface="Calibri"/>
            </a:endParaRPr>
          </a:p>
        </p:txBody>
      </p:sp>
      <p:sp>
        <p:nvSpPr>
          <p:cNvPr id="191" name="PlaceHolder 3"/>
          <p:cNvSpPr>
            <a:spLocks noGrp="1"/>
          </p:cNvSpPr>
          <p:nvPr>
            <p:ph type="body"/>
          </p:nvPr>
        </p:nvSpPr>
        <p:spPr>
          <a:xfrm>
            <a:off x="6671520" y="1825560"/>
            <a:ext cx="5230440" cy="1778400"/>
          </a:xfrm>
          <a:prstGeom prst="rect">
            <a:avLst/>
          </a:prstGeom>
        </p:spPr>
        <p:txBody>
          <a:bodyPr lIns="0" tIns="0" rIns="0" bIns="0">
            <a:normAutofit/>
          </a:bodyPr>
          <a:lstStyle/>
          <a:p>
            <a:endParaRPr lang="fr-FR" sz="2800" b="0" strike="noStrike" spc="-1">
              <a:solidFill>
                <a:srgbClr val="000000"/>
              </a:solidFill>
              <a:latin typeface="Calibri"/>
            </a:endParaRPr>
          </a:p>
        </p:txBody>
      </p:sp>
      <p:sp>
        <p:nvSpPr>
          <p:cNvPr id="192" name="PlaceHolder 4"/>
          <p:cNvSpPr>
            <a:spLocks noGrp="1"/>
          </p:cNvSpPr>
          <p:nvPr>
            <p:ph type="body"/>
          </p:nvPr>
        </p:nvSpPr>
        <p:spPr>
          <a:xfrm>
            <a:off x="6671520" y="3773160"/>
            <a:ext cx="5230440" cy="1778400"/>
          </a:xfrm>
          <a:prstGeom prst="rect">
            <a:avLst/>
          </a:prstGeom>
        </p:spPr>
        <p:txBody>
          <a:bodyPr lIns="0" tIns="0" rIns="0" bIns="0">
            <a:normAutofit/>
          </a:bodyPr>
          <a:lstStyle/>
          <a:p>
            <a:endParaRPr lang="fr-FR" sz="2800" b="0" strike="noStrike" spc="-1">
              <a:solidFill>
                <a:srgbClr val="000000"/>
              </a:solidFill>
              <a:latin typeface="Calibri"/>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3" name="PlaceHolder 1"/>
          <p:cNvSpPr>
            <a:spLocks noGrp="1"/>
          </p:cNvSpPr>
          <p:nvPr>
            <p:ph type="title"/>
          </p:nvPr>
        </p:nvSpPr>
        <p:spPr>
          <a:xfrm>
            <a:off x="339480" y="636480"/>
            <a:ext cx="11558160" cy="1210320"/>
          </a:xfrm>
          <a:prstGeom prst="rect">
            <a:avLst/>
          </a:prstGeom>
        </p:spPr>
        <p:txBody>
          <a:bodyPr lIns="0" tIns="0" rIns="0" bIns="0" anchor="ctr"/>
          <a:lstStyle/>
          <a:p>
            <a:endParaRPr lang="fr-FR" sz="1800" b="0" strike="noStrike" spc="-1">
              <a:solidFill>
                <a:srgbClr val="000000"/>
              </a:solidFill>
              <a:latin typeface="Calibri"/>
            </a:endParaRPr>
          </a:p>
        </p:txBody>
      </p:sp>
      <p:sp>
        <p:nvSpPr>
          <p:cNvPr id="194" name="PlaceHolder 2"/>
          <p:cNvSpPr>
            <a:spLocks noGrp="1"/>
          </p:cNvSpPr>
          <p:nvPr>
            <p:ph type="body"/>
          </p:nvPr>
        </p:nvSpPr>
        <p:spPr>
          <a:xfrm>
            <a:off x="1179000" y="1825560"/>
            <a:ext cx="5230440" cy="1778400"/>
          </a:xfrm>
          <a:prstGeom prst="rect">
            <a:avLst/>
          </a:prstGeom>
        </p:spPr>
        <p:txBody>
          <a:bodyPr lIns="0" tIns="0" rIns="0" bIns="0">
            <a:normAutofit/>
          </a:bodyPr>
          <a:lstStyle/>
          <a:p>
            <a:endParaRPr lang="fr-FR" sz="2800" b="0" strike="noStrike" spc="-1">
              <a:solidFill>
                <a:srgbClr val="000000"/>
              </a:solidFill>
              <a:latin typeface="Calibri"/>
            </a:endParaRPr>
          </a:p>
        </p:txBody>
      </p:sp>
      <p:sp>
        <p:nvSpPr>
          <p:cNvPr id="195" name="PlaceHolder 3"/>
          <p:cNvSpPr>
            <a:spLocks noGrp="1"/>
          </p:cNvSpPr>
          <p:nvPr>
            <p:ph type="body"/>
          </p:nvPr>
        </p:nvSpPr>
        <p:spPr>
          <a:xfrm>
            <a:off x="6671520" y="1825560"/>
            <a:ext cx="5230440" cy="1778400"/>
          </a:xfrm>
          <a:prstGeom prst="rect">
            <a:avLst/>
          </a:prstGeom>
        </p:spPr>
        <p:txBody>
          <a:bodyPr lIns="0" tIns="0" rIns="0" bIns="0">
            <a:normAutofit/>
          </a:bodyPr>
          <a:lstStyle/>
          <a:p>
            <a:endParaRPr lang="fr-FR" sz="2800" b="0" strike="noStrike" spc="-1">
              <a:solidFill>
                <a:srgbClr val="000000"/>
              </a:solidFill>
              <a:latin typeface="Calibri"/>
            </a:endParaRPr>
          </a:p>
        </p:txBody>
      </p:sp>
      <p:sp>
        <p:nvSpPr>
          <p:cNvPr id="196" name="PlaceHolder 4"/>
          <p:cNvSpPr>
            <a:spLocks noGrp="1"/>
          </p:cNvSpPr>
          <p:nvPr>
            <p:ph type="body"/>
          </p:nvPr>
        </p:nvSpPr>
        <p:spPr>
          <a:xfrm>
            <a:off x="1179000" y="3773160"/>
            <a:ext cx="10718640" cy="1778400"/>
          </a:xfrm>
          <a:prstGeom prst="rect">
            <a:avLst/>
          </a:prstGeom>
        </p:spPr>
        <p:txBody>
          <a:bodyPr lIns="0" tIns="0" rIns="0" bIns="0">
            <a:normAutofit/>
          </a:bodyPr>
          <a:lstStyle/>
          <a:p>
            <a:endParaRPr lang="fr-FR" sz="2800" b="0" strike="noStrike" spc="-1">
              <a:solidFill>
                <a:srgbClr val="000000"/>
              </a:solidFill>
              <a:latin typeface="Calibri"/>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97" name="PlaceHolder 1"/>
          <p:cNvSpPr>
            <a:spLocks noGrp="1"/>
          </p:cNvSpPr>
          <p:nvPr>
            <p:ph type="title"/>
          </p:nvPr>
        </p:nvSpPr>
        <p:spPr>
          <a:xfrm>
            <a:off x="339480" y="636480"/>
            <a:ext cx="11558160" cy="1210320"/>
          </a:xfrm>
          <a:prstGeom prst="rect">
            <a:avLst/>
          </a:prstGeom>
        </p:spPr>
        <p:txBody>
          <a:bodyPr lIns="0" tIns="0" rIns="0" bIns="0" anchor="ctr"/>
          <a:lstStyle/>
          <a:p>
            <a:endParaRPr lang="fr-FR" sz="1800" b="0" strike="noStrike" spc="-1">
              <a:solidFill>
                <a:srgbClr val="000000"/>
              </a:solidFill>
              <a:latin typeface="Calibri"/>
            </a:endParaRPr>
          </a:p>
        </p:txBody>
      </p:sp>
      <p:sp>
        <p:nvSpPr>
          <p:cNvPr id="198" name="PlaceHolder 2"/>
          <p:cNvSpPr>
            <a:spLocks noGrp="1"/>
          </p:cNvSpPr>
          <p:nvPr>
            <p:ph type="body"/>
          </p:nvPr>
        </p:nvSpPr>
        <p:spPr>
          <a:xfrm>
            <a:off x="1179000" y="1825560"/>
            <a:ext cx="10718640" cy="1778400"/>
          </a:xfrm>
          <a:prstGeom prst="rect">
            <a:avLst/>
          </a:prstGeom>
        </p:spPr>
        <p:txBody>
          <a:bodyPr lIns="0" tIns="0" rIns="0" bIns="0">
            <a:normAutofit/>
          </a:bodyPr>
          <a:lstStyle/>
          <a:p>
            <a:endParaRPr lang="fr-FR" sz="2800" b="0" strike="noStrike" spc="-1">
              <a:solidFill>
                <a:srgbClr val="000000"/>
              </a:solidFill>
              <a:latin typeface="Calibri"/>
            </a:endParaRPr>
          </a:p>
        </p:txBody>
      </p:sp>
      <p:sp>
        <p:nvSpPr>
          <p:cNvPr id="199" name="PlaceHolder 3"/>
          <p:cNvSpPr>
            <a:spLocks noGrp="1"/>
          </p:cNvSpPr>
          <p:nvPr>
            <p:ph type="body"/>
          </p:nvPr>
        </p:nvSpPr>
        <p:spPr>
          <a:xfrm>
            <a:off x="1179000" y="3773160"/>
            <a:ext cx="10718640" cy="1778400"/>
          </a:xfrm>
          <a:prstGeom prst="rect">
            <a:avLst/>
          </a:prstGeom>
        </p:spPr>
        <p:txBody>
          <a:bodyPr lIns="0" tIns="0" rIns="0" bIns="0">
            <a:normAutofit/>
          </a:bodyPr>
          <a:lstStyle/>
          <a:p>
            <a:endParaRPr lang="fr-FR" sz="2800" b="0" strike="noStrike" spc="-1">
              <a:solidFill>
                <a:srgbClr val="000000"/>
              </a:solidFill>
              <a:latin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339480" y="636480"/>
            <a:ext cx="11558160" cy="5611680"/>
          </a:xfrm>
          <a:prstGeom prst="rect">
            <a:avLst/>
          </a:prstGeom>
        </p:spPr>
        <p:txBody>
          <a:bodyPr lIns="0" tIns="0" rIns="0" bIns="0" anchor="ctr"/>
          <a:lstStyle/>
          <a:p>
            <a:pPr algn="ctr"/>
            <a:endParaRPr lang="fr-FR" sz="3200" b="0" strike="noStrike" spc="-1">
              <a:latin typeface="Arial"/>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00" name="PlaceHolder 1"/>
          <p:cNvSpPr>
            <a:spLocks noGrp="1"/>
          </p:cNvSpPr>
          <p:nvPr>
            <p:ph type="title"/>
          </p:nvPr>
        </p:nvSpPr>
        <p:spPr>
          <a:xfrm>
            <a:off x="339480" y="636480"/>
            <a:ext cx="11558160" cy="1210320"/>
          </a:xfrm>
          <a:prstGeom prst="rect">
            <a:avLst/>
          </a:prstGeom>
        </p:spPr>
        <p:txBody>
          <a:bodyPr lIns="0" tIns="0" rIns="0" bIns="0" anchor="ctr"/>
          <a:lstStyle/>
          <a:p>
            <a:endParaRPr lang="fr-FR" sz="1800" b="0" strike="noStrike" spc="-1">
              <a:solidFill>
                <a:srgbClr val="000000"/>
              </a:solidFill>
              <a:latin typeface="Calibri"/>
            </a:endParaRPr>
          </a:p>
        </p:txBody>
      </p:sp>
      <p:sp>
        <p:nvSpPr>
          <p:cNvPr id="201" name="PlaceHolder 2"/>
          <p:cNvSpPr>
            <a:spLocks noGrp="1"/>
          </p:cNvSpPr>
          <p:nvPr>
            <p:ph type="body"/>
          </p:nvPr>
        </p:nvSpPr>
        <p:spPr>
          <a:xfrm>
            <a:off x="1179000" y="1825560"/>
            <a:ext cx="5230440" cy="1778400"/>
          </a:xfrm>
          <a:prstGeom prst="rect">
            <a:avLst/>
          </a:prstGeom>
        </p:spPr>
        <p:txBody>
          <a:bodyPr lIns="0" tIns="0" rIns="0" bIns="0">
            <a:normAutofit/>
          </a:bodyPr>
          <a:lstStyle/>
          <a:p>
            <a:endParaRPr lang="fr-FR" sz="2800" b="0" strike="noStrike" spc="-1">
              <a:solidFill>
                <a:srgbClr val="000000"/>
              </a:solidFill>
              <a:latin typeface="Calibri"/>
            </a:endParaRPr>
          </a:p>
        </p:txBody>
      </p:sp>
      <p:sp>
        <p:nvSpPr>
          <p:cNvPr id="202" name="PlaceHolder 3"/>
          <p:cNvSpPr>
            <a:spLocks noGrp="1"/>
          </p:cNvSpPr>
          <p:nvPr>
            <p:ph type="body"/>
          </p:nvPr>
        </p:nvSpPr>
        <p:spPr>
          <a:xfrm>
            <a:off x="6671520" y="1825560"/>
            <a:ext cx="5230440" cy="1778400"/>
          </a:xfrm>
          <a:prstGeom prst="rect">
            <a:avLst/>
          </a:prstGeom>
        </p:spPr>
        <p:txBody>
          <a:bodyPr lIns="0" tIns="0" rIns="0" bIns="0">
            <a:normAutofit/>
          </a:bodyPr>
          <a:lstStyle/>
          <a:p>
            <a:endParaRPr lang="fr-FR" sz="2800" b="0" strike="noStrike" spc="-1">
              <a:solidFill>
                <a:srgbClr val="000000"/>
              </a:solidFill>
              <a:latin typeface="Calibri"/>
            </a:endParaRPr>
          </a:p>
        </p:txBody>
      </p:sp>
      <p:sp>
        <p:nvSpPr>
          <p:cNvPr id="203" name="PlaceHolder 4"/>
          <p:cNvSpPr>
            <a:spLocks noGrp="1"/>
          </p:cNvSpPr>
          <p:nvPr>
            <p:ph type="body"/>
          </p:nvPr>
        </p:nvSpPr>
        <p:spPr>
          <a:xfrm>
            <a:off x="6671520" y="3773160"/>
            <a:ext cx="5230440" cy="1778400"/>
          </a:xfrm>
          <a:prstGeom prst="rect">
            <a:avLst/>
          </a:prstGeom>
        </p:spPr>
        <p:txBody>
          <a:bodyPr lIns="0" tIns="0" rIns="0" bIns="0">
            <a:normAutofit/>
          </a:bodyPr>
          <a:lstStyle/>
          <a:p>
            <a:endParaRPr lang="fr-FR" sz="2800" b="0" strike="noStrike" spc="-1">
              <a:solidFill>
                <a:srgbClr val="000000"/>
              </a:solidFill>
              <a:latin typeface="Calibri"/>
            </a:endParaRPr>
          </a:p>
        </p:txBody>
      </p:sp>
      <p:sp>
        <p:nvSpPr>
          <p:cNvPr id="204" name="PlaceHolder 5"/>
          <p:cNvSpPr>
            <a:spLocks noGrp="1"/>
          </p:cNvSpPr>
          <p:nvPr>
            <p:ph type="body"/>
          </p:nvPr>
        </p:nvSpPr>
        <p:spPr>
          <a:xfrm>
            <a:off x="1179000" y="3773160"/>
            <a:ext cx="5230440" cy="1778400"/>
          </a:xfrm>
          <a:prstGeom prst="rect">
            <a:avLst/>
          </a:prstGeom>
        </p:spPr>
        <p:txBody>
          <a:bodyPr lIns="0" tIns="0" rIns="0" bIns="0">
            <a:normAutofit/>
          </a:bodyPr>
          <a:lstStyle/>
          <a:p>
            <a:endParaRPr lang="fr-FR" sz="2800" b="0" strike="noStrike" spc="-1">
              <a:solidFill>
                <a:srgbClr val="000000"/>
              </a:solidFill>
              <a:latin typeface="Calibri"/>
            </a:endParaRPr>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05" name="PlaceHolder 1"/>
          <p:cNvSpPr>
            <a:spLocks noGrp="1"/>
          </p:cNvSpPr>
          <p:nvPr>
            <p:ph type="title"/>
          </p:nvPr>
        </p:nvSpPr>
        <p:spPr>
          <a:xfrm>
            <a:off x="339480" y="636480"/>
            <a:ext cx="11558160" cy="1210320"/>
          </a:xfrm>
          <a:prstGeom prst="rect">
            <a:avLst/>
          </a:prstGeom>
        </p:spPr>
        <p:txBody>
          <a:bodyPr lIns="0" tIns="0" rIns="0" bIns="0" anchor="ctr"/>
          <a:lstStyle/>
          <a:p>
            <a:endParaRPr lang="fr-FR" sz="1800" b="0" strike="noStrike" spc="-1">
              <a:solidFill>
                <a:srgbClr val="000000"/>
              </a:solidFill>
              <a:latin typeface="Calibri"/>
            </a:endParaRPr>
          </a:p>
        </p:txBody>
      </p:sp>
      <p:sp>
        <p:nvSpPr>
          <p:cNvPr id="206" name="PlaceHolder 2"/>
          <p:cNvSpPr>
            <a:spLocks noGrp="1"/>
          </p:cNvSpPr>
          <p:nvPr>
            <p:ph type="body"/>
          </p:nvPr>
        </p:nvSpPr>
        <p:spPr>
          <a:xfrm>
            <a:off x="1179000" y="1825560"/>
            <a:ext cx="3451320" cy="1778400"/>
          </a:xfrm>
          <a:prstGeom prst="rect">
            <a:avLst/>
          </a:prstGeom>
        </p:spPr>
        <p:txBody>
          <a:bodyPr lIns="0" tIns="0" rIns="0" bIns="0">
            <a:normAutofit/>
          </a:bodyPr>
          <a:lstStyle/>
          <a:p>
            <a:endParaRPr lang="fr-FR" sz="2800" b="0" strike="noStrike" spc="-1">
              <a:solidFill>
                <a:srgbClr val="000000"/>
              </a:solidFill>
              <a:latin typeface="Calibri"/>
            </a:endParaRPr>
          </a:p>
        </p:txBody>
      </p:sp>
      <p:sp>
        <p:nvSpPr>
          <p:cNvPr id="207" name="PlaceHolder 3"/>
          <p:cNvSpPr>
            <a:spLocks noGrp="1"/>
          </p:cNvSpPr>
          <p:nvPr>
            <p:ph type="body"/>
          </p:nvPr>
        </p:nvSpPr>
        <p:spPr>
          <a:xfrm>
            <a:off x="4803120" y="1825560"/>
            <a:ext cx="3451320" cy="1778400"/>
          </a:xfrm>
          <a:prstGeom prst="rect">
            <a:avLst/>
          </a:prstGeom>
        </p:spPr>
        <p:txBody>
          <a:bodyPr lIns="0" tIns="0" rIns="0" bIns="0">
            <a:normAutofit/>
          </a:bodyPr>
          <a:lstStyle/>
          <a:p>
            <a:endParaRPr lang="fr-FR" sz="2800" b="0" strike="noStrike" spc="-1">
              <a:solidFill>
                <a:srgbClr val="000000"/>
              </a:solidFill>
              <a:latin typeface="Calibri"/>
            </a:endParaRPr>
          </a:p>
        </p:txBody>
      </p:sp>
      <p:sp>
        <p:nvSpPr>
          <p:cNvPr id="208" name="PlaceHolder 4"/>
          <p:cNvSpPr>
            <a:spLocks noGrp="1"/>
          </p:cNvSpPr>
          <p:nvPr>
            <p:ph type="body"/>
          </p:nvPr>
        </p:nvSpPr>
        <p:spPr>
          <a:xfrm>
            <a:off x="8427600" y="1825560"/>
            <a:ext cx="3451320" cy="1778400"/>
          </a:xfrm>
          <a:prstGeom prst="rect">
            <a:avLst/>
          </a:prstGeom>
        </p:spPr>
        <p:txBody>
          <a:bodyPr lIns="0" tIns="0" rIns="0" bIns="0">
            <a:normAutofit/>
          </a:bodyPr>
          <a:lstStyle/>
          <a:p>
            <a:endParaRPr lang="fr-FR" sz="2800" b="0" strike="noStrike" spc="-1">
              <a:solidFill>
                <a:srgbClr val="000000"/>
              </a:solidFill>
              <a:latin typeface="Calibri"/>
            </a:endParaRPr>
          </a:p>
        </p:txBody>
      </p:sp>
      <p:sp>
        <p:nvSpPr>
          <p:cNvPr id="209" name="PlaceHolder 5"/>
          <p:cNvSpPr>
            <a:spLocks noGrp="1"/>
          </p:cNvSpPr>
          <p:nvPr>
            <p:ph type="body"/>
          </p:nvPr>
        </p:nvSpPr>
        <p:spPr>
          <a:xfrm>
            <a:off x="8427600" y="3773160"/>
            <a:ext cx="3451320" cy="1778400"/>
          </a:xfrm>
          <a:prstGeom prst="rect">
            <a:avLst/>
          </a:prstGeom>
        </p:spPr>
        <p:txBody>
          <a:bodyPr lIns="0" tIns="0" rIns="0" bIns="0">
            <a:normAutofit/>
          </a:bodyPr>
          <a:lstStyle/>
          <a:p>
            <a:endParaRPr lang="fr-FR" sz="2800" b="0" strike="noStrike" spc="-1">
              <a:solidFill>
                <a:srgbClr val="000000"/>
              </a:solidFill>
              <a:latin typeface="Calibri"/>
            </a:endParaRPr>
          </a:p>
        </p:txBody>
      </p:sp>
      <p:sp>
        <p:nvSpPr>
          <p:cNvPr id="210" name="PlaceHolder 6"/>
          <p:cNvSpPr>
            <a:spLocks noGrp="1"/>
          </p:cNvSpPr>
          <p:nvPr>
            <p:ph type="body"/>
          </p:nvPr>
        </p:nvSpPr>
        <p:spPr>
          <a:xfrm>
            <a:off x="4803120" y="3773160"/>
            <a:ext cx="3451320" cy="1778400"/>
          </a:xfrm>
          <a:prstGeom prst="rect">
            <a:avLst/>
          </a:prstGeom>
        </p:spPr>
        <p:txBody>
          <a:bodyPr lIns="0" tIns="0" rIns="0" bIns="0">
            <a:normAutofit/>
          </a:bodyPr>
          <a:lstStyle/>
          <a:p>
            <a:endParaRPr lang="fr-FR" sz="2800" b="0" strike="noStrike" spc="-1">
              <a:solidFill>
                <a:srgbClr val="000000"/>
              </a:solidFill>
              <a:latin typeface="Calibri"/>
            </a:endParaRPr>
          </a:p>
        </p:txBody>
      </p:sp>
      <p:sp>
        <p:nvSpPr>
          <p:cNvPr id="211" name="PlaceHolder 7"/>
          <p:cNvSpPr>
            <a:spLocks noGrp="1"/>
          </p:cNvSpPr>
          <p:nvPr>
            <p:ph type="body"/>
          </p:nvPr>
        </p:nvSpPr>
        <p:spPr>
          <a:xfrm>
            <a:off x="1179000" y="3773160"/>
            <a:ext cx="3451320" cy="1778400"/>
          </a:xfrm>
          <a:prstGeom prst="rect">
            <a:avLst/>
          </a:prstGeom>
        </p:spPr>
        <p:txBody>
          <a:bodyPr lIns="0" tIns="0" rIns="0" bIns="0">
            <a:normAutofit/>
          </a:bodyPr>
          <a:lstStyle/>
          <a:p>
            <a:endParaRPr lang="fr-FR" sz="2800" b="0" strike="noStrike" spc="-1">
              <a:solidFill>
                <a:srgbClr val="000000"/>
              </a:solidFill>
              <a:latin typeface="Calibri"/>
            </a:endParaRPr>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18" name="PlaceHolder 1"/>
          <p:cNvSpPr>
            <a:spLocks noGrp="1"/>
          </p:cNvSpPr>
          <p:nvPr>
            <p:ph type="title"/>
          </p:nvPr>
        </p:nvSpPr>
        <p:spPr>
          <a:xfrm>
            <a:off x="339480" y="636480"/>
            <a:ext cx="11558160" cy="1210320"/>
          </a:xfrm>
          <a:prstGeom prst="rect">
            <a:avLst/>
          </a:prstGeom>
        </p:spPr>
        <p:txBody>
          <a:bodyPr lIns="0" tIns="0" rIns="0" bIns="0" anchor="ctr"/>
          <a:lstStyle/>
          <a:p>
            <a:endParaRPr lang="fr-FR" sz="1800" b="0" strike="noStrike" spc="-1">
              <a:solidFill>
                <a:srgbClr val="000000"/>
              </a:solidFill>
              <a:latin typeface="Calibri"/>
            </a:endParaRPr>
          </a:p>
        </p:txBody>
      </p:sp>
      <p:sp>
        <p:nvSpPr>
          <p:cNvPr id="219" name="PlaceHolder 2"/>
          <p:cNvSpPr>
            <a:spLocks noGrp="1"/>
          </p:cNvSpPr>
          <p:nvPr>
            <p:ph type="subTitle"/>
          </p:nvPr>
        </p:nvSpPr>
        <p:spPr>
          <a:xfrm>
            <a:off x="1179000" y="1825560"/>
            <a:ext cx="10718640" cy="3728880"/>
          </a:xfrm>
          <a:prstGeom prst="rect">
            <a:avLst/>
          </a:prstGeom>
        </p:spPr>
        <p:txBody>
          <a:bodyPr lIns="0" tIns="0" rIns="0" bIns="0" anchor="ctr"/>
          <a:lstStyle/>
          <a:p>
            <a:pPr algn="ctr"/>
            <a:endParaRPr lang="fr-FR" sz="3200" b="0" strike="noStrike" spc="-1">
              <a:latin typeface="Arial"/>
            </a:endParaRP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20" name="PlaceHolder 1"/>
          <p:cNvSpPr>
            <a:spLocks noGrp="1"/>
          </p:cNvSpPr>
          <p:nvPr>
            <p:ph type="title"/>
          </p:nvPr>
        </p:nvSpPr>
        <p:spPr>
          <a:xfrm>
            <a:off x="339480" y="636480"/>
            <a:ext cx="11558160" cy="1210320"/>
          </a:xfrm>
          <a:prstGeom prst="rect">
            <a:avLst/>
          </a:prstGeom>
        </p:spPr>
        <p:txBody>
          <a:bodyPr lIns="0" tIns="0" rIns="0" bIns="0" anchor="ctr"/>
          <a:lstStyle/>
          <a:p>
            <a:endParaRPr lang="fr-FR" sz="1800" b="0" strike="noStrike" spc="-1">
              <a:solidFill>
                <a:srgbClr val="000000"/>
              </a:solidFill>
              <a:latin typeface="Calibri"/>
            </a:endParaRPr>
          </a:p>
        </p:txBody>
      </p:sp>
      <p:sp>
        <p:nvSpPr>
          <p:cNvPr id="221" name="PlaceHolder 2"/>
          <p:cNvSpPr>
            <a:spLocks noGrp="1"/>
          </p:cNvSpPr>
          <p:nvPr>
            <p:ph type="body"/>
          </p:nvPr>
        </p:nvSpPr>
        <p:spPr>
          <a:xfrm>
            <a:off x="1179000" y="1825560"/>
            <a:ext cx="10718640" cy="3728880"/>
          </a:xfrm>
          <a:prstGeom prst="rect">
            <a:avLst/>
          </a:prstGeom>
        </p:spPr>
        <p:txBody>
          <a:bodyPr lIns="0" tIns="0" rIns="0" bIns="0">
            <a:normAutofit/>
          </a:bodyPr>
          <a:lstStyle/>
          <a:p>
            <a:endParaRPr lang="fr-FR" sz="2800" b="0" strike="noStrike" spc="-1">
              <a:solidFill>
                <a:srgbClr val="000000"/>
              </a:solidFill>
              <a:latin typeface="Calibri"/>
            </a:endParaRP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22" name="PlaceHolder 1"/>
          <p:cNvSpPr>
            <a:spLocks noGrp="1"/>
          </p:cNvSpPr>
          <p:nvPr>
            <p:ph type="title"/>
          </p:nvPr>
        </p:nvSpPr>
        <p:spPr>
          <a:xfrm>
            <a:off x="339480" y="636480"/>
            <a:ext cx="11558160" cy="1210320"/>
          </a:xfrm>
          <a:prstGeom prst="rect">
            <a:avLst/>
          </a:prstGeom>
        </p:spPr>
        <p:txBody>
          <a:bodyPr lIns="0" tIns="0" rIns="0" bIns="0" anchor="ctr"/>
          <a:lstStyle/>
          <a:p>
            <a:endParaRPr lang="fr-FR" sz="1800" b="0" strike="noStrike" spc="-1">
              <a:solidFill>
                <a:srgbClr val="000000"/>
              </a:solidFill>
              <a:latin typeface="Calibri"/>
            </a:endParaRPr>
          </a:p>
        </p:txBody>
      </p:sp>
      <p:sp>
        <p:nvSpPr>
          <p:cNvPr id="223" name="PlaceHolder 2"/>
          <p:cNvSpPr>
            <a:spLocks noGrp="1"/>
          </p:cNvSpPr>
          <p:nvPr>
            <p:ph type="body"/>
          </p:nvPr>
        </p:nvSpPr>
        <p:spPr>
          <a:xfrm>
            <a:off x="1179000" y="1825560"/>
            <a:ext cx="5230440" cy="3728880"/>
          </a:xfrm>
          <a:prstGeom prst="rect">
            <a:avLst/>
          </a:prstGeom>
        </p:spPr>
        <p:txBody>
          <a:bodyPr lIns="0" tIns="0" rIns="0" bIns="0">
            <a:normAutofit/>
          </a:bodyPr>
          <a:lstStyle/>
          <a:p>
            <a:endParaRPr lang="fr-FR" sz="2800" b="0" strike="noStrike" spc="-1">
              <a:solidFill>
                <a:srgbClr val="000000"/>
              </a:solidFill>
              <a:latin typeface="Calibri"/>
            </a:endParaRPr>
          </a:p>
        </p:txBody>
      </p:sp>
      <p:sp>
        <p:nvSpPr>
          <p:cNvPr id="224" name="PlaceHolder 3"/>
          <p:cNvSpPr>
            <a:spLocks noGrp="1"/>
          </p:cNvSpPr>
          <p:nvPr>
            <p:ph type="body"/>
          </p:nvPr>
        </p:nvSpPr>
        <p:spPr>
          <a:xfrm>
            <a:off x="6671520" y="1825560"/>
            <a:ext cx="5230440" cy="3728880"/>
          </a:xfrm>
          <a:prstGeom prst="rect">
            <a:avLst/>
          </a:prstGeom>
        </p:spPr>
        <p:txBody>
          <a:bodyPr lIns="0" tIns="0" rIns="0" bIns="0">
            <a:normAutofit/>
          </a:bodyPr>
          <a:lstStyle/>
          <a:p>
            <a:endParaRPr lang="fr-FR" sz="2800" b="0" strike="noStrike" spc="-1">
              <a:solidFill>
                <a:srgbClr val="000000"/>
              </a:solidFill>
              <a:latin typeface="Calibri"/>
            </a:endParaRPr>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25" name="PlaceHolder 1"/>
          <p:cNvSpPr>
            <a:spLocks noGrp="1"/>
          </p:cNvSpPr>
          <p:nvPr>
            <p:ph type="title"/>
          </p:nvPr>
        </p:nvSpPr>
        <p:spPr>
          <a:xfrm>
            <a:off x="339480" y="636480"/>
            <a:ext cx="11558160" cy="1210320"/>
          </a:xfrm>
          <a:prstGeom prst="rect">
            <a:avLst/>
          </a:prstGeom>
        </p:spPr>
        <p:txBody>
          <a:bodyPr lIns="0" tIns="0" rIns="0" bIns="0" anchor="ctr"/>
          <a:lstStyle/>
          <a:p>
            <a:endParaRPr lang="fr-FR" sz="1800" b="0" strike="noStrike" spc="-1">
              <a:solidFill>
                <a:srgbClr val="000000"/>
              </a:solidFill>
              <a:latin typeface="Calibri"/>
            </a:endParaRPr>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26" name="PlaceHolder 1"/>
          <p:cNvSpPr>
            <a:spLocks noGrp="1"/>
          </p:cNvSpPr>
          <p:nvPr>
            <p:ph type="subTitle"/>
          </p:nvPr>
        </p:nvSpPr>
        <p:spPr>
          <a:xfrm>
            <a:off x="339480" y="636480"/>
            <a:ext cx="11558160" cy="5611680"/>
          </a:xfrm>
          <a:prstGeom prst="rect">
            <a:avLst/>
          </a:prstGeom>
        </p:spPr>
        <p:txBody>
          <a:bodyPr lIns="0" tIns="0" rIns="0" bIns="0" anchor="ctr"/>
          <a:lstStyle/>
          <a:p>
            <a:pPr algn="ctr"/>
            <a:endParaRPr lang="fr-FR" sz="3200" b="0" strike="noStrike" spc="-1">
              <a:latin typeface="Arial"/>
            </a:endParaRPr>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27" name="PlaceHolder 1"/>
          <p:cNvSpPr>
            <a:spLocks noGrp="1"/>
          </p:cNvSpPr>
          <p:nvPr>
            <p:ph type="title"/>
          </p:nvPr>
        </p:nvSpPr>
        <p:spPr>
          <a:xfrm>
            <a:off x="339480" y="636480"/>
            <a:ext cx="11558160" cy="1210320"/>
          </a:xfrm>
          <a:prstGeom prst="rect">
            <a:avLst/>
          </a:prstGeom>
        </p:spPr>
        <p:txBody>
          <a:bodyPr lIns="0" tIns="0" rIns="0" bIns="0" anchor="ctr"/>
          <a:lstStyle/>
          <a:p>
            <a:endParaRPr lang="fr-FR" sz="1800" b="0" strike="noStrike" spc="-1">
              <a:solidFill>
                <a:srgbClr val="000000"/>
              </a:solidFill>
              <a:latin typeface="Calibri"/>
            </a:endParaRPr>
          </a:p>
        </p:txBody>
      </p:sp>
      <p:sp>
        <p:nvSpPr>
          <p:cNvPr id="228" name="PlaceHolder 2"/>
          <p:cNvSpPr>
            <a:spLocks noGrp="1"/>
          </p:cNvSpPr>
          <p:nvPr>
            <p:ph type="body"/>
          </p:nvPr>
        </p:nvSpPr>
        <p:spPr>
          <a:xfrm>
            <a:off x="1179000" y="1825560"/>
            <a:ext cx="5230440" cy="1778400"/>
          </a:xfrm>
          <a:prstGeom prst="rect">
            <a:avLst/>
          </a:prstGeom>
        </p:spPr>
        <p:txBody>
          <a:bodyPr lIns="0" tIns="0" rIns="0" bIns="0">
            <a:normAutofit/>
          </a:bodyPr>
          <a:lstStyle/>
          <a:p>
            <a:endParaRPr lang="fr-FR" sz="2800" b="0" strike="noStrike" spc="-1">
              <a:solidFill>
                <a:srgbClr val="000000"/>
              </a:solidFill>
              <a:latin typeface="Calibri"/>
            </a:endParaRPr>
          </a:p>
        </p:txBody>
      </p:sp>
      <p:sp>
        <p:nvSpPr>
          <p:cNvPr id="229" name="PlaceHolder 3"/>
          <p:cNvSpPr>
            <a:spLocks noGrp="1"/>
          </p:cNvSpPr>
          <p:nvPr>
            <p:ph type="body"/>
          </p:nvPr>
        </p:nvSpPr>
        <p:spPr>
          <a:xfrm>
            <a:off x="1179000" y="3773160"/>
            <a:ext cx="5230440" cy="1778400"/>
          </a:xfrm>
          <a:prstGeom prst="rect">
            <a:avLst/>
          </a:prstGeom>
        </p:spPr>
        <p:txBody>
          <a:bodyPr lIns="0" tIns="0" rIns="0" bIns="0">
            <a:normAutofit/>
          </a:bodyPr>
          <a:lstStyle/>
          <a:p>
            <a:endParaRPr lang="fr-FR" sz="2800" b="0" strike="noStrike" spc="-1">
              <a:solidFill>
                <a:srgbClr val="000000"/>
              </a:solidFill>
              <a:latin typeface="Calibri"/>
            </a:endParaRPr>
          </a:p>
        </p:txBody>
      </p:sp>
      <p:sp>
        <p:nvSpPr>
          <p:cNvPr id="230" name="PlaceHolder 4"/>
          <p:cNvSpPr>
            <a:spLocks noGrp="1"/>
          </p:cNvSpPr>
          <p:nvPr>
            <p:ph type="body"/>
          </p:nvPr>
        </p:nvSpPr>
        <p:spPr>
          <a:xfrm>
            <a:off x="6671520" y="1825560"/>
            <a:ext cx="5230440" cy="3728880"/>
          </a:xfrm>
          <a:prstGeom prst="rect">
            <a:avLst/>
          </a:prstGeom>
        </p:spPr>
        <p:txBody>
          <a:bodyPr lIns="0" tIns="0" rIns="0" bIns="0">
            <a:normAutofit/>
          </a:bodyPr>
          <a:lstStyle/>
          <a:p>
            <a:endParaRPr lang="fr-FR" sz="2800" b="0" strike="noStrike" spc="-1">
              <a:solidFill>
                <a:srgbClr val="000000"/>
              </a:solidFill>
              <a:latin typeface="Calibri"/>
            </a:endParaRPr>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31" name="PlaceHolder 1"/>
          <p:cNvSpPr>
            <a:spLocks noGrp="1"/>
          </p:cNvSpPr>
          <p:nvPr>
            <p:ph type="title"/>
          </p:nvPr>
        </p:nvSpPr>
        <p:spPr>
          <a:xfrm>
            <a:off x="339480" y="636480"/>
            <a:ext cx="11558160" cy="1210320"/>
          </a:xfrm>
          <a:prstGeom prst="rect">
            <a:avLst/>
          </a:prstGeom>
        </p:spPr>
        <p:txBody>
          <a:bodyPr lIns="0" tIns="0" rIns="0" bIns="0" anchor="ctr"/>
          <a:lstStyle/>
          <a:p>
            <a:endParaRPr lang="fr-FR" sz="1800" b="0" strike="noStrike" spc="-1">
              <a:solidFill>
                <a:srgbClr val="000000"/>
              </a:solidFill>
              <a:latin typeface="Calibri"/>
            </a:endParaRPr>
          </a:p>
        </p:txBody>
      </p:sp>
      <p:sp>
        <p:nvSpPr>
          <p:cNvPr id="232" name="PlaceHolder 2"/>
          <p:cNvSpPr>
            <a:spLocks noGrp="1"/>
          </p:cNvSpPr>
          <p:nvPr>
            <p:ph type="body"/>
          </p:nvPr>
        </p:nvSpPr>
        <p:spPr>
          <a:xfrm>
            <a:off x="1179000" y="1825560"/>
            <a:ext cx="5230440" cy="3728880"/>
          </a:xfrm>
          <a:prstGeom prst="rect">
            <a:avLst/>
          </a:prstGeom>
        </p:spPr>
        <p:txBody>
          <a:bodyPr lIns="0" tIns="0" rIns="0" bIns="0">
            <a:normAutofit/>
          </a:bodyPr>
          <a:lstStyle/>
          <a:p>
            <a:endParaRPr lang="fr-FR" sz="2800" b="0" strike="noStrike" spc="-1">
              <a:solidFill>
                <a:srgbClr val="000000"/>
              </a:solidFill>
              <a:latin typeface="Calibri"/>
            </a:endParaRPr>
          </a:p>
        </p:txBody>
      </p:sp>
      <p:sp>
        <p:nvSpPr>
          <p:cNvPr id="233" name="PlaceHolder 3"/>
          <p:cNvSpPr>
            <a:spLocks noGrp="1"/>
          </p:cNvSpPr>
          <p:nvPr>
            <p:ph type="body"/>
          </p:nvPr>
        </p:nvSpPr>
        <p:spPr>
          <a:xfrm>
            <a:off x="6671520" y="1825560"/>
            <a:ext cx="5230440" cy="1778400"/>
          </a:xfrm>
          <a:prstGeom prst="rect">
            <a:avLst/>
          </a:prstGeom>
        </p:spPr>
        <p:txBody>
          <a:bodyPr lIns="0" tIns="0" rIns="0" bIns="0">
            <a:normAutofit/>
          </a:bodyPr>
          <a:lstStyle/>
          <a:p>
            <a:endParaRPr lang="fr-FR" sz="2800" b="0" strike="noStrike" spc="-1">
              <a:solidFill>
                <a:srgbClr val="000000"/>
              </a:solidFill>
              <a:latin typeface="Calibri"/>
            </a:endParaRPr>
          </a:p>
        </p:txBody>
      </p:sp>
      <p:sp>
        <p:nvSpPr>
          <p:cNvPr id="234" name="PlaceHolder 4"/>
          <p:cNvSpPr>
            <a:spLocks noGrp="1"/>
          </p:cNvSpPr>
          <p:nvPr>
            <p:ph type="body"/>
          </p:nvPr>
        </p:nvSpPr>
        <p:spPr>
          <a:xfrm>
            <a:off x="6671520" y="3773160"/>
            <a:ext cx="5230440" cy="1778400"/>
          </a:xfrm>
          <a:prstGeom prst="rect">
            <a:avLst/>
          </a:prstGeom>
        </p:spPr>
        <p:txBody>
          <a:bodyPr lIns="0" tIns="0" rIns="0" bIns="0">
            <a:normAutofit/>
          </a:bodyPr>
          <a:lstStyle/>
          <a:p>
            <a:endParaRPr lang="fr-FR" sz="2800" b="0" strike="noStrike" spc="-1">
              <a:solidFill>
                <a:srgbClr val="000000"/>
              </a:solidFill>
              <a:latin typeface="Calibri"/>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339480" y="636480"/>
            <a:ext cx="11558160" cy="1210320"/>
          </a:xfrm>
          <a:prstGeom prst="rect">
            <a:avLst/>
          </a:prstGeom>
        </p:spPr>
        <p:txBody>
          <a:bodyPr lIns="0" tIns="0" rIns="0" bIns="0" anchor="ctr"/>
          <a:lstStyle/>
          <a:p>
            <a:endParaRPr lang="fr-FR" sz="1800" b="0" strike="noStrike" spc="-1">
              <a:solidFill>
                <a:srgbClr val="000000"/>
              </a:solidFill>
              <a:latin typeface="Calibri"/>
            </a:endParaRPr>
          </a:p>
        </p:txBody>
      </p:sp>
      <p:sp>
        <p:nvSpPr>
          <p:cNvPr id="15" name="PlaceHolder 2"/>
          <p:cNvSpPr>
            <a:spLocks noGrp="1"/>
          </p:cNvSpPr>
          <p:nvPr>
            <p:ph type="body"/>
          </p:nvPr>
        </p:nvSpPr>
        <p:spPr>
          <a:xfrm>
            <a:off x="1179000" y="1825560"/>
            <a:ext cx="5230440" cy="1778400"/>
          </a:xfrm>
          <a:prstGeom prst="rect">
            <a:avLst/>
          </a:prstGeom>
        </p:spPr>
        <p:txBody>
          <a:bodyPr lIns="0" tIns="0" rIns="0" bIns="0">
            <a:normAutofit/>
          </a:bodyPr>
          <a:lstStyle/>
          <a:p>
            <a:endParaRPr lang="fr-FR" sz="2800" b="0" strike="noStrike" spc="-1">
              <a:solidFill>
                <a:srgbClr val="000000"/>
              </a:solidFill>
              <a:latin typeface="Calibri"/>
            </a:endParaRPr>
          </a:p>
        </p:txBody>
      </p:sp>
      <p:sp>
        <p:nvSpPr>
          <p:cNvPr id="16" name="PlaceHolder 3"/>
          <p:cNvSpPr>
            <a:spLocks noGrp="1"/>
          </p:cNvSpPr>
          <p:nvPr>
            <p:ph type="body"/>
          </p:nvPr>
        </p:nvSpPr>
        <p:spPr>
          <a:xfrm>
            <a:off x="1179000" y="3773160"/>
            <a:ext cx="5230440" cy="1778400"/>
          </a:xfrm>
          <a:prstGeom prst="rect">
            <a:avLst/>
          </a:prstGeom>
        </p:spPr>
        <p:txBody>
          <a:bodyPr lIns="0" tIns="0" rIns="0" bIns="0">
            <a:normAutofit/>
          </a:bodyPr>
          <a:lstStyle/>
          <a:p>
            <a:endParaRPr lang="fr-FR" sz="2800" b="0" strike="noStrike" spc="-1">
              <a:solidFill>
                <a:srgbClr val="000000"/>
              </a:solidFill>
              <a:latin typeface="Calibri"/>
            </a:endParaRPr>
          </a:p>
        </p:txBody>
      </p:sp>
      <p:sp>
        <p:nvSpPr>
          <p:cNvPr id="17" name="PlaceHolder 4"/>
          <p:cNvSpPr>
            <a:spLocks noGrp="1"/>
          </p:cNvSpPr>
          <p:nvPr>
            <p:ph type="body"/>
          </p:nvPr>
        </p:nvSpPr>
        <p:spPr>
          <a:xfrm>
            <a:off x="6671520" y="1825560"/>
            <a:ext cx="5230440" cy="3728880"/>
          </a:xfrm>
          <a:prstGeom prst="rect">
            <a:avLst/>
          </a:prstGeom>
        </p:spPr>
        <p:txBody>
          <a:bodyPr lIns="0" tIns="0" rIns="0" bIns="0">
            <a:normAutofit/>
          </a:bodyPr>
          <a:lstStyle/>
          <a:p>
            <a:endParaRPr lang="fr-FR" sz="2800" b="0" strike="noStrike" spc="-1">
              <a:solidFill>
                <a:srgbClr val="000000"/>
              </a:solidFill>
              <a:latin typeface="Calibri"/>
            </a:endParaRP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35" name="PlaceHolder 1"/>
          <p:cNvSpPr>
            <a:spLocks noGrp="1"/>
          </p:cNvSpPr>
          <p:nvPr>
            <p:ph type="title"/>
          </p:nvPr>
        </p:nvSpPr>
        <p:spPr>
          <a:xfrm>
            <a:off x="339480" y="636480"/>
            <a:ext cx="11558160" cy="1210320"/>
          </a:xfrm>
          <a:prstGeom prst="rect">
            <a:avLst/>
          </a:prstGeom>
        </p:spPr>
        <p:txBody>
          <a:bodyPr lIns="0" tIns="0" rIns="0" bIns="0" anchor="ctr"/>
          <a:lstStyle/>
          <a:p>
            <a:endParaRPr lang="fr-FR" sz="1800" b="0" strike="noStrike" spc="-1">
              <a:solidFill>
                <a:srgbClr val="000000"/>
              </a:solidFill>
              <a:latin typeface="Calibri"/>
            </a:endParaRPr>
          </a:p>
        </p:txBody>
      </p:sp>
      <p:sp>
        <p:nvSpPr>
          <p:cNvPr id="236" name="PlaceHolder 2"/>
          <p:cNvSpPr>
            <a:spLocks noGrp="1"/>
          </p:cNvSpPr>
          <p:nvPr>
            <p:ph type="body"/>
          </p:nvPr>
        </p:nvSpPr>
        <p:spPr>
          <a:xfrm>
            <a:off x="1179000" y="1825560"/>
            <a:ext cx="5230440" cy="1778400"/>
          </a:xfrm>
          <a:prstGeom prst="rect">
            <a:avLst/>
          </a:prstGeom>
        </p:spPr>
        <p:txBody>
          <a:bodyPr lIns="0" tIns="0" rIns="0" bIns="0">
            <a:normAutofit/>
          </a:bodyPr>
          <a:lstStyle/>
          <a:p>
            <a:endParaRPr lang="fr-FR" sz="2800" b="0" strike="noStrike" spc="-1">
              <a:solidFill>
                <a:srgbClr val="000000"/>
              </a:solidFill>
              <a:latin typeface="Calibri"/>
            </a:endParaRPr>
          </a:p>
        </p:txBody>
      </p:sp>
      <p:sp>
        <p:nvSpPr>
          <p:cNvPr id="237" name="PlaceHolder 3"/>
          <p:cNvSpPr>
            <a:spLocks noGrp="1"/>
          </p:cNvSpPr>
          <p:nvPr>
            <p:ph type="body"/>
          </p:nvPr>
        </p:nvSpPr>
        <p:spPr>
          <a:xfrm>
            <a:off x="6671520" y="1825560"/>
            <a:ext cx="5230440" cy="1778400"/>
          </a:xfrm>
          <a:prstGeom prst="rect">
            <a:avLst/>
          </a:prstGeom>
        </p:spPr>
        <p:txBody>
          <a:bodyPr lIns="0" tIns="0" rIns="0" bIns="0">
            <a:normAutofit/>
          </a:bodyPr>
          <a:lstStyle/>
          <a:p>
            <a:endParaRPr lang="fr-FR" sz="2800" b="0" strike="noStrike" spc="-1">
              <a:solidFill>
                <a:srgbClr val="000000"/>
              </a:solidFill>
              <a:latin typeface="Calibri"/>
            </a:endParaRPr>
          </a:p>
        </p:txBody>
      </p:sp>
      <p:sp>
        <p:nvSpPr>
          <p:cNvPr id="238" name="PlaceHolder 4"/>
          <p:cNvSpPr>
            <a:spLocks noGrp="1"/>
          </p:cNvSpPr>
          <p:nvPr>
            <p:ph type="body"/>
          </p:nvPr>
        </p:nvSpPr>
        <p:spPr>
          <a:xfrm>
            <a:off x="1179000" y="3773160"/>
            <a:ext cx="10718640" cy="1778400"/>
          </a:xfrm>
          <a:prstGeom prst="rect">
            <a:avLst/>
          </a:prstGeom>
        </p:spPr>
        <p:txBody>
          <a:bodyPr lIns="0" tIns="0" rIns="0" bIns="0">
            <a:normAutofit/>
          </a:bodyPr>
          <a:lstStyle/>
          <a:p>
            <a:endParaRPr lang="fr-FR" sz="2800" b="0" strike="noStrike" spc="-1">
              <a:solidFill>
                <a:srgbClr val="000000"/>
              </a:solidFill>
              <a:latin typeface="Calibri"/>
            </a:endParaRPr>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9" name="PlaceHolder 1"/>
          <p:cNvSpPr>
            <a:spLocks noGrp="1"/>
          </p:cNvSpPr>
          <p:nvPr>
            <p:ph type="title"/>
          </p:nvPr>
        </p:nvSpPr>
        <p:spPr>
          <a:xfrm>
            <a:off x="339480" y="636480"/>
            <a:ext cx="11558160" cy="1210320"/>
          </a:xfrm>
          <a:prstGeom prst="rect">
            <a:avLst/>
          </a:prstGeom>
        </p:spPr>
        <p:txBody>
          <a:bodyPr lIns="0" tIns="0" rIns="0" bIns="0" anchor="ctr"/>
          <a:lstStyle/>
          <a:p>
            <a:endParaRPr lang="fr-FR" sz="1800" b="0" strike="noStrike" spc="-1">
              <a:solidFill>
                <a:srgbClr val="000000"/>
              </a:solidFill>
              <a:latin typeface="Calibri"/>
            </a:endParaRPr>
          </a:p>
        </p:txBody>
      </p:sp>
      <p:sp>
        <p:nvSpPr>
          <p:cNvPr id="240" name="PlaceHolder 2"/>
          <p:cNvSpPr>
            <a:spLocks noGrp="1"/>
          </p:cNvSpPr>
          <p:nvPr>
            <p:ph type="body"/>
          </p:nvPr>
        </p:nvSpPr>
        <p:spPr>
          <a:xfrm>
            <a:off x="1179000" y="1825560"/>
            <a:ext cx="10718640" cy="1778400"/>
          </a:xfrm>
          <a:prstGeom prst="rect">
            <a:avLst/>
          </a:prstGeom>
        </p:spPr>
        <p:txBody>
          <a:bodyPr lIns="0" tIns="0" rIns="0" bIns="0">
            <a:normAutofit/>
          </a:bodyPr>
          <a:lstStyle/>
          <a:p>
            <a:endParaRPr lang="fr-FR" sz="2800" b="0" strike="noStrike" spc="-1">
              <a:solidFill>
                <a:srgbClr val="000000"/>
              </a:solidFill>
              <a:latin typeface="Calibri"/>
            </a:endParaRPr>
          </a:p>
        </p:txBody>
      </p:sp>
      <p:sp>
        <p:nvSpPr>
          <p:cNvPr id="241" name="PlaceHolder 3"/>
          <p:cNvSpPr>
            <a:spLocks noGrp="1"/>
          </p:cNvSpPr>
          <p:nvPr>
            <p:ph type="body"/>
          </p:nvPr>
        </p:nvSpPr>
        <p:spPr>
          <a:xfrm>
            <a:off x="1179000" y="3773160"/>
            <a:ext cx="10718640" cy="1778400"/>
          </a:xfrm>
          <a:prstGeom prst="rect">
            <a:avLst/>
          </a:prstGeom>
        </p:spPr>
        <p:txBody>
          <a:bodyPr lIns="0" tIns="0" rIns="0" bIns="0">
            <a:normAutofit/>
          </a:bodyPr>
          <a:lstStyle/>
          <a:p>
            <a:endParaRPr lang="fr-FR" sz="2800" b="0" strike="noStrike" spc="-1">
              <a:solidFill>
                <a:srgbClr val="000000"/>
              </a:solidFill>
              <a:latin typeface="Calibri"/>
            </a:endParaRPr>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42" name="PlaceHolder 1"/>
          <p:cNvSpPr>
            <a:spLocks noGrp="1"/>
          </p:cNvSpPr>
          <p:nvPr>
            <p:ph type="title"/>
          </p:nvPr>
        </p:nvSpPr>
        <p:spPr>
          <a:xfrm>
            <a:off x="339480" y="636480"/>
            <a:ext cx="11558160" cy="1210320"/>
          </a:xfrm>
          <a:prstGeom prst="rect">
            <a:avLst/>
          </a:prstGeom>
        </p:spPr>
        <p:txBody>
          <a:bodyPr lIns="0" tIns="0" rIns="0" bIns="0" anchor="ctr"/>
          <a:lstStyle/>
          <a:p>
            <a:endParaRPr lang="fr-FR" sz="1800" b="0" strike="noStrike" spc="-1">
              <a:solidFill>
                <a:srgbClr val="000000"/>
              </a:solidFill>
              <a:latin typeface="Calibri"/>
            </a:endParaRPr>
          </a:p>
        </p:txBody>
      </p:sp>
      <p:sp>
        <p:nvSpPr>
          <p:cNvPr id="243" name="PlaceHolder 2"/>
          <p:cNvSpPr>
            <a:spLocks noGrp="1"/>
          </p:cNvSpPr>
          <p:nvPr>
            <p:ph type="body"/>
          </p:nvPr>
        </p:nvSpPr>
        <p:spPr>
          <a:xfrm>
            <a:off x="1179000" y="1825560"/>
            <a:ext cx="5230440" cy="1778400"/>
          </a:xfrm>
          <a:prstGeom prst="rect">
            <a:avLst/>
          </a:prstGeom>
        </p:spPr>
        <p:txBody>
          <a:bodyPr lIns="0" tIns="0" rIns="0" bIns="0">
            <a:normAutofit/>
          </a:bodyPr>
          <a:lstStyle/>
          <a:p>
            <a:endParaRPr lang="fr-FR" sz="2800" b="0" strike="noStrike" spc="-1">
              <a:solidFill>
                <a:srgbClr val="000000"/>
              </a:solidFill>
              <a:latin typeface="Calibri"/>
            </a:endParaRPr>
          </a:p>
        </p:txBody>
      </p:sp>
      <p:sp>
        <p:nvSpPr>
          <p:cNvPr id="244" name="PlaceHolder 3"/>
          <p:cNvSpPr>
            <a:spLocks noGrp="1"/>
          </p:cNvSpPr>
          <p:nvPr>
            <p:ph type="body"/>
          </p:nvPr>
        </p:nvSpPr>
        <p:spPr>
          <a:xfrm>
            <a:off x="6671520" y="1825560"/>
            <a:ext cx="5230440" cy="1778400"/>
          </a:xfrm>
          <a:prstGeom prst="rect">
            <a:avLst/>
          </a:prstGeom>
        </p:spPr>
        <p:txBody>
          <a:bodyPr lIns="0" tIns="0" rIns="0" bIns="0">
            <a:normAutofit/>
          </a:bodyPr>
          <a:lstStyle/>
          <a:p>
            <a:endParaRPr lang="fr-FR" sz="2800" b="0" strike="noStrike" spc="-1">
              <a:solidFill>
                <a:srgbClr val="000000"/>
              </a:solidFill>
              <a:latin typeface="Calibri"/>
            </a:endParaRPr>
          </a:p>
        </p:txBody>
      </p:sp>
      <p:sp>
        <p:nvSpPr>
          <p:cNvPr id="245" name="PlaceHolder 4"/>
          <p:cNvSpPr>
            <a:spLocks noGrp="1"/>
          </p:cNvSpPr>
          <p:nvPr>
            <p:ph type="body"/>
          </p:nvPr>
        </p:nvSpPr>
        <p:spPr>
          <a:xfrm>
            <a:off x="6671520" y="3773160"/>
            <a:ext cx="5230440" cy="1778400"/>
          </a:xfrm>
          <a:prstGeom prst="rect">
            <a:avLst/>
          </a:prstGeom>
        </p:spPr>
        <p:txBody>
          <a:bodyPr lIns="0" tIns="0" rIns="0" bIns="0">
            <a:normAutofit/>
          </a:bodyPr>
          <a:lstStyle/>
          <a:p>
            <a:endParaRPr lang="fr-FR" sz="2800" b="0" strike="noStrike" spc="-1">
              <a:solidFill>
                <a:srgbClr val="000000"/>
              </a:solidFill>
              <a:latin typeface="Calibri"/>
            </a:endParaRPr>
          </a:p>
        </p:txBody>
      </p:sp>
      <p:sp>
        <p:nvSpPr>
          <p:cNvPr id="246" name="PlaceHolder 5"/>
          <p:cNvSpPr>
            <a:spLocks noGrp="1"/>
          </p:cNvSpPr>
          <p:nvPr>
            <p:ph type="body"/>
          </p:nvPr>
        </p:nvSpPr>
        <p:spPr>
          <a:xfrm>
            <a:off x="1179000" y="3773160"/>
            <a:ext cx="5230440" cy="1778400"/>
          </a:xfrm>
          <a:prstGeom prst="rect">
            <a:avLst/>
          </a:prstGeom>
        </p:spPr>
        <p:txBody>
          <a:bodyPr lIns="0" tIns="0" rIns="0" bIns="0">
            <a:normAutofit/>
          </a:bodyPr>
          <a:lstStyle/>
          <a:p>
            <a:endParaRPr lang="fr-FR" sz="2800" b="0" strike="noStrike" spc="-1">
              <a:solidFill>
                <a:srgbClr val="000000"/>
              </a:solidFill>
              <a:latin typeface="Calibri"/>
            </a:endParaRPr>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47" name="PlaceHolder 1"/>
          <p:cNvSpPr>
            <a:spLocks noGrp="1"/>
          </p:cNvSpPr>
          <p:nvPr>
            <p:ph type="title"/>
          </p:nvPr>
        </p:nvSpPr>
        <p:spPr>
          <a:xfrm>
            <a:off x="339480" y="636480"/>
            <a:ext cx="11558160" cy="1210320"/>
          </a:xfrm>
          <a:prstGeom prst="rect">
            <a:avLst/>
          </a:prstGeom>
        </p:spPr>
        <p:txBody>
          <a:bodyPr lIns="0" tIns="0" rIns="0" bIns="0" anchor="ctr"/>
          <a:lstStyle/>
          <a:p>
            <a:endParaRPr lang="fr-FR" sz="1800" b="0" strike="noStrike" spc="-1">
              <a:solidFill>
                <a:srgbClr val="000000"/>
              </a:solidFill>
              <a:latin typeface="Calibri"/>
            </a:endParaRPr>
          </a:p>
        </p:txBody>
      </p:sp>
      <p:sp>
        <p:nvSpPr>
          <p:cNvPr id="248" name="PlaceHolder 2"/>
          <p:cNvSpPr>
            <a:spLocks noGrp="1"/>
          </p:cNvSpPr>
          <p:nvPr>
            <p:ph type="body"/>
          </p:nvPr>
        </p:nvSpPr>
        <p:spPr>
          <a:xfrm>
            <a:off x="1179000" y="1825560"/>
            <a:ext cx="3451320" cy="1778400"/>
          </a:xfrm>
          <a:prstGeom prst="rect">
            <a:avLst/>
          </a:prstGeom>
        </p:spPr>
        <p:txBody>
          <a:bodyPr lIns="0" tIns="0" rIns="0" bIns="0">
            <a:normAutofit/>
          </a:bodyPr>
          <a:lstStyle/>
          <a:p>
            <a:endParaRPr lang="fr-FR" sz="2800" b="0" strike="noStrike" spc="-1">
              <a:solidFill>
                <a:srgbClr val="000000"/>
              </a:solidFill>
              <a:latin typeface="Calibri"/>
            </a:endParaRPr>
          </a:p>
        </p:txBody>
      </p:sp>
      <p:sp>
        <p:nvSpPr>
          <p:cNvPr id="249" name="PlaceHolder 3"/>
          <p:cNvSpPr>
            <a:spLocks noGrp="1"/>
          </p:cNvSpPr>
          <p:nvPr>
            <p:ph type="body"/>
          </p:nvPr>
        </p:nvSpPr>
        <p:spPr>
          <a:xfrm>
            <a:off x="4803120" y="1825560"/>
            <a:ext cx="3451320" cy="1778400"/>
          </a:xfrm>
          <a:prstGeom prst="rect">
            <a:avLst/>
          </a:prstGeom>
        </p:spPr>
        <p:txBody>
          <a:bodyPr lIns="0" tIns="0" rIns="0" bIns="0">
            <a:normAutofit/>
          </a:bodyPr>
          <a:lstStyle/>
          <a:p>
            <a:endParaRPr lang="fr-FR" sz="2800" b="0" strike="noStrike" spc="-1">
              <a:solidFill>
                <a:srgbClr val="000000"/>
              </a:solidFill>
              <a:latin typeface="Calibri"/>
            </a:endParaRPr>
          </a:p>
        </p:txBody>
      </p:sp>
      <p:sp>
        <p:nvSpPr>
          <p:cNvPr id="250" name="PlaceHolder 4"/>
          <p:cNvSpPr>
            <a:spLocks noGrp="1"/>
          </p:cNvSpPr>
          <p:nvPr>
            <p:ph type="body"/>
          </p:nvPr>
        </p:nvSpPr>
        <p:spPr>
          <a:xfrm>
            <a:off x="8427600" y="1825560"/>
            <a:ext cx="3451320" cy="1778400"/>
          </a:xfrm>
          <a:prstGeom prst="rect">
            <a:avLst/>
          </a:prstGeom>
        </p:spPr>
        <p:txBody>
          <a:bodyPr lIns="0" tIns="0" rIns="0" bIns="0">
            <a:normAutofit/>
          </a:bodyPr>
          <a:lstStyle/>
          <a:p>
            <a:endParaRPr lang="fr-FR" sz="2800" b="0" strike="noStrike" spc="-1">
              <a:solidFill>
                <a:srgbClr val="000000"/>
              </a:solidFill>
              <a:latin typeface="Calibri"/>
            </a:endParaRPr>
          </a:p>
        </p:txBody>
      </p:sp>
      <p:sp>
        <p:nvSpPr>
          <p:cNvPr id="251" name="PlaceHolder 5"/>
          <p:cNvSpPr>
            <a:spLocks noGrp="1"/>
          </p:cNvSpPr>
          <p:nvPr>
            <p:ph type="body"/>
          </p:nvPr>
        </p:nvSpPr>
        <p:spPr>
          <a:xfrm>
            <a:off x="8427600" y="3773160"/>
            <a:ext cx="3451320" cy="1778400"/>
          </a:xfrm>
          <a:prstGeom prst="rect">
            <a:avLst/>
          </a:prstGeom>
        </p:spPr>
        <p:txBody>
          <a:bodyPr lIns="0" tIns="0" rIns="0" bIns="0">
            <a:normAutofit/>
          </a:bodyPr>
          <a:lstStyle/>
          <a:p>
            <a:endParaRPr lang="fr-FR" sz="2800" b="0" strike="noStrike" spc="-1">
              <a:solidFill>
                <a:srgbClr val="000000"/>
              </a:solidFill>
              <a:latin typeface="Calibri"/>
            </a:endParaRPr>
          </a:p>
        </p:txBody>
      </p:sp>
      <p:sp>
        <p:nvSpPr>
          <p:cNvPr id="252" name="PlaceHolder 6"/>
          <p:cNvSpPr>
            <a:spLocks noGrp="1"/>
          </p:cNvSpPr>
          <p:nvPr>
            <p:ph type="body"/>
          </p:nvPr>
        </p:nvSpPr>
        <p:spPr>
          <a:xfrm>
            <a:off x="4803120" y="3773160"/>
            <a:ext cx="3451320" cy="1778400"/>
          </a:xfrm>
          <a:prstGeom prst="rect">
            <a:avLst/>
          </a:prstGeom>
        </p:spPr>
        <p:txBody>
          <a:bodyPr lIns="0" tIns="0" rIns="0" bIns="0">
            <a:normAutofit/>
          </a:bodyPr>
          <a:lstStyle/>
          <a:p>
            <a:endParaRPr lang="fr-FR" sz="2800" b="0" strike="noStrike" spc="-1">
              <a:solidFill>
                <a:srgbClr val="000000"/>
              </a:solidFill>
              <a:latin typeface="Calibri"/>
            </a:endParaRPr>
          </a:p>
        </p:txBody>
      </p:sp>
      <p:sp>
        <p:nvSpPr>
          <p:cNvPr id="253" name="PlaceHolder 7"/>
          <p:cNvSpPr>
            <a:spLocks noGrp="1"/>
          </p:cNvSpPr>
          <p:nvPr>
            <p:ph type="body"/>
          </p:nvPr>
        </p:nvSpPr>
        <p:spPr>
          <a:xfrm>
            <a:off x="1179000" y="3773160"/>
            <a:ext cx="3451320" cy="1778400"/>
          </a:xfrm>
          <a:prstGeom prst="rect">
            <a:avLst/>
          </a:prstGeom>
        </p:spPr>
        <p:txBody>
          <a:bodyPr lIns="0" tIns="0" rIns="0" bIns="0">
            <a:normAutofit/>
          </a:bodyPr>
          <a:lstStyle/>
          <a:p>
            <a:endParaRPr lang="fr-FR" sz="2800" b="0" strike="noStrike" spc="-1">
              <a:solidFill>
                <a:srgbClr val="000000"/>
              </a:solidFill>
              <a:latin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339480" y="636480"/>
            <a:ext cx="11558160" cy="1210320"/>
          </a:xfrm>
          <a:prstGeom prst="rect">
            <a:avLst/>
          </a:prstGeom>
        </p:spPr>
        <p:txBody>
          <a:bodyPr lIns="0" tIns="0" rIns="0" bIns="0" anchor="ctr"/>
          <a:lstStyle/>
          <a:p>
            <a:endParaRPr lang="fr-FR" sz="1800" b="0" strike="noStrike" spc="-1">
              <a:solidFill>
                <a:srgbClr val="000000"/>
              </a:solidFill>
              <a:latin typeface="Calibri"/>
            </a:endParaRPr>
          </a:p>
        </p:txBody>
      </p:sp>
      <p:sp>
        <p:nvSpPr>
          <p:cNvPr id="19" name="PlaceHolder 2"/>
          <p:cNvSpPr>
            <a:spLocks noGrp="1"/>
          </p:cNvSpPr>
          <p:nvPr>
            <p:ph type="body"/>
          </p:nvPr>
        </p:nvSpPr>
        <p:spPr>
          <a:xfrm>
            <a:off x="1179000" y="1825560"/>
            <a:ext cx="5230440" cy="3728880"/>
          </a:xfrm>
          <a:prstGeom prst="rect">
            <a:avLst/>
          </a:prstGeom>
        </p:spPr>
        <p:txBody>
          <a:bodyPr lIns="0" tIns="0" rIns="0" bIns="0">
            <a:normAutofit/>
          </a:bodyPr>
          <a:lstStyle/>
          <a:p>
            <a:endParaRPr lang="fr-FR" sz="2800" b="0" strike="noStrike" spc="-1">
              <a:solidFill>
                <a:srgbClr val="000000"/>
              </a:solidFill>
              <a:latin typeface="Calibri"/>
            </a:endParaRPr>
          </a:p>
        </p:txBody>
      </p:sp>
      <p:sp>
        <p:nvSpPr>
          <p:cNvPr id="20" name="PlaceHolder 3"/>
          <p:cNvSpPr>
            <a:spLocks noGrp="1"/>
          </p:cNvSpPr>
          <p:nvPr>
            <p:ph type="body"/>
          </p:nvPr>
        </p:nvSpPr>
        <p:spPr>
          <a:xfrm>
            <a:off x="6671520" y="1825560"/>
            <a:ext cx="5230440" cy="1778400"/>
          </a:xfrm>
          <a:prstGeom prst="rect">
            <a:avLst/>
          </a:prstGeom>
        </p:spPr>
        <p:txBody>
          <a:bodyPr lIns="0" tIns="0" rIns="0" bIns="0">
            <a:normAutofit/>
          </a:bodyPr>
          <a:lstStyle/>
          <a:p>
            <a:endParaRPr lang="fr-FR" sz="2800" b="0" strike="noStrike" spc="-1">
              <a:solidFill>
                <a:srgbClr val="000000"/>
              </a:solidFill>
              <a:latin typeface="Calibri"/>
            </a:endParaRPr>
          </a:p>
        </p:txBody>
      </p:sp>
      <p:sp>
        <p:nvSpPr>
          <p:cNvPr id="21" name="PlaceHolder 4"/>
          <p:cNvSpPr>
            <a:spLocks noGrp="1"/>
          </p:cNvSpPr>
          <p:nvPr>
            <p:ph type="body"/>
          </p:nvPr>
        </p:nvSpPr>
        <p:spPr>
          <a:xfrm>
            <a:off x="6671520" y="3773160"/>
            <a:ext cx="5230440" cy="1778400"/>
          </a:xfrm>
          <a:prstGeom prst="rect">
            <a:avLst/>
          </a:prstGeom>
        </p:spPr>
        <p:txBody>
          <a:bodyPr lIns="0" tIns="0" rIns="0" bIns="0">
            <a:normAutofit/>
          </a:bodyPr>
          <a:lstStyle/>
          <a:p>
            <a:endParaRPr lang="fr-FR" sz="2800" b="0" strike="noStrike" spc="-1">
              <a:solidFill>
                <a:srgbClr val="000000"/>
              </a:solidFill>
              <a:latin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339480" y="636480"/>
            <a:ext cx="11558160" cy="1210320"/>
          </a:xfrm>
          <a:prstGeom prst="rect">
            <a:avLst/>
          </a:prstGeom>
        </p:spPr>
        <p:txBody>
          <a:bodyPr lIns="0" tIns="0" rIns="0" bIns="0" anchor="ctr"/>
          <a:lstStyle/>
          <a:p>
            <a:endParaRPr lang="fr-FR" sz="1800" b="0" strike="noStrike" spc="-1">
              <a:solidFill>
                <a:srgbClr val="000000"/>
              </a:solidFill>
              <a:latin typeface="Calibri"/>
            </a:endParaRPr>
          </a:p>
        </p:txBody>
      </p:sp>
      <p:sp>
        <p:nvSpPr>
          <p:cNvPr id="23" name="PlaceHolder 2"/>
          <p:cNvSpPr>
            <a:spLocks noGrp="1"/>
          </p:cNvSpPr>
          <p:nvPr>
            <p:ph type="body"/>
          </p:nvPr>
        </p:nvSpPr>
        <p:spPr>
          <a:xfrm>
            <a:off x="1179000" y="1825560"/>
            <a:ext cx="5230440" cy="1778400"/>
          </a:xfrm>
          <a:prstGeom prst="rect">
            <a:avLst/>
          </a:prstGeom>
        </p:spPr>
        <p:txBody>
          <a:bodyPr lIns="0" tIns="0" rIns="0" bIns="0">
            <a:normAutofit/>
          </a:bodyPr>
          <a:lstStyle/>
          <a:p>
            <a:endParaRPr lang="fr-FR" sz="2800" b="0" strike="noStrike" spc="-1">
              <a:solidFill>
                <a:srgbClr val="000000"/>
              </a:solidFill>
              <a:latin typeface="Calibri"/>
            </a:endParaRPr>
          </a:p>
        </p:txBody>
      </p:sp>
      <p:sp>
        <p:nvSpPr>
          <p:cNvPr id="24" name="PlaceHolder 3"/>
          <p:cNvSpPr>
            <a:spLocks noGrp="1"/>
          </p:cNvSpPr>
          <p:nvPr>
            <p:ph type="body"/>
          </p:nvPr>
        </p:nvSpPr>
        <p:spPr>
          <a:xfrm>
            <a:off x="6671520" y="1825560"/>
            <a:ext cx="5230440" cy="1778400"/>
          </a:xfrm>
          <a:prstGeom prst="rect">
            <a:avLst/>
          </a:prstGeom>
        </p:spPr>
        <p:txBody>
          <a:bodyPr lIns="0" tIns="0" rIns="0" bIns="0">
            <a:normAutofit/>
          </a:bodyPr>
          <a:lstStyle/>
          <a:p>
            <a:endParaRPr lang="fr-FR" sz="2800" b="0" strike="noStrike" spc="-1">
              <a:solidFill>
                <a:srgbClr val="000000"/>
              </a:solidFill>
              <a:latin typeface="Calibri"/>
            </a:endParaRPr>
          </a:p>
        </p:txBody>
      </p:sp>
      <p:sp>
        <p:nvSpPr>
          <p:cNvPr id="25" name="PlaceHolder 4"/>
          <p:cNvSpPr>
            <a:spLocks noGrp="1"/>
          </p:cNvSpPr>
          <p:nvPr>
            <p:ph type="body"/>
          </p:nvPr>
        </p:nvSpPr>
        <p:spPr>
          <a:xfrm>
            <a:off x="1179000" y="3773160"/>
            <a:ext cx="10718640" cy="1778400"/>
          </a:xfrm>
          <a:prstGeom prst="rect">
            <a:avLst/>
          </a:prstGeom>
        </p:spPr>
        <p:txBody>
          <a:bodyPr lIns="0" tIns="0" rIns="0" bIns="0">
            <a:normAutofit/>
          </a:bodyPr>
          <a:lstStyle/>
          <a:p>
            <a:endParaRPr lang="fr-FR" sz="2800" b="0" strike="noStrike" spc="-1">
              <a:solidFill>
                <a:srgbClr val="000000"/>
              </a:solidFill>
              <a:latin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jpe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slideLayout" Target="../slideLayouts/slideLayout37.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5" Type="http://schemas.openxmlformats.org/officeDocument/2006/relationships/image" Target="../media/image1.jpeg"/><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5.xml"/><Relationship Id="rId13" Type="http://schemas.openxmlformats.org/officeDocument/2006/relationships/theme" Target="../theme/theme4.xml"/><Relationship Id="rId3" Type="http://schemas.openxmlformats.org/officeDocument/2006/relationships/slideLayout" Target="../slideLayouts/slideLayout40.xml"/><Relationship Id="rId7" Type="http://schemas.openxmlformats.org/officeDocument/2006/relationships/slideLayout" Target="../slideLayouts/slideLayout44.xml"/><Relationship Id="rId12" Type="http://schemas.openxmlformats.org/officeDocument/2006/relationships/slideLayout" Target="../slideLayouts/slideLayout49.xml"/><Relationship Id="rId2" Type="http://schemas.openxmlformats.org/officeDocument/2006/relationships/slideLayout" Target="../slideLayouts/slideLayout39.xml"/><Relationship Id="rId1" Type="http://schemas.openxmlformats.org/officeDocument/2006/relationships/slideLayout" Target="../slideLayouts/slideLayout38.xml"/><Relationship Id="rId6" Type="http://schemas.openxmlformats.org/officeDocument/2006/relationships/slideLayout" Target="../slideLayouts/slideLayout43.xml"/><Relationship Id="rId11" Type="http://schemas.openxmlformats.org/officeDocument/2006/relationships/slideLayout" Target="../slideLayouts/slideLayout48.xml"/><Relationship Id="rId5" Type="http://schemas.openxmlformats.org/officeDocument/2006/relationships/slideLayout" Target="../slideLayouts/slideLayout42.xml"/><Relationship Id="rId10" Type="http://schemas.openxmlformats.org/officeDocument/2006/relationships/slideLayout" Target="../slideLayouts/slideLayout47.xml"/><Relationship Id="rId4" Type="http://schemas.openxmlformats.org/officeDocument/2006/relationships/slideLayout" Target="../slideLayouts/slideLayout41.xml"/><Relationship Id="rId9" Type="http://schemas.openxmlformats.org/officeDocument/2006/relationships/slideLayout" Target="../slideLayouts/slideLayout46.xml"/><Relationship Id="rId14" Type="http://schemas.openxmlformats.org/officeDocument/2006/relationships/image" Target="../media/image1.jpeg"/></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7.xml"/><Relationship Id="rId13" Type="http://schemas.openxmlformats.org/officeDocument/2006/relationships/theme" Target="../theme/theme5.xml"/><Relationship Id="rId3" Type="http://schemas.openxmlformats.org/officeDocument/2006/relationships/slideLayout" Target="../slideLayouts/slideLayout52.xml"/><Relationship Id="rId7" Type="http://schemas.openxmlformats.org/officeDocument/2006/relationships/slideLayout" Target="../slideLayouts/slideLayout56.xml"/><Relationship Id="rId12" Type="http://schemas.openxmlformats.org/officeDocument/2006/relationships/slideLayout" Target="../slideLayouts/slideLayout61.xml"/><Relationship Id="rId2" Type="http://schemas.openxmlformats.org/officeDocument/2006/relationships/slideLayout" Target="../slideLayouts/slideLayout51.xml"/><Relationship Id="rId1" Type="http://schemas.openxmlformats.org/officeDocument/2006/relationships/slideLayout" Target="../slideLayouts/slideLayout50.xml"/><Relationship Id="rId6" Type="http://schemas.openxmlformats.org/officeDocument/2006/relationships/slideLayout" Target="../slideLayouts/slideLayout55.xml"/><Relationship Id="rId11" Type="http://schemas.openxmlformats.org/officeDocument/2006/relationships/slideLayout" Target="../slideLayouts/slideLayout60.xml"/><Relationship Id="rId5" Type="http://schemas.openxmlformats.org/officeDocument/2006/relationships/slideLayout" Target="../slideLayouts/slideLayout54.xml"/><Relationship Id="rId10" Type="http://schemas.openxmlformats.org/officeDocument/2006/relationships/slideLayout" Target="../slideLayouts/slideLayout59.xml"/><Relationship Id="rId4" Type="http://schemas.openxmlformats.org/officeDocument/2006/relationships/slideLayout" Target="../slideLayouts/slideLayout53.xml"/><Relationship Id="rId9" Type="http://schemas.openxmlformats.org/officeDocument/2006/relationships/slideLayout" Target="../slideLayouts/slideLayout58.xml"/><Relationship Id="rId14" Type="http://schemas.openxmlformats.org/officeDocument/2006/relationships/image" Target="../media/image1.jpeg"/></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9.xml"/><Relationship Id="rId13" Type="http://schemas.openxmlformats.org/officeDocument/2006/relationships/theme" Target="../theme/theme6.xml"/><Relationship Id="rId3" Type="http://schemas.openxmlformats.org/officeDocument/2006/relationships/slideLayout" Target="../slideLayouts/slideLayout64.xml"/><Relationship Id="rId7" Type="http://schemas.openxmlformats.org/officeDocument/2006/relationships/slideLayout" Target="../slideLayouts/slideLayout68.xml"/><Relationship Id="rId12" Type="http://schemas.openxmlformats.org/officeDocument/2006/relationships/slideLayout" Target="../slideLayouts/slideLayout73.xml"/><Relationship Id="rId2" Type="http://schemas.openxmlformats.org/officeDocument/2006/relationships/slideLayout" Target="../slideLayouts/slideLayout63.xml"/><Relationship Id="rId1" Type="http://schemas.openxmlformats.org/officeDocument/2006/relationships/slideLayout" Target="../slideLayouts/slideLayout62.xml"/><Relationship Id="rId6" Type="http://schemas.openxmlformats.org/officeDocument/2006/relationships/slideLayout" Target="../slideLayouts/slideLayout67.xml"/><Relationship Id="rId11" Type="http://schemas.openxmlformats.org/officeDocument/2006/relationships/slideLayout" Target="../slideLayouts/slideLayout72.xml"/><Relationship Id="rId5" Type="http://schemas.openxmlformats.org/officeDocument/2006/relationships/slideLayout" Target="../slideLayouts/slideLayout66.xml"/><Relationship Id="rId10" Type="http://schemas.openxmlformats.org/officeDocument/2006/relationships/slideLayout" Target="../slideLayouts/slideLayout71.xml"/><Relationship Id="rId4" Type="http://schemas.openxmlformats.org/officeDocument/2006/relationships/slideLayout" Target="../slideLayouts/slideLayout65.xml"/><Relationship Id="rId9" Type="http://schemas.openxmlformats.org/officeDocument/2006/relationships/slideLayout" Target="../slideLayouts/slideLayout70.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CustomShape 1"/>
          <p:cNvSpPr/>
          <p:nvPr/>
        </p:nvSpPr>
        <p:spPr>
          <a:xfrm>
            <a:off x="0" y="0"/>
            <a:ext cx="12191760" cy="6857640"/>
          </a:xfrm>
          <a:prstGeom prst="rect">
            <a:avLst/>
          </a:prstGeom>
          <a:solidFill>
            <a:srgbClr val="343642"/>
          </a:solidFill>
          <a:ln>
            <a:noFill/>
          </a:ln>
        </p:spPr>
        <p:style>
          <a:lnRef idx="2">
            <a:schemeClr val="accent1">
              <a:shade val="50000"/>
            </a:schemeClr>
          </a:lnRef>
          <a:fillRef idx="1">
            <a:schemeClr val="accent1"/>
          </a:fillRef>
          <a:effectRef idx="0">
            <a:schemeClr val="accent1"/>
          </a:effectRef>
          <a:fontRef idx="minor"/>
        </p:style>
      </p:sp>
      <p:sp>
        <p:nvSpPr>
          <p:cNvPr id="6" name="PlaceHolder 2"/>
          <p:cNvSpPr>
            <a:spLocks noGrp="1"/>
          </p:cNvSpPr>
          <p:nvPr>
            <p:ph type="title"/>
          </p:nvPr>
        </p:nvSpPr>
        <p:spPr>
          <a:xfrm>
            <a:off x="1523880" y="1122480"/>
            <a:ext cx="9143640" cy="2387160"/>
          </a:xfrm>
          <a:prstGeom prst="rect">
            <a:avLst/>
          </a:prstGeom>
        </p:spPr>
        <p:txBody>
          <a:bodyPr anchor="b"/>
          <a:lstStyle/>
          <a:p>
            <a:pPr algn="ctr">
              <a:lnSpc>
                <a:spcPct val="100000"/>
              </a:lnSpc>
            </a:pPr>
            <a:r>
              <a:rPr lang="fr-FR" sz="6000" b="0" strike="noStrike" spc="-1">
                <a:solidFill>
                  <a:srgbClr val="FFFFFF"/>
                </a:solidFill>
                <a:latin typeface="Segoe UI Light"/>
              </a:rPr>
              <a:t>Titre du cours</a:t>
            </a:r>
            <a:endParaRPr lang="fr-FR" sz="6000" b="0" strike="noStrike" spc="-1">
              <a:solidFill>
                <a:srgbClr val="000000"/>
              </a:solidFill>
              <a:latin typeface="Calibri"/>
            </a:endParaRPr>
          </a:p>
        </p:txBody>
      </p:sp>
      <p:pic>
        <p:nvPicPr>
          <p:cNvPr id="2" name="Image 6"/>
          <p:cNvPicPr/>
          <p:nvPr/>
        </p:nvPicPr>
        <p:blipFill>
          <a:blip r:embed="rId14"/>
          <a:stretch/>
        </p:blipFill>
        <p:spPr>
          <a:xfrm>
            <a:off x="339480" y="5699160"/>
            <a:ext cx="839520" cy="839520"/>
          </a:xfrm>
          <a:prstGeom prst="rect">
            <a:avLst/>
          </a:prstGeom>
          <a:ln>
            <a:noFill/>
          </a:ln>
        </p:spPr>
      </p:pic>
      <p:sp>
        <p:nvSpPr>
          <p:cNvPr id="3" name="PlaceHolder 3"/>
          <p:cNvSpPr>
            <a:spLocks noGrp="1"/>
          </p:cNvSpPr>
          <p:nvPr>
            <p:ph type="sldNum"/>
          </p:nvPr>
        </p:nvSpPr>
        <p:spPr>
          <a:xfrm>
            <a:off x="9154800" y="6173640"/>
            <a:ext cx="2742840" cy="364680"/>
          </a:xfrm>
          <a:prstGeom prst="rect">
            <a:avLst/>
          </a:prstGeom>
        </p:spPr>
        <p:txBody>
          <a:bodyPr lIns="0" tIns="0" rIns="0" bIns="0" anchor="b"/>
          <a:lstStyle/>
          <a:p>
            <a:pPr>
              <a:lnSpc>
                <a:spcPct val="100000"/>
              </a:lnSpc>
            </a:pPr>
            <a:fld id="{48E82BE6-B7FB-45A7-8AE6-DA6973CFE424}" type="slidenum">
              <a:rPr lang="fr-FR" sz="1800" b="0" strike="noStrike" spc="-1">
                <a:solidFill>
                  <a:srgbClr val="FFFFFF"/>
                </a:solidFill>
                <a:latin typeface="Segoe UI"/>
              </a:rPr>
              <a:t>‹N°›</a:t>
            </a:fld>
            <a:endParaRPr lang="fr-FR" sz="1800" b="0" strike="noStrike" spc="-1">
              <a:latin typeface="Times New Roman"/>
            </a:endParaRPr>
          </a:p>
        </p:txBody>
      </p:sp>
      <p:sp>
        <p:nvSpPr>
          <p:cNvPr id="4" name="PlaceHolder 4"/>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fr-FR" sz="2800" b="0" strike="noStrike" spc="-1">
                <a:solidFill>
                  <a:srgbClr val="000000"/>
                </a:solidFill>
                <a:latin typeface="Calibri"/>
              </a:rPr>
              <a:t>Cliquez pour éditer le format du plan de texte</a:t>
            </a:r>
          </a:p>
          <a:p>
            <a:pPr marL="864000" lvl="1" indent="-324000">
              <a:spcBef>
                <a:spcPts val="1134"/>
              </a:spcBef>
              <a:buClr>
                <a:srgbClr val="000000"/>
              </a:buClr>
              <a:buSzPct val="75000"/>
              <a:buFont typeface="Symbol" charset="2"/>
              <a:buChar char=""/>
            </a:pPr>
            <a:r>
              <a:rPr lang="fr-FR" sz="2000" b="0" strike="noStrike" spc="-1">
                <a:solidFill>
                  <a:srgbClr val="000000"/>
                </a:solidFill>
                <a:latin typeface="Calibri"/>
              </a:rPr>
              <a:t>Second niveau de plan</a:t>
            </a:r>
          </a:p>
          <a:p>
            <a:pPr marL="1296000" lvl="2" indent="-288000">
              <a:spcBef>
                <a:spcPts val="850"/>
              </a:spcBef>
              <a:buClr>
                <a:srgbClr val="000000"/>
              </a:buClr>
              <a:buSzPct val="45000"/>
              <a:buFont typeface="Wingdings" charset="2"/>
              <a:buChar char=""/>
            </a:pPr>
            <a:r>
              <a:rPr lang="fr-FR" sz="1800" b="0" strike="noStrike" spc="-1">
                <a:solidFill>
                  <a:srgbClr val="000000"/>
                </a:solidFill>
                <a:latin typeface="Calibri"/>
              </a:rPr>
              <a:t>Troisième niveau de plan</a:t>
            </a:r>
          </a:p>
          <a:p>
            <a:pPr marL="1728000" lvl="3" indent="-216000">
              <a:spcBef>
                <a:spcPts val="567"/>
              </a:spcBef>
              <a:buClr>
                <a:srgbClr val="000000"/>
              </a:buClr>
              <a:buSzPct val="75000"/>
              <a:buFont typeface="Symbol" charset="2"/>
              <a:buChar char=""/>
            </a:pPr>
            <a:r>
              <a:rPr lang="fr-FR" sz="1800" b="0" strike="noStrike" spc="-1">
                <a:solidFill>
                  <a:srgbClr val="000000"/>
                </a:solidFill>
                <a:latin typeface="Calibri"/>
              </a:rPr>
              <a:t>Quatrième niveau de plan</a:t>
            </a:r>
          </a:p>
          <a:p>
            <a:pPr marL="2160000" lvl="4" indent="-216000">
              <a:spcBef>
                <a:spcPts val="283"/>
              </a:spcBef>
              <a:buClr>
                <a:srgbClr val="000000"/>
              </a:buClr>
              <a:buSzPct val="45000"/>
              <a:buFont typeface="Wingdings" charset="2"/>
              <a:buChar char=""/>
            </a:pPr>
            <a:r>
              <a:rPr lang="fr-FR" sz="2000" b="0" strike="noStrike" spc="-1">
                <a:solidFill>
                  <a:srgbClr val="000000"/>
                </a:solidFill>
                <a:latin typeface="Calibri"/>
              </a:rPr>
              <a:t>Cinquième niveau de plan</a:t>
            </a:r>
          </a:p>
          <a:p>
            <a:pPr marL="2592000" lvl="5" indent="-216000">
              <a:spcBef>
                <a:spcPts val="283"/>
              </a:spcBef>
              <a:buClr>
                <a:srgbClr val="000000"/>
              </a:buClr>
              <a:buSzPct val="45000"/>
              <a:buFont typeface="Wingdings" charset="2"/>
              <a:buChar char=""/>
            </a:pPr>
            <a:r>
              <a:rPr lang="fr-FR" sz="2000" b="0" strike="noStrike" spc="-1">
                <a:solidFill>
                  <a:srgbClr val="000000"/>
                </a:solidFill>
                <a:latin typeface="Calibri"/>
              </a:rPr>
              <a:t>Sixième niveau de plan</a:t>
            </a:r>
          </a:p>
          <a:p>
            <a:pPr marL="3024000" lvl="6" indent="-216000">
              <a:spcBef>
                <a:spcPts val="283"/>
              </a:spcBef>
              <a:buClr>
                <a:srgbClr val="000000"/>
              </a:buClr>
              <a:buSzPct val="45000"/>
              <a:buFont typeface="Wingdings" charset="2"/>
              <a:buChar char=""/>
            </a:pPr>
            <a:r>
              <a:rPr lang="fr-FR" sz="2000" b="0" strike="noStrike" spc="-1">
                <a:solidFill>
                  <a:srgbClr val="000000"/>
                </a:solidFill>
                <a:latin typeface="Calibri"/>
              </a:rPr>
              <a:t>Septième niveau de plan</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1" name="CustomShape 1"/>
          <p:cNvSpPr/>
          <p:nvPr/>
        </p:nvSpPr>
        <p:spPr>
          <a:xfrm>
            <a:off x="0" y="0"/>
            <a:ext cx="12191760" cy="6857640"/>
          </a:xfrm>
          <a:prstGeom prst="rect">
            <a:avLst/>
          </a:prstGeom>
          <a:solidFill>
            <a:srgbClr val="959E9E">
              <a:alpha val="25000"/>
            </a:srgbClr>
          </a:solidFill>
          <a:ln>
            <a:noFill/>
          </a:ln>
        </p:spPr>
        <p:style>
          <a:lnRef idx="2">
            <a:schemeClr val="accent1">
              <a:shade val="50000"/>
            </a:schemeClr>
          </a:lnRef>
          <a:fillRef idx="1">
            <a:schemeClr val="accent1"/>
          </a:fillRef>
          <a:effectRef idx="0">
            <a:schemeClr val="accent1"/>
          </a:effectRef>
          <a:fontRef idx="minor"/>
        </p:style>
      </p:sp>
      <p:sp>
        <p:nvSpPr>
          <p:cNvPr id="42" name="CustomShape 2"/>
          <p:cNvSpPr/>
          <p:nvPr/>
        </p:nvSpPr>
        <p:spPr>
          <a:xfrm>
            <a:off x="0" y="829440"/>
            <a:ext cx="12191760" cy="6028200"/>
          </a:xfrm>
          <a:prstGeom prst="rect">
            <a:avLst/>
          </a:prstGeom>
          <a:solidFill>
            <a:srgbClr val="348899"/>
          </a:solidFill>
          <a:ln>
            <a:noFill/>
          </a:ln>
        </p:spPr>
        <p:style>
          <a:lnRef idx="2">
            <a:schemeClr val="accent1">
              <a:shade val="50000"/>
            </a:schemeClr>
          </a:lnRef>
          <a:fillRef idx="1">
            <a:schemeClr val="accent1"/>
          </a:fillRef>
          <a:effectRef idx="0">
            <a:schemeClr val="accent1"/>
          </a:effectRef>
          <a:fontRef idx="minor"/>
        </p:style>
      </p:sp>
      <p:sp>
        <p:nvSpPr>
          <p:cNvPr id="43" name="PlaceHolder 3"/>
          <p:cNvSpPr>
            <a:spLocks noGrp="1"/>
          </p:cNvSpPr>
          <p:nvPr>
            <p:ph type="title"/>
          </p:nvPr>
        </p:nvSpPr>
        <p:spPr>
          <a:xfrm>
            <a:off x="339480" y="1099080"/>
            <a:ext cx="3672360" cy="2433960"/>
          </a:xfrm>
          <a:prstGeom prst="rect">
            <a:avLst/>
          </a:prstGeom>
        </p:spPr>
        <p:txBody>
          <a:bodyPr lIns="0" tIns="0" rIns="0" bIns="0"/>
          <a:lstStyle/>
          <a:p>
            <a:pPr>
              <a:lnSpc>
                <a:spcPct val="100000"/>
              </a:lnSpc>
            </a:pPr>
            <a:r>
              <a:rPr lang="fr-FR" sz="4400" b="0" strike="noStrike" spc="-1">
                <a:solidFill>
                  <a:srgbClr val="FFFFFF"/>
                </a:solidFill>
                <a:latin typeface="Segoe UI Light"/>
              </a:rPr>
              <a:t>Modifiez le style du titre</a:t>
            </a:r>
            <a:endParaRPr lang="fr-FR" sz="4400" b="0" strike="noStrike" spc="-1">
              <a:solidFill>
                <a:srgbClr val="000000"/>
              </a:solidFill>
              <a:latin typeface="Calibri"/>
            </a:endParaRPr>
          </a:p>
        </p:txBody>
      </p:sp>
      <p:sp>
        <p:nvSpPr>
          <p:cNvPr id="44" name="PlaceHolder 4"/>
          <p:cNvSpPr>
            <a:spLocks noGrp="1"/>
          </p:cNvSpPr>
          <p:nvPr>
            <p:ph type="body"/>
          </p:nvPr>
        </p:nvSpPr>
        <p:spPr>
          <a:xfrm>
            <a:off x="4645440" y="1099080"/>
            <a:ext cx="7252200" cy="3728880"/>
          </a:xfrm>
          <a:prstGeom prst="rect">
            <a:avLst/>
          </a:prstGeom>
        </p:spPr>
        <p:txBody>
          <a:bodyPr/>
          <a:lstStyle/>
          <a:p>
            <a:pPr marL="343080" indent="-342720">
              <a:lnSpc>
                <a:spcPct val="100000"/>
              </a:lnSpc>
              <a:spcBef>
                <a:spcPts val="1001"/>
              </a:spcBef>
              <a:buClr>
                <a:srgbClr val="D9D9D9"/>
              </a:buClr>
              <a:buFont typeface="Arial"/>
              <a:buChar char="•"/>
            </a:pPr>
            <a:r>
              <a:rPr lang="fr-FR" sz="2400" b="0" strike="noStrike" spc="-1">
                <a:solidFill>
                  <a:srgbClr val="D9D9D9"/>
                </a:solidFill>
                <a:latin typeface="Segoe UI"/>
              </a:rPr>
              <a:t>Modifiez les styles du texte du masquehf:kifyfyfyfyfyfyfyf:kfk:gvgl:g</a:t>
            </a:r>
            <a:endParaRPr lang="fr-FR" sz="2400" b="0" strike="noStrike" spc="-1">
              <a:solidFill>
                <a:srgbClr val="000000"/>
              </a:solidFill>
              <a:latin typeface="Calibri"/>
            </a:endParaRPr>
          </a:p>
          <a:p>
            <a:pPr marL="343080" indent="-342720">
              <a:lnSpc>
                <a:spcPct val="100000"/>
              </a:lnSpc>
              <a:spcBef>
                <a:spcPts val="1001"/>
              </a:spcBef>
              <a:buClr>
                <a:srgbClr val="D9D9D9"/>
              </a:buClr>
              <a:buFont typeface="Arial"/>
              <a:buChar char="•"/>
            </a:pPr>
            <a:r>
              <a:rPr lang="fr-FR" sz="2400" b="0" strike="noStrike" spc="-1">
                <a:solidFill>
                  <a:srgbClr val="D9D9D9"/>
                </a:solidFill>
                <a:latin typeface="Segoe UI"/>
              </a:rPr>
              <a:t>:glo!g lgl:gf:</a:t>
            </a:r>
            <a:endParaRPr lang="fr-FR" sz="2400" b="0" strike="noStrike" spc="-1">
              <a:solidFill>
                <a:srgbClr val="000000"/>
              </a:solidFill>
              <a:latin typeface="Calibri"/>
            </a:endParaRPr>
          </a:p>
          <a:p>
            <a:pPr>
              <a:lnSpc>
                <a:spcPct val="100000"/>
              </a:lnSpc>
              <a:spcBef>
                <a:spcPts val="1001"/>
              </a:spcBef>
            </a:pPr>
            <a:endParaRPr lang="fr-FR" sz="2400" b="0" strike="noStrike" spc="-1">
              <a:solidFill>
                <a:srgbClr val="000000"/>
              </a:solidFill>
              <a:latin typeface="Calibri"/>
            </a:endParaRPr>
          </a:p>
          <a:p>
            <a:pPr marL="743040" lvl="1" indent="-285480">
              <a:lnSpc>
                <a:spcPct val="100000"/>
              </a:lnSpc>
              <a:spcBef>
                <a:spcPts val="1001"/>
              </a:spcBef>
              <a:buClr>
                <a:srgbClr val="D9D9D9"/>
              </a:buClr>
              <a:buFont typeface="Arial"/>
              <a:buChar char="•"/>
            </a:pPr>
            <a:r>
              <a:rPr lang="fr-FR" sz="1800" b="0" strike="noStrike" spc="-1">
                <a:solidFill>
                  <a:srgbClr val="D9D9D9"/>
                </a:solidFill>
                <a:latin typeface="Segoe UI"/>
              </a:rPr>
              <a:t>Deuxième niveauhil:iiiiiiiiiiiiiiiiiiiiiiopùjkb ihlfo:ghoglugmohhvki:y  yiyfi:ilyg li</a:t>
            </a:r>
            <a:endParaRPr lang="fr-FR" sz="1800" b="0" strike="noStrike" spc="-1">
              <a:solidFill>
                <a:srgbClr val="000000"/>
              </a:solidFill>
              <a:latin typeface="Calibri"/>
            </a:endParaRPr>
          </a:p>
          <a:p>
            <a:pPr marL="1200240" lvl="2" indent="-285480">
              <a:lnSpc>
                <a:spcPct val="100000"/>
              </a:lnSpc>
              <a:spcBef>
                <a:spcPts val="1001"/>
              </a:spcBef>
              <a:buClr>
                <a:srgbClr val="D9D9D9"/>
              </a:buClr>
              <a:buFont typeface="Arial"/>
              <a:buChar char="•"/>
            </a:pPr>
            <a:r>
              <a:rPr lang="fr-FR" sz="1400" b="0" strike="noStrike" spc="-1">
                <a:solidFill>
                  <a:srgbClr val="D9D9D9"/>
                </a:solidFill>
                <a:latin typeface="Segoe UI"/>
              </a:rPr>
              <a:t>Troisième niveau</a:t>
            </a:r>
            <a:endParaRPr lang="fr-FR" sz="1400" b="0" strike="noStrike" spc="-1">
              <a:solidFill>
                <a:srgbClr val="000000"/>
              </a:solidFill>
              <a:latin typeface="Calibri"/>
            </a:endParaRPr>
          </a:p>
          <a:p>
            <a:pPr marL="1657440" lvl="3" indent="-285480">
              <a:lnSpc>
                <a:spcPct val="100000"/>
              </a:lnSpc>
              <a:spcBef>
                <a:spcPts val="1001"/>
              </a:spcBef>
              <a:buClr>
                <a:srgbClr val="D9D9D9"/>
              </a:buClr>
              <a:buFont typeface="Arial"/>
              <a:buChar char="•"/>
            </a:pPr>
            <a:r>
              <a:rPr lang="fr-FR" sz="1400" b="0" strike="noStrike" spc="-1">
                <a:solidFill>
                  <a:srgbClr val="D9D9D9"/>
                </a:solidFill>
                <a:latin typeface="Segoe UI"/>
              </a:rPr>
              <a:t>Quatrième niveau</a:t>
            </a:r>
            <a:endParaRPr lang="fr-FR" sz="1400" b="0" strike="noStrike" spc="-1">
              <a:solidFill>
                <a:srgbClr val="000000"/>
              </a:solidFill>
              <a:latin typeface="Calibri"/>
            </a:endParaRPr>
          </a:p>
          <a:p>
            <a:pPr marL="2114640" lvl="4" indent="-285480">
              <a:lnSpc>
                <a:spcPct val="100000"/>
              </a:lnSpc>
              <a:spcBef>
                <a:spcPts val="1001"/>
              </a:spcBef>
              <a:buClr>
                <a:srgbClr val="D9D9D9"/>
              </a:buClr>
              <a:buFont typeface="Arial"/>
              <a:buChar char="•"/>
            </a:pPr>
            <a:r>
              <a:rPr lang="fr-FR" sz="1400" b="0" strike="noStrike" spc="-1">
                <a:solidFill>
                  <a:srgbClr val="D9D9D9"/>
                </a:solidFill>
                <a:latin typeface="Segoe UI"/>
              </a:rPr>
              <a:t>Cinquième niveau</a:t>
            </a:r>
            <a:endParaRPr lang="fr-FR" sz="1400" b="0" strike="noStrike" spc="-1">
              <a:solidFill>
                <a:srgbClr val="000000"/>
              </a:solidFill>
              <a:latin typeface="Calibri"/>
            </a:endParaRPr>
          </a:p>
        </p:txBody>
      </p:sp>
      <p:sp>
        <p:nvSpPr>
          <p:cNvPr id="45" name="PlaceHolder 5"/>
          <p:cNvSpPr>
            <a:spLocks noGrp="1"/>
          </p:cNvSpPr>
          <p:nvPr>
            <p:ph type="sldNum"/>
          </p:nvPr>
        </p:nvSpPr>
        <p:spPr>
          <a:xfrm>
            <a:off x="11012760" y="6173640"/>
            <a:ext cx="884880" cy="364680"/>
          </a:xfrm>
          <a:prstGeom prst="rect">
            <a:avLst/>
          </a:prstGeom>
        </p:spPr>
        <p:txBody>
          <a:bodyPr lIns="0" tIns="0" rIns="0" bIns="0" anchor="b"/>
          <a:lstStyle/>
          <a:p>
            <a:pPr>
              <a:lnSpc>
                <a:spcPct val="100000"/>
              </a:lnSpc>
            </a:pPr>
            <a:fld id="{9B77B4AD-DA8C-4019-AAB7-A20A0D5EF0DC}" type="slidenum">
              <a:rPr lang="fr-FR" sz="1800" b="0" strike="noStrike" spc="-1">
                <a:solidFill>
                  <a:srgbClr val="343642"/>
                </a:solidFill>
                <a:latin typeface="Segoe UI"/>
              </a:rPr>
              <a:t>‹N°›</a:t>
            </a:fld>
            <a:endParaRPr lang="fr-FR" sz="1800" b="0" strike="noStrike" spc="-1">
              <a:latin typeface="Times New Roman"/>
            </a:endParaRPr>
          </a:p>
        </p:txBody>
      </p:sp>
      <p:pic>
        <p:nvPicPr>
          <p:cNvPr id="46" name="Image 8"/>
          <p:cNvPicPr/>
          <p:nvPr/>
        </p:nvPicPr>
        <p:blipFill>
          <a:blip r:embed="rId14"/>
          <a:stretch/>
        </p:blipFill>
        <p:spPr>
          <a:xfrm>
            <a:off x="339480" y="5699160"/>
            <a:ext cx="839520" cy="839520"/>
          </a:xfrm>
          <a:prstGeom prst="rect">
            <a:avLst/>
          </a:prstGeom>
          <a:ln>
            <a:noFill/>
          </a:ln>
        </p:spPr>
      </p:pic>
      <p:sp>
        <p:nvSpPr>
          <p:cNvPr id="47" name="PlaceHolder 6"/>
          <p:cNvSpPr>
            <a:spLocks noGrp="1"/>
          </p:cNvSpPr>
          <p:nvPr>
            <p:ph type="body"/>
          </p:nvPr>
        </p:nvSpPr>
        <p:spPr>
          <a:xfrm>
            <a:off x="339480" y="192960"/>
            <a:ext cx="11555640" cy="443160"/>
          </a:xfrm>
          <a:prstGeom prst="rect">
            <a:avLst/>
          </a:prstGeom>
        </p:spPr>
        <p:txBody>
          <a:bodyPr lIns="0" tIns="0" rIns="0" bIns="0" anchor="b">
            <a:normAutofit/>
          </a:bodyPr>
          <a:lstStyle/>
          <a:p>
            <a:pPr>
              <a:lnSpc>
                <a:spcPct val="100000"/>
              </a:lnSpc>
              <a:spcBef>
                <a:spcPts val="1001"/>
              </a:spcBef>
            </a:pPr>
            <a:r>
              <a:rPr lang="fr-FR" sz="2400" b="0" strike="noStrike" spc="-1">
                <a:solidFill>
                  <a:srgbClr val="343642"/>
                </a:solidFill>
                <a:latin typeface="Segoe UI Light"/>
              </a:rPr>
              <a:t>Nom du module</a:t>
            </a:r>
            <a:endParaRPr lang="fr-FR" sz="2400" b="0" strike="noStrike" spc="-1">
              <a:solidFill>
                <a:srgbClr val="000000"/>
              </a:solidFill>
              <a:latin typeface="Calibri"/>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4" name="CustomShape 1"/>
          <p:cNvSpPr/>
          <p:nvPr/>
        </p:nvSpPr>
        <p:spPr>
          <a:xfrm>
            <a:off x="0" y="0"/>
            <a:ext cx="12191760" cy="6857640"/>
          </a:xfrm>
          <a:prstGeom prst="rect">
            <a:avLst/>
          </a:prstGeom>
          <a:solidFill>
            <a:srgbClr val="979C9C">
              <a:alpha val="25000"/>
            </a:srgbClr>
          </a:solidFill>
          <a:ln>
            <a:noFill/>
          </a:ln>
        </p:spPr>
        <p:style>
          <a:lnRef idx="2">
            <a:schemeClr val="accent1">
              <a:shade val="50000"/>
            </a:schemeClr>
          </a:lnRef>
          <a:fillRef idx="1">
            <a:schemeClr val="accent1"/>
          </a:fillRef>
          <a:effectRef idx="0">
            <a:schemeClr val="accent1"/>
          </a:effectRef>
          <a:fontRef idx="minor"/>
        </p:style>
      </p:sp>
      <p:sp>
        <p:nvSpPr>
          <p:cNvPr id="85" name="CustomShape 2"/>
          <p:cNvSpPr/>
          <p:nvPr/>
        </p:nvSpPr>
        <p:spPr>
          <a:xfrm>
            <a:off x="0" y="6173640"/>
            <a:ext cx="12191760" cy="697320"/>
          </a:xfrm>
          <a:prstGeom prst="rect">
            <a:avLst/>
          </a:prstGeom>
          <a:solidFill>
            <a:srgbClr val="348899"/>
          </a:solidFill>
          <a:ln>
            <a:noFill/>
          </a:ln>
        </p:spPr>
        <p:style>
          <a:lnRef idx="2">
            <a:schemeClr val="accent1">
              <a:shade val="50000"/>
            </a:schemeClr>
          </a:lnRef>
          <a:fillRef idx="1">
            <a:schemeClr val="accent1"/>
          </a:fillRef>
          <a:effectRef idx="0">
            <a:schemeClr val="accent1"/>
          </a:effectRef>
          <a:fontRef idx="minor"/>
        </p:style>
      </p:sp>
      <p:sp>
        <p:nvSpPr>
          <p:cNvPr id="86" name="PlaceHolder 3"/>
          <p:cNvSpPr>
            <a:spLocks noGrp="1"/>
          </p:cNvSpPr>
          <p:nvPr>
            <p:ph type="title"/>
          </p:nvPr>
        </p:nvSpPr>
        <p:spPr>
          <a:xfrm>
            <a:off x="339480" y="636480"/>
            <a:ext cx="11558160" cy="1210320"/>
          </a:xfrm>
          <a:prstGeom prst="rect">
            <a:avLst/>
          </a:prstGeom>
        </p:spPr>
        <p:txBody>
          <a:bodyPr lIns="0" tIns="0" rIns="0" bIns="0"/>
          <a:lstStyle/>
          <a:p>
            <a:pPr>
              <a:lnSpc>
                <a:spcPct val="100000"/>
              </a:lnSpc>
            </a:pPr>
            <a:r>
              <a:rPr lang="fr-FR" sz="4400" b="0" strike="noStrike" spc="-1">
                <a:solidFill>
                  <a:srgbClr val="348899"/>
                </a:solidFill>
                <a:latin typeface="Segoe UI Light"/>
              </a:rPr>
              <a:t>Modifiez le style du titre</a:t>
            </a:r>
            <a:endParaRPr lang="fr-FR" sz="4400" b="0" strike="noStrike" spc="-1">
              <a:solidFill>
                <a:srgbClr val="000000"/>
              </a:solidFill>
              <a:latin typeface="Calibri"/>
            </a:endParaRPr>
          </a:p>
        </p:txBody>
      </p:sp>
      <p:sp>
        <p:nvSpPr>
          <p:cNvPr id="87" name="PlaceHolder 4"/>
          <p:cNvSpPr>
            <a:spLocks noGrp="1"/>
          </p:cNvSpPr>
          <p:nvPr>
            <p:ph type="body"/>
          </p:nvPr>
        </p:nvSpPr>
        <p:spPr>
          <a:xfrm>
            <a:off x="1179000" y="1825560"/>
            <a:ext cx="10718640" cy="3728880"/>
          </a:xfrm>
          <a:prstGeom prst="rect">
            <a:avLst/>
          </a:prstGeom>
        </p:spPr>
        <p:txBody>
          <a:bodyPr/>
          <a:lstStyle/>
          <a:p>
            <a:pPr marL="228600" indent="-228240">
              <a:lnSpc>
                <a:spcPct val="100000"/>
              </a:lnSpc>
              <a:spcBef>
                <a:spcPts val="1001"/>
              </a:spcBef>
              <a:buClr>
                <a:srgbClr val="004358"/>
              </a:buClr>
              <a:buFont typeface="Arial"/>
              <a:buChar char="•"/>
            </a:pPr>
            <a:r>
              <a:rPr lang="fr-FR" sz="2400" b="0" strike="noStrike" spc="-1">
                <a:solidFill>
                  <a:srgbClr val="343642"/>
                </a:solidFill>
                <a:latin typeface="Segoe UI"/>
              </a:rPr>
              <a:t>Modifiez les styles du texte du masque</a:t>
            </a:r>
            <a:endParaRPr lang="fr-FR" sz="2400" b="0" strike="noStrike" spc="-1">
              <a:solidFill>
                <a:srgbClr val="000000"/>
              </a:solidFill>
              <a:latin typeface="Calibri"/>
            </a:endParaRPr>
          </a:p>
          <a:p>
            <a:pPr marL="685800" lvl="1" indent="-228240">
              <a:lnSpc>
                <a:spcPct val="100000"/>
              </a:lnSpc>
              <a:spcBef>
                <a:spcPts val="499"/>
              </a:spcBef>
              <a:buClr>
                <a:srgbClr val="348899"/>
              </a:buClr>
              <a:buFont typeface="Arial"/>
              <a:buChar char="•"/>
            </a:pPr>
            <a:r>
              <a:rPr lang="fr-FR" sz="1800" b="0" strike="noStrike" spc="-1">
                <a:solidFill>
                  <a:srgbClr val="343642"/>
                </a:solidFill>
                <a:latin typeface="Segoe UI"/>
              </a:rPr>
              <a:t>Deuxième niveau</a:t>
            </a:r>
            <a:endParaRPr lang="fr-FR" sz="1800" b="0" strike="noStrike" spc="-1">
              <a:solidFill>
                <a:srgbClr val="000000"/>
              </a:solidFill>
              <a:latin typeface="Calibri"/>
            </a:endParaRPr>
          </a:p>
          <a:p>
            <a:pPr marL="1143000" lvl="2" indent="-228240">
              <a:lnSpc>
                <a:spcPct val="100000"/>
              </a:lnSpc>
              <a:spcBef>
                <a:spcPts val="499"/>
              </a:spcBef>
              <a:buClr>
                <a:srgbClr val="ACCFCC"/>
              </a:buClr>
              <a:buFont typeface="Arial"/>
              <a:buChar char="•"/>
            </a:pPr>
            <a:r>
              <a:rPr lang="fr-FR" sz="1400" b="0" strike="noStrike" spc="-1">
                <a:solidFill>
                  <a:srgbClr val="343642"/>
                </a:solidFill>
                <a:latin typeface="Segoe UI"/>
              </a:rPr>
              <a:t>Troisième niveau</a:t>
            </a:r>
            <a:endParaRPr lang="fr-FR" sz="1400" b="0" strike="noStrike" spc="-1">
              <a:solidFill>
                <a:srgbClr val="000000"/>
              </a:solidFill>
              <a:latin typeface="Calibri"/>
            </a:endParaRPr>
          </a:p>
          <a:p>
            <a:pPr marL="1600200" lvl="3" indent="-228240">
              <a:lnSpc>
                <a:spcPct val="100000"/>
              </a:lnSpc>
              <a:spcBef>
                <a:spcPts val="499"/>
              </a:spcBef>
              <a:buClr>
                <a:srgbClr val="979C9C"/>
              </a:buClr>
              <a:buFont typeface="Arial"/>
              <a:buChar char="•"/>
            </a:pPr>
            <a:r>
              <a:rPr lang="fr-FR" sz="1400" b="0" strike="noStrike" spc="-1">
                <a:solidFill>
                  <a:srgbClr val="343642"/>
                </a:solidFill>
                <a:latin typeface="Segoe UI"/>
              </a:rPr>
              <a:t>Quatrième niveau</a:t>
            </a:r>
            <a:endParaRPr lang="fr-FR" sz="1400" b="0" strike="noStrike" spc="-1">
              <a:solidFill>
                <a:srgbClr val="000000"/>
              </a:solidFill>
              <a:latin typeface="Calibri"/>
            </a:endParaRPr>
          </a:p>
          <a:p>
            <a:pPr marL="2057400" lvl="4" indent="-228240">
              <a:lnSpc>
                <a:spcPct val="100000"/>
              </a:lnSpc>
              <a:spcBef>
                <a:spcPts val="499"/>
              </a:spcBef>
              <a:buClr>
                <a:srgbClr val="979C9C"/>
              </a:buClr>
              <a:buFont typeface="Arial"/>
              <a:buChar char="•"/>
            </a:pPr>
            <a:r>
              <a:rPr lang="fr-FR" sz="1400" b="0" strike="noStrike" spc="-1">
                <a:solidFill>
                  <a:srgbClr val="343642"/>
                </a:solidFill>
                <a:latin typeface="Segoe UI"/>
              </a:rPr>
              <a:t>Cinquième niveau</a:t>
            </a:r>
            <a:endParaRPr lang="fr-FR" sz="1400" b="0" strike="noStrike" spc="-1">
              <a:solidFill>
                <a:srgbClr val="000000"/>
              </a:solidFill>
              <a:latin typeface="Calibri"/>
            </a:endParaRPr>
          </a:p>
        </p:txBody>
      </p:sp>
      <p:sp>
        <p:nvSpPr>
          <p:cNvPr id="88" name="PlaceHolder 5"/>
          <p:cNvSpPr>
            <a:spLocks noGrp="1"/>
          </p:cNvSpPr>
          <p:nvPr>
            <p:ph type="sldNum"/>
          </p:nvPr>
        </p:nvSpPr>
        <p:spPr>
          <a:xfrm>
            <a:off x="11012760" y="6173640"/>
            <a:ext cx="884880" cy="364680"/>
          </a:xfrm>
          <a:prstGeom prst="rect">
            <a:avLst/>
          </a:prstGeom>
        </p:spPr>
        <p:txBody>
          <a:bodyPr lIns="0" tIns="0" rIns="0" bIns="0" anchor="b"/>
          <a:lstStyle/>
          <a:p>
            <a:pPr>
              <a:lnSpc>
                <a:spcPct val="100000"/>
              </a:lnSpc>
            </a:pPr>
            <a:fld id="{BB678EB8-1D2C-4476-A12A-11D378E31C98}" type="slidenum">
              <a:rPr lang="fr-FR" sz="1800" b="0" strike="noStrike" spc="-1">
                <a:solidFill>
                  <a:srgbClr val="FFFFFF"/>
                </a:solidFill>
                <a:latin typeface="Segoe UI"/>
              </a:rPr>
              <a:t>‹N°›</a:t>
            </a:fld>
            <a:endParaRPr lang="fr-FR" sz="1800" b="0" strike="noStrike" spc="-1">
              <a:latin typeface="Times New Roman"/>
            </a:endParaRPr>
          </a:p>
        </p:txBody>
      </p:sp>
      <p:pic>
        <p:nvPicPr>
          <p:cNvPr id="89" name="Image 8"/>
          <p:cNvPicPr/>
          <p:nvPr/>
        </p:nvPicPr>
        <p:blipFill>
          <a:blip r:embed="rId15"/>
          <a:stretch/>
        </p:blipFill>
        <p:spPr>
          <a:xfrm>
            <a:off x="339480" y="5699160"/>
            <a:ext cx="839520" cy="839520"/>
          </a:xfrm>
          <a:prstGeom prst="rect">
            <a:avLst/>
          </a:prstGeom>
          <a:ln>
            <a:noFill/>
          </a:ln>
        </p:spPr>
      </p:pic>
      <p:sp>
        <p:nvSpPr>
          <p:cNvPr id="90" name="PlaceHolder 6"/>
          <p:cNvSpPr>
            <a:spLocks noGrp="1"/>
          </p:cNvSpPr>
          <p:nvPr>
            <p:ph type="body"/>
          </p:nvPr>
        </p:nvSpPr>
        <p:spPr>
          <a:xfrm>
            <a:off x="339480" y="192960"/>
            <a:ext cx="11555640" cy="429480"/>
          </a:xfrm>
          <a:prstGeom prst="rect">
            <a:avLst/>
          </a:prstGeom>
        </p:spPr>
        <p:txBody>
          <a:bodyPr lIns="0" tIns="0" rIns="0" bIns="0" anchor="b">
            <a:normAutofit/>
          </a:bodyPr>
          <a:lstStyle/>
          <a:p>
            <a:pPr>
              <a:lnSpc>
                <a:spcPct val="100000"/>
              </a:lnSpc>
              <a:spcBef>
                <a:spcPts val="1001"/>
              </a:spcBef>
            </a:pPr>
            <a:r>
              <a:rPr lang="fr-FR" sz="2400" b="0" strike="noStrike" spc="-1">
                <a:solidFill>
                  <a:srgbClr val="343642"/>
                </a:solidFill>
                <a:latin typeface="Segoe UI Light"/>
              </a:rPr>
              <a:t>Nom du module</a:t>
            </a:r>
            <a:endParaRPr lang="fr-FR" sz="2400" b="0" strike="noStrike" spc="-1">
              <a:solidFill>
                <a:srgbClr val="000000"/>
              </a:solidFill>
              <a:latin typeface="Calibri"/>
            </a:endParaRP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726"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7" name="CustomShape 1"/>
          <p:cNvSpPr/>
          <p:nvPr/>
        </p:nvSpPr>
        <p:spPr>
          <a:xfrm>
            <a:off x="0" y="0"/>
            <a:ext cx="12191760" cy="6857640"/>
          </a:xfrm>
          <a:prstGeom prst="rect">
            <a:avLst/>
          </a:prstGeom>
          <a:solidFill>
            <a:srgbClr val="979C9C">
              <a:alpha val="25000"/>
            </a:srgbClr>
          </a:solidFill>
          <a:ln>
            <a:noFill/>
          </a:ln>
        </p:spPr>
        <p:style>
          <a:lnRef idx="2">
            <a:schemeClr val="accent1">
              <a:shade val="50000"/>
            </a:schemeClr>
          </a:lnRef>
          <a:fillRef idx="1">
            <a:schemeClr val="accent1"/>
          </a:fillRef>
          <a:effectRef idx="0">
            <a:schemeClr val="accent1"/>
          </a:effectRef>
          <a:fontRef idx="minor"/>
        </p:style>
      </p:sp>
      <p:sp>
        <p:nvSpPr>
          <p:cNvPr id="128" name="CustomShape 2"/>
          <p:cNvSpPr/>
          <p:nvPr/>
        </p:nvSpPr>
        <p:spPr>
          <a:xfrm>
            <a:off x="0" y="6173640"/>
            <a:ext cx="12191760" cy="697320"/>
          </a:xfrm>
          <a:prstGeom prst="rect">
            <a:avLst/>
          </a:prstGeom>
          <a:solidFill>
            <a:srgbClr val="962D3E"/>
          </a:solidFill>
          <a:ln>
            <a:noFill/>
          </a:ln>
        </p:spPr>
        <p:style>
          <a:lnRef idx="2">
            <a:schemeClr val="accent1">
              <a:shade val="50000"/>
            </a:schemeClr>
          </a:lnRef>
          <a:fillRef idx="1">
            <a:schemeClr val="accent1"/>
          </a:fillRef>
          <a:effectRef idx="0">
            <a:schemeClr val="accent1"/>
          </a:effectRef>
          <a:fontRef idx="minor"/>
        </p:style>
      </p:sp>
      <p:sp>
        <p:nvSpPr>
          <p:cNvPr id="129" name="PlaceHolder 3"/>
          <p:cNvSpPr>
            <a:spLocks noGrp="1"/>
          </p:cNvSpPr>
          <p:nvPr>
            <p:ph type="title"/>
          </p:nvPr>
        </p:nvSpPr>
        <p:spPr>
          <a:xfrm>
            <a:off x="339480" y="636480"/>
            <a:ext cx="11558160" cy="1210320"/>
          </a:xfrm>
          <a:prstGeom prst="rect">
            <a:avLst/>
          </a:prstGeom>
        </p:spPr>
        <p:txBody>
          <a:bodyPr lIns="0" tIns="0" rIns="0" bIns="0"/>
          <a:lstStyle/>
          <a:p>
            <a:pPr>
              <a:lnSpc>
                <a:spcPct val="100000"/>
              </a:lnSpc>
            </a:pPr>
            <a:r>
              <a:rPr lang="fr-FR" sz="4400" b="0" strike="noStrike" spc="-1">
                <a:solidFill>
                  <a:srgbClr val="962D3E"/>
                </a:solidFill>
                <a:latin typeface="Segoe UI Light"/>
              </a:rPr>
              <a:t>Modifiez le style du titre</a:t>
            </a:r>
            <a:endParaRPr lang="fr-FR" sz="4400" b="0" strike="noStrike" spc="-1">
              <a:solidFill>
                <a:srgbClr val="000000"/>
              </a:solidFill>
              <a:latin typeface="Calibri"/>
            </a:endParaRPr>
          </a:p>
        </p:txBody>
      </p:sp>
      <p:sp>
        <p:nvSpPr>
          <p:cNvPr id="130" name="PlaceHolder 4"/>
          <p:cNvSpPr>
            <a:spLocks noGrp="1"/>
          </p:cNvSpPr>
          <p:nvPr>
            <p:ph type="body"/>
          </p:nvPr>
        </p:nvSpPr>
        <p:spPr>
          <a:xfrm>
            <a:off x="1179000" y="1825560"/>
            <a:ext cx="10718640" cy="3728880"/>
          </a:xfrm>
          <a:prstGeom prst="rect">
            <a:avLst/>
          </a:prstGeom>
        </p:spPr>
        <p:txBody>
          <a:bodyPr/>
          <a:lstStyle/>
          <a:p>
            <a:pPr marL="228600" indent="-228240">
              <a:lnSpc>
                <a:spcPct val="100000"/>
              </a:lnSpc>
              <a:spcBef>
                <a:spcPts val="1001"/>
              </a:spcBef>
              <a:buClr>
                <a:srgbClr val="004358"/>
              </a:buClr>
              <a:buFont typeface="Arial"/>
              <a:buChar char="•"/>
            </a:pPr>
            <a:r>
              <a:rPr lang="fr-FR" sz="2400" b="0" strike="noStrike" spc="-1">
                <a:solidFill>
                  <a:srgbClr val="343642"/>
                </a:solidFill>
                <a:latin typeface="Segoe UI"/>
              </a:rPr>
              <a:t>Modifiez les styles du texte du masque</a:t>
            </a:r>
            <a:endParaRPr lang="fr-FR" sz="2400" b="0" strike="noStrike" spc="-1">
              <a:solidFill>
                <a:srgbClr val="000000"/>
              </a:solidFill>
              <a:latin typeface="Calibri"/>
            </a:endParaRPr>
          </a:p>
          <a:p>
            <a:pPr marL="685800" lvl="1" indent="-228240">
              <a:lnSpc>
                <a:spcPct val="100000"/>
              </a:lnSpc>
              <a:spcBef>
                <a:spcPts val="499"/>
              </a:spcBef>
              <a:buClr>
                <a:srgbClr val="962D3E"/>
              </a:buClr>
              <a:buFont typeface="Arial"/>
              <a:buChar char="•"/>
            </a:pPr>
            <a:r>
              <a:rPr lang="fr-FR" sz="1800" b="0" strike="noStrike" spc="-1">
                <a:solidFill>
                  <a:srgbClr val="343642"/>
                </a:solidFill>
                <a:latin typeface="Segoe UI"/>
              </a:rPr>
              <a:t>Deuxième niveau</a:t>
            </a:r>
            <a:endParaRPr lang="fr-FR" sz="1800" b="0" strike="noStrike" spc="-1">
              <a:solidFill>
                <a:srgbClr val="000000"/>
              </a:solidFill>
              <a:latin typeface="Calibri"/>
            </a:endParaRPr>
          </a:p>
          <a:p>
            <a:pPr marL="1143000" lvl="2" indent="-228240">
              <a:lnSpc>
                <a:spcPct val="100000"/>
              </a:lnSpc>
              <a:spcBef>
                <a:spcPts val="499"/>
              </a:spcBef>
              <a:buClr>
                <a:srgbClr val="DA8291"/>
              </a:buClr>
              <a:buFont typeface="Arial"/>
              <a:buChar char="•"/>
            </a:pPr>
            <a:r>
              <a:rPr lang="fr-FR" sz="1400" b="0" strike="noStrike" spc="-1">
                <a:solidFill>
                  <a:srgbClr val="343642"/>
                </a:solidFill>
                <a:latin typeface="Segoe UI"/>
              </a:rPr>
              <a:t>Troisième niveau</a:t>
            </a:r>
            <a:endParaRPr lang="fr-FR" sz="1400" b="0" strike="noStrike" spc="-1">
              <a:solidFill>
                <a:srgbClr val="000000"/>
              </a:solidFill>
              <a:latin typeface="Calibri"/>
            </a:endParaRPr>
          </a:p>
          <a:p>
            <a:pPr marL="1600200" lvl="3" indent="-228240">
              <a:lnSpc>
                <a:spcPct val="100000"/>
              </a:lnSpc>
              <a:spcBef>
                <a:spcPts val="499"/>
              </a:spcBef>
              <a:buClr>
                <a:srgbClr val="DA8291"/>
              </a:buClr>
              <a:buFont typeface="Arial"/>
              <a:buChar char="•"/>
            </a:pPr>
            <a:r>
              <a:rPr lang="fr-FR" sz="1400" b="0" strike="noStrike" spc="-1">
                <a:solidFill>
                  <a:srgbClr val="343642"/>
                </a:solidFill>
                <a:latin typeface="Segoe UI"/>
              </a:rPr>
              <a:t>Quatrième niveau</a:t>
            </a:r>
            <a:endParaRPr lang="fr-FR" sz="1400" b="0" strike="noStrike" spc="-1">
              <a:solidFill>
                <a:srgbClr val="000000"/>
              </a:solidFill>
              <a:latin typeface="Calibri"/>
            </a:endParaRPr>
          </a:p>
          <a:p>
            <a:pPr marL="2057400" lvl="4" indent="-228240">
              <a:lnSpc>
                <a:spcPct val="100000"/>
              </a:lnSpc>
              <a:spcBef>
                <a:spcPts val="499"/>
              </a:spcBef>
              <a:buClr>
                <a:srgbClr val="DA8291"/>
              </a:buClr>
              <a:buFont typeface="Arial"/>
              <a:buChar char="•"/>
            </a:pPr>
            <a:r>
              <a:rPr lang="fr-FR" sz="1400" b="0" strike="noStrike" spc="-1">
                <a:solidFill>
                  <a:srgbClr val="343642"/>
                </a:solidFill>
                <a:latin typeface="Segoe UI"/>
              </a:rPr>
              <a:t>Cinquième niveau</a:t>
            </a:r>
            <a:endParaRPr lang="fr-FR" sz="1400" b="0" strike="noStrike" spc="-1">
              <a:solidFill>
                <a:srgbClr val="000000"/>
              </a:solidFill>
              <a:latin typeface="Calibri"/>
            </a:endParaRPr>
          </a:p>
        </p:txBody>
      </p:sp>
      <p:sp>
        <p:nvSpPr>
          <p:cNvPr id="131" name="PlaceHolder 5"/>
          <p:cNvSpPr>
            <a:spLocks noGrp="1"/>
          </p:cNvSpPr>
          <p:nvPr>
            <p:ph type="sldNum"/>
          </p:nvPr>
        </p:nvSpPr>
        <p:spPr>
          <a:xfrm>
            <a:off x="11012760" y="6173640"/>
            <a:ext cx="884880" cy="364680"/>
          </a:xfrm>
          <a:prstGeom prst="rect">
            <a:avLst/>
          </a:prstGeom>
        </p:spPr>
        <p:txBody>
          <a:bodyPr lIns="0" tIns="0" rIns="0" bIns="0" anchor="b"/>
          <a:lstStyle/>
          <a:p>
            <a:pPr>
              <a:lnSpc>
                <a:spcPct val="100000"/>
              </a:lnSpc>
            </a:pPr>
            <a:fld id="{225F2BA3-4B01-44D9-AAB0-31EA8A5A3566}" type="slidenum">
              <a:rPr lang="fr-FR" sz="1800" b="0" strike="noStrike" spc="-1">
                <a:solidFill>
                  <a:srgbClr val="FFFFFF"/>
                </a:solidFill>
                <a:latin typeface="Segoe UI"/>
              </a:rPr>
              <a:t>‹N°›</a:t>
            </a:fld>
            <a:endParaRPr lang="fr-FR" sz="1800" b="0" strike="noStrike" spc="-1">
              <a:latin typeface="Times New Roman"/>
            </a:endParaRPr>
          </a:p>
        </p:txBody>
      </p:sp>
      <p:pic>
        <p:nvPicPr>
          <p:cNvPr id="132" name="Image 11"/>
          <p:cNvPicPr/>
          <p:nvPr/>
        </p:nvPicPr>
        <p:blipFill>
          <a:blip r:embed="rId14"/>
          <a:stretch/>
        </p:blipFill>
        <p:spPr>
          <a:xfrm>
            <a:off x="339480" y="5699160"/>
            <a:ext cx="839520" cy="839520"/>
          </a:xfrm>
          <a:prstGeom prst="rect">
            <a:avLst/>
          </a:prstGeom>
          <a:ln>
            <a:noFill/>
          </a:ln>
        </p:spPr>
      </p:pic>
      <p:sp>
        <p:nvSpPr>
          <p:cNvPr id="133" name="PlaceHolder 6"/>
          <p:cNvSpPr>
            <a:spLocks noGrp="1"/>
          </p:cNvSpPr>
          <p:nvPr>
            <p:ph type="body"/>
          </p:nvPr>
        </p:nvSpPr>
        <p:spPr>
          <a:xfrm>
            <a:off x="339480" y="192960"/>
            <a:ext cx="11555640" cy="429480"/>
          </a:xfrm>
          <a:prstGeom prst="rect">
            <a:avLst/>
          </a:prstGeom>
        </p:spPr>
        <p:txBody>
          <a:bodyPr lIns="0" tIns="0" rIns="0" bIns="0" anchor="b">
            <a:normAutofit/>
          </a:bodyPr>
          <a:lstStyle/>
          <a:p>
            <a:pPr>
              <a:lnSpc>
                <a:spcPct val="100000"/>
              </a:lnSpc>
              <a:spcBef>
                <a:spcPts val="1001"/>
              </a:spcBef>
            </a:pPr>
            <a:r>
              <a:rPr lang="fr-FR" sz="2400" b="0" strike="noStrike" spc="-1">
                <a:solidFill>
                  <a:srgbClr val="343642"/>
                </a:solidFill>
                <a:latin typeface="Segoe UI Light"/>
              </a:rPr>
              <a:t>Nom du module</a:t>
            </a:r>
            <a:endParaRPr lang="fr-FR" sz="2400" b="0" strike="noStrike" spc="-1">
              <a:solidFill>
                <a:srgbClr val="000000"/>
              </a:solidFill>
              <a:latin typeface="Calibri"/>
            </a:endParaRP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0" name="CustomShape 1"/>
          <p:cNvSpPr/>
          <p:nvPr/>
        </p:nvSpPr>
        <p:spPr>
          <a:xfrm>
            <a:off x="0" y="0"/>
            <a:ext cx="12191760" cy="6857640"/>
          </a:xfrm>
          <a:prstGeom prst="rect">
            <a:avLst/>
          </a:prstGeom>
          <a:solidFill>
            <a:srgbClr val="962D3E"/>
          </a:solidFill>
          <a:ln>
            <a:noFill/>
          </a:ln>
        </p:spPr>
        <p:style>
          <a:lnRef idx="2">
            <a:schemeClr val="accent1">
              <a:shade val="50000"/>
            </a:schemeClr>
          </a:lnRef>
          <a:fillRef idx="1">
            <a:schemeClr val="accent1"/>
          </a:fillRef>
          <a:effectRef idx="0">
            <a:schemeClr val="accent1"/>
          </a:effectRef>
          <a:fontRef idx="minor"/>
        </p:style>
      </p:sp>
      <p:sp>
        <p:nvSpPr>
          <p:cNvPr id="171" name="PlaceHolder 2"/>
          <p:cNvSpPr>
            <a:spLocks noGrp="1"/>
          </p:cNvSpPr>
          <p:nvPr>
            <p:ph type="sldNum"/>
          </p:nvPr>
        </p:nvSpPr>
        <p:spPr>
          <a:xfrm>
            <a:off x="9154800" y="6173640"/>
            <a:ext cx="2742840" cy="364680"/>
          </a:xfrm>
          <a:prstGeom prst="rect">
            <a:avLst/>
          </a:prstGeom>
        </p:spPr>
        <p:txBody>
          <a:bodyPr lIns="0" tIns="0" rIns="0" bIns="0" anchor="b"/>
          <a:lstStyle/>
          <a:p>
            <a:pPr>
              <a:lnSpc>
                <a:spcPct val="100000"/>
              </a:lnSpc>
            </a:pPr>
            <a:fld id="{C9904866-7DFD-4BF0-954D-CDDD40B5EA6C}" type="slidenum">
              <a:rPr lang="fr-FR" sz="1800" b="0" strike="noStrike" spc="-1">
                <a:solidFill>
                  <a:srgbClr val="FFFFFF"/>
                </a:solidFill>
                <a:latin typeface="Segoe UI"/>
              </a:rPr>
              <a:t>‹N°›</a:t>
            </a:fld>
            <a:endParaRPr lang="fr-FR" sz="1800" b="0" strike="noStrike" spc="-1">
              <a:latin typeface="Times New Roman"/>
            </a:endParaRPr>
          </a:p>
        </p:txBody>
      </p:sp>
      <p:pic>
        <p:nvPicPr>
          <p:cNvPr id="172" name="Image 6"/>
          <p:cNvPicPr/>
          <p:nvPr/>
        </p:nvPicPr>
        <p:blipFill>
          <a:blip r:embed="rId14"/>
          <a:stretch/>
        </p:blipFill>
        <p:spPr>
          <a:xfrm>
            <a:off x="339480" y="5699160"/>
            <a:ext cx="839520" cy="839520"/>
          </a:xfrm>
          <a:prstGeom prst="rect">
            <a:avLst/>
          </a:prstGeom>
          <a:ln>
            <a:noFill/>
          </a:ln>
        </p:spPr>
      </p:pic>
      <p:sp>
        <p:nvSpPr>
          <p:cNvPr id="173" name="CustomShape 3"/>
          <p:cNvSpPr/>
          <p:nvPr/>
        </p:nvSpPr>
        <p:spPr>
          <a:xfrm>
            <a:off x="1523880" y="1365840"/>
            <a:ext cx="9143640" cy="3826440"/>
          </a:xfrm>
          <a:prstGeom prst="rect">
            <a:avLst/>
          </a:prstGeom>
          <a:noFill/>
          <a:ln>
            <a:noFill/>
          </a:ln>
        </p:spPr>
        <p:style>
          <a:lnRef idx="0">
            <a:scrgbClr r="0" g="0" b="0"/>
          </a:lnRef>
          <a:fillRef idx="0">
            <a:scrgbClr r="0" g="0" b="0"/>
          </a:fillRef>
          <a:effectRef idx="0">
            <a:scrgbClr r="0" g="0" b="0"/>
          </a:effectRef>
          <a:fontRef idx="minor"/>
        </p:style>
        <p:txBody>
          <a:bodyPr anchor="ctr">
            <a:normAutofit/>
          </a:bodyPr>
          <a:lstStyle/>
          <a:p>
            <a:pPr algn="ctr">
              <a:lnSpc>
                <a:spcPct val="100000"/>
              </a:lnSpc>
            </a:pPr>
            <a:r>
              <a:rPr lang="fr-FR" sz="6000" b="0" strike="noStrike" spc="-1">
                <a:solidFill>
                  <a:srgbClr val="FFFFFF"/>
                </a:solidFill>
                <a:latin typeface="Segoe UI Light"/>
              </a:rPr>
              <a:t>Démonstration</a:t>
            </a:r>
            <a:endParaRPr lang="fr-FR" sz="6000" b="0" strike="noStrike" spc="-1">
              <a:latin typeface="Arial"/>
            </a:endParaRPr>
          </a:p>
        </p:txBody>
      </p:sp>
      <p:sp>
        <p:nvSpPr>
          <p:cNvPr id="174" name="PlaceHolder 4"/>
          <p:cNvSpPr>
            <a:spLocks noGrp="1"/>
          </p:cNvSpPr>
          <p:nvPr>
            <p:ph type="title"/>
          </p:nvPr>
        </p:nvSpPr>
        <p:spPr>
          <a:xfrm>
            <a:off x="339480" y="636480"/>
            <a:ext cx="11558160" cy="1210320"/>
          </a:xfrm>
          <a:prstGeom prst="rect">
            <a:avLst/>
          </a:prstGeom>
        </p:spPr>
        <p:txBody>
          <a:bodyPr lIns="0" tIns="0" rIns="0" bIns="0"/>
          <a:lstStyle/>
          <a:p>
            <a:pPr>
              <a:lnSpc>
                <a:spcPct val="100000"/>
              </a:lnSpc>
            </a:pPr>
            <a:r>
              <a:rPr lang="fr-FR" sz="4400" b="0" strike="noStrike" spc="-1">
                <a:solidFill>
                  <a:srgbClr val="FFFFFF"/>
                </a:solidFill>
                <a:latin typeface="Segoe UI Light"/>
              </a:rPr>
              <a:t>Modifiez le style du titre</a:t>
            </a:r>
            <a:endParaRPr lang="fr-FR" sz="4400" b="0" strike="noStrike" spc="-1">
              <a:solidFill>
                <a:srgbClr val="000000"/>
              </a:solidFill>
              <a:latin typeface="Calibri"/>
            </a:endParaRPr>
          </a:p>
        </p:txBody>
      </p:sp>
      <p:sp>
        <p:nvSpPr>
          <p:cNvPr id="175" name="PlaceHolder 5"/>
          <p:cNvSpPr>
            <a:spLocks noGrp="1"/>
          </p:cNvSpPr>
          <p:nvPr>
            <p:ph type="body"/>
          </p:nvPr>
        </p:nvSpPr>
        <p:spPr>
          <a:xfrm>
            <a:off x="339480" y="192960"/>
            <a:ext cx="11555640" cy="429480"/>
          </a:xfrm>
          <a:prstGeom prst="rect">
            <a:avLst/>
          </a:prstGeom>
        </p:spPr>
        <p:txBody>
          <a:bodyPr lIns="0" tIns="0" rIns="0" bIns="0" anchor="b">
            <a:normAutofit/>
          </a:bodyPr>
          <a:lstStyle/>
          <a:p>
            <a:pPr>
              <a:lnSpc>
                <a:spcPct val="100000"/>
              </a:lnSpc>
              <a:spcBef>
                <a:spcPts val="1001"/>
              </a:spcBef>
            </a:pPr>
            <a:r>
              <a:rPr lang="fr-FR" sz="2400" b="0" strike="noStrike" spc="-1">
                <a:solidFill>
                  <a:srgbClr val="D9D9D9"/>
                </a:solidFill>
                <a:latin typeface="Segoe UI Light"/>
              </a:rPr>
              <a:t>Nom du module</a:t>
            </a:r>
            <a:endParaRPr lang="fr-FR" sz="2400" b="0" strike="noStrike" spc="-1">
              <a:solidFill>
                <a:srgbClr val="000000"/>
              </a:solidFill>
              <a:latin typeface="Calibri"/>
            </a:endParaRPr>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12" name="CustomShape 1"/>
          <p:cNvSpPr/>
          <p:nvPr/>
        </p:nvSpPr>
        <p:spPr>
          <a:xfrm>
            <a:off x="0" y="0"/>
            <a:ext cx="12191760" cy="6857640"/>
          </a:xfrm>
          <a:prstGeom prst="rect">
            <a:avLst/>
          </a:prstGeom>
          <a:solidFill>
            <a:srgbClr val="979C9C"/>
          </a:solidFill>
          <a:ln>
            <a:noFill/>
          </a:ln>
        </p:spPr>
        <p:style>
          <a:lnRef idx="2">
            <a:schemeClr val="accent1">
              <a:shade val="50000"/>
            </a:schemeClr>
          </a:lnRef>
          <a:fillRef idx="1">
            <a:schemeClr val="accent1"/>
          </a:fillRef>
          <a:effectRef idx="0">
            <a:schemeClr val="accent1"/>
          </a:effectRef>
          <a:fontRef idx="minor"/>
        </p:style>
      </p:sp>
      <p:sp>
        <p:nvSpPr>
          <p:cNvPr id="213" name="PlaceHolder 2"/>
          <p:cNvSpPr>
            <a:spLocks noGrp="1"/>
          </p:cNvSpPr>
          <p:nvPr>
            <p:ph type="sldNum"/>
          </p:nvPr>
        </p:nvSpPr>
        <p:spPr>
          <a:xfrm>
            <a:off x="9154800" y="6173640"/>
            <a:ext cx="2742840" cy="364680"/>
          </a:xfrm>
          <a:prstGeom prst="rect">
            <a:avLst/>
          </a:prstGeom>
        </p:spPr>
        <p:txBody>
          <a:bodyPr lIns="0" tIns="0" rIns="0" bIns="0" anchor="b"/>
          <a:lstStyle/>
          <a:p>
            <a:pPr>
              <a:lnSpc>
                <a:spcPct val="100000"/>
              </a:lnSpc>
            </a:pPr>
            <a:fld id="{5D403058-D201-48EF-89DA-59B11AFFB9C8}" type="slidenum">
              <a:rPr lang="fr-FR" sz="1800" b="0" strike="noStrike" spc="-1">
                <a:solidFill>
                  <a:srgbClr val="FFFFFF"/>
                </a:solidFill>
                <a:latin typeface="Segoe UI"/>
              </a:rPr>
              <a:t>‹N°›</a:t>
            </a:fld>
            <a:endParaRPr lang="fr-FR" sz="1800" b="0" strike="noStrike" spc="-1">
              <a:latin typeface="Times New Roman"/>
            </a:endParaRPr>
          </a:p>
        </p:txBody>
      </p:sp>
      <p:pic>
        <p:nvPicPr>
          <p:cNvPr id="214" name="Image 6"/>
          <p:cNvPicPr/>
          <p:nvPr/>
        </p:nvPicPr>
        <p:blipFill>
          <a:blip r:embed="rId14"/>
          <a:stretch/>
        </p:blipFill>
        <p:spPr>
          <a:xfrm>
            <a:off x="339480" y="5699160"/>
            <a:ext cx="839520" cy="839520"/>
          </a:xfrm>
          <a:prstGeom prst="rect">
            <a:avLst/>
          </a:prstGeom>
          <a:ln>
            <a:noFill/>
          </a:ln>
        </p:spPr>
      </p:pic>
      <p:sp>
        <p:nvSpPr>
          <p:cNvPr id="215" name="CustomShape 3"/>
          <p:cNvSpPr/>
          <p:nvPr/>
        </p:nvSpPr>
        <p:spPr>
          <a:xfrm>
            <a:off x="1523880" y="1365840"/>
            <a:ext cx="9143640" cy="3826440"/>
          </a:xfrm>
          <a:prstGeom prst="rect">
            <a:avLst/>
          </a:prstGeom>
          <a:noFill/>
          <a:ln>
            <a:noFill/>
          </a:ln>
        </p:spPr>
        <p:style>
          <a:lnRef idx="0">
            <a:scrgbClr r="0" g="0" b="0"/>
          </a:lnRef>
          <a:fillRef idx="0">
            <a:scrgbClr r="0" g="0" b="0"/>
          </a:fillRef>
          <a:effectRef idx="0">
            <a:scrgbClr r="0" g="0" b="0"/>
          </a:effectRef>
          <a:fontRef idx="minor"/>
        </p:style>
        <p:txBody>
          <a:bodyPr anchor="ctr">
            <a:normAutofit/>
          </a:bodyPr>
          <a:lstStyle/>
          <a:p>
            <a:pPr algn="ctr">
              <a:lnSpc>
                <a:spcPct val="100000"/>
              </a:lnSpc>
            </a:pPr>
            <a:r>
              <a:rPr lang="fr-FR" sz="6000" b="0" strike="noStrike" spc="-1">
                <a:solidFill>
                  <a:srgbClr val="343642"/>
                </a:solidFill>
                <a:latin typeface="Segoe UI Light"/>
              </a:rPr>
              <a:t>TP</a:t>
            </a:r>
            <a:endParaRPr lang="fr-FR" sz="6000" b="0" strike="noStrike" spc="-1">
              <a:latin typeface="Arial"/>
            </a:endParaRPr>
          </a:p>
        </p:txBody>
      </p:sp>
      <p:sp>
        <p:nvSpPr>
          <p:cNvPr id="216" name="PlaceHolder 4"/>
          <p:cNvSpPr>
            <a:spLocks noGrp="1"/>
          </p:cNvSpPr>
          <p:nvPr>
            <p:ph type="title"/>
          </p:nvPr>
        </p:nvSpPr>
        <p:spPr>
          <a:xfrm>
            <a:off x="339480" y="636480"/>
            <a:ext cx="11558160" cy="1210320"/>
          </a:xfrm>
          <a:prstGeom prst="rect">
            <a:avLst/>
          </a:prstGeom>
        </p:spPr>
        <p:txBody>
          <a:bodyPr lIns="0" tIns="0" rIns="0" bIns="0"/>
          <a:lstStyle/>
          <a:p>
            <a:pPr>
              <a:lnSpc>
                <a:spcPct val="100000"/>
              </a:lnSpc>
            </a:pPr>
            <a:r>
              <a:rPr lang="fr-FR" sz="4400" b="0" strike="noStrike" spc="-1">
                <a:solidFill>
                  <a:srgbClr val="343642"/>
                </a:solidFill>
                <a:latin typeface="Segoe UI Light"/>
              </a:rPr>
              <a:t>Titre du TP</a:t>
            </a:r>
            <a:endParaRPr lang="fr-FR" sz="4400" b="0" strike="noStrike" spc="-1">
              <a:solidFill>
                <a:srgbClr val="000000"/>
              </a:solidFill>
              <a:latin typeface="Calibri"/>
            </a:endParaRPr>
          </a:p>
        </p:txBody>
      </p:sp>
      <p:sp>
        <p:nvSpPr>
          <p:cNvPr id="217" name="PlaceHolder 5"/>
          <p:cNvSpPr>
            <a:spLocks noGrp="1"/>
          </p:cNvSpPr>
          <p:nvPr>
            <p:ph type="body"/>
          </p:nvPr>
        </p:nvSpPr>
        <p:spPr>
          <a:xfrm>
            <a:off x="339480" y="192960"/>
            <a:ext cx="11555640" cy="429480"/>
          </a:xfrm>
          <a:prstGeom prst="rect">
            <a:avLst/>
          </a:prstGeom>
        </p:spPr>
        <p:txBody>
          <a:bodyPr lIns="0" tIns="0" rIns="0" bIns="0" anchor="b">
            <a:normAutofit/>
          </a:bodyPr>
          <a:lstStyle/>
          <a:p>
            <a:pPr>
              <a:lnSpc>
                <a:spcPct val="100000"/>
              </a:lnSpc>
              <a:spcBef>
                <a:spcPts val="1001"/>
              </a:spcBef>
            </a:pPr>
            <a:r>
              <a:rPr lang="fr-FR" sz="2400" b="0" strike="noStrike" spc="-1">
                <a:solidFill>
                  <a:srgbClr val="D9D9D9"/>
                </a:solidFill>
                <a:latin typeface="Segoe UI Light"/>
              </a:rPr>
              <a:t>Titre du module (sans son numéro)</a:t>
            </a:r>
            <a:endParaRPr lang="fr-FR" sz="2400" b="0" strike="noStrike" spc="-1">
              <a:solidFill>
                <a:srgbClr val="000000"/>
              </a:solidFill>
              <a:latin typeface="Calibri"/>
            </a:endParaRPr>
          </a:p>
        </p:txBody>
      </p:sp>
    </p:spTree>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5.xml"/></Relationships>
</file>

<file path=ppt/slides/_rels/slide11.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25.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7.png"/><Relationship Id="rId1" Type="http://schemas.openxmlformats.org/officeDocument/2006/relationships/slideLayout" Target="../slideLayouts/slideLayout25.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5.xml.rels><?xml version="1.0" encoding="UTF-8" standalone="yes"?>
<Relationships xmlns="http://schemas.openxmlformats.org/package/2006/relationships"><Relationship Id="rId2" Type="http://schemas.openxmlformats.org/officeDocument/2006/relationships/comments" Target="../comments/comment3.xml"/><Relationship Id="rId1" Type="http://schemas.openxmlformats.org/officeDocument/2006/relationships/slideLayout" Target="../slideLayouts/slideLayout25.xml"/></Relationships>
</file>

<file path=ppt/slides/_rels/slide16.xml.rels><?xml version="1.0" encoding="UTF-8" standalone="yes"?>
<Relationships xmlns="http://schemas.openxmlformats.org/package/2006/relationships"><Relationship Id="rId2" Type="http://schemas.openxmlformats.org/officeDocument/2006/relationships/comments" Target="../comments/comment4.xml"/><Relationship Id="rId1" Type="http://schemas.openxmlformats.org/officeDocument/2006/relationships/slideLayout" Target="../slideLayouts/slideLayout25.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37.xml"/><Relationship Id="rId1" Type="http://schemas.openxmlformats.org/officeDocument/2006/relationships/themeOverride" Target="../theme/themeOverride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5.xml"/><Relationship Id="rId4" Type="http://schemas.openxmlformats.org/officeDocument/2006/relationships/image" Target="../media/image18.png"/></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5.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5.xml"/><Relationship Id="rId4" Type="http://schemas.openxmlformats.org/officeDocument/2006/relationships/image" Target="../media/image2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7.xml.rels><?xml version="1.0" encoding="UTF-8" standalone="yes"?>
<Relationships xmlns="http://schemas.openxmlformats.org/package/2006/relationships"><Relationship Id="rId2" Type="http://schemas.openxmlformats.org/officeDocument/2006/relationships/comments" Target="../comments/comment5.xml"/><Relationship Id="rId1" Type="http://schemas.openxmlformats.org/officeDocument/2006/relationships/slideLayout" Target="../slideLayouts/slideLayout25.xml"/></Relationships>
</file>

<file path=ppt/slides/_rels/slide28.xml.rels><?xml version="1.0" encoding="UTF-8" standalone="yes"?>
<Relationships xmlns="http://schemas.openxmlformats.org/package/2006/relationships"><Relationship Id="rId2" Type="http://schemas.openxmlformats.org/officeDocument/2006/relationships/comments" Target="../comments/comment6.xml"/><Relationship Id="rId1" Type="http://schemas.openxmlformats.org/officeDocument/2006/relationships/slideLayout" Target="../slideLayouts/slideLayout37.xml"/></Relationships>
</file>

<file path=ppt/slides/_rels/slide29.xml.rels><?xml version="1.0" encoding="UTF-8" standalone="yes"?>
<Relationships xmlns="http://schemas.openxmlformats.org/package/2006/relationships"><Relationship Id="rId2" Type="http://schemas.openxmlformats.org/officeDocument/2006/relationships/comments" Target="../comments/comment7.xml"/><Relationship Id="rId1" Type="http://schemas.openxmlformats.org/officeDocument/2006/relationships/slideLayout" Target="../slideLayouts/slideLayout3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notesSlide" Target="../notesSlides/notesSlide3.xml"/><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 name="TextShape 1"/>
          <p:cNvSpPr txBox="1"/>
          <p:nvPr/>
        </p:nvSpPr>
        <p:spPr>
          <a:xfrm>
            <a:off x="0" y="1122480"/>
            <a:ext cx="12192000" cy="2387160"/>
          </a:xfrm>
          <a:prstGeom prst="rect">
            <a:avLst/>
          </a:prstGeom>
          <a:noFill/>
          <a:ln>
            <a:noFill/>
          </a:ln>
        </p:spPr>
        <p:txBody>
          <a:bodyPr anchor="b"/>
          <a:lstStyle/>
          <a:p>
            <a:pPr algn="ctr">
              <a:lnSpc>
                <a:spcPct val="100000"/>
              </a:lnSpc>
            </a:pPr>
            <a:r>
              <a:rPr lang="fr-FR" sz="6000" b="0" strike="noStrike" spc="-1" dirty="0">
                <a:solidFill>
                  <a:srgbClr val="FFFFFF"/>
                </a:solidFill>
                <a:latin typeface="Segoe UI Light"/>
              </a:rPr>
              <a:t>Le développement cross plateforme avec </a:t>
            </a:r>
            <a:r>
              <a:rPr lang="fr-FR" sz="6000" b="0" strike="noStrike" spc="-1" dirty="0" err="1">
                <a:solidFill>
                  <a:srgbClr val="FFFFFF"/>
                </a:solidFill>
                <a:latin typeface="Segoe UI Light"/>
              </a:rPr>
              <a:t>Xamarin</a:t>
            </a:r>
            <a:endParaRPr lang="fr-FR" sz="6000" b="0" strike="noStrike" spc="-1" dirty="0">
              <a:solidFill>
                <a:srgbClr val="000000"/>
              </a:solidFill>
              <a:latin typeface="Calibri"/>
            </a:endParaRPr>
          </a:p>
        </p:txBody>
      </p:sp>
      <p:sp>
        <p:nvSpPr>
          <p:cNvPr id="260" name="TextShape 2"/>
          <p:cNvSpPr txBox="1"/>
          <p:nvPr/>
        </p:nvSpPr>
        <p:spPr>
          <a:xfrm>
            <a:off x="1524180" y="3602160"/>
            <a:ext cx="9143640" cy="1655280"/>
          </a:xfrm>
          <a:prstGeom prst="rect">
            <a:avLst/>
          </a:prstGeom>
          <a:noFill/>
          <a:ln>
            <a:noFill/>
          </a:ln>
        </p:spPr>
        <p:txBody>
          <a:bodyPr/>
          <a:lstStyle/>
          <a:p>
            <a:pPr algn="ctr">
              <a:lnSpc>
                <a:spcPct val="100000"/>
              </a:lnSpc>
              <a:spcBef>
                <a:spcPts val="1001"/>
              </a:spcBef>
            </a:pPr>
            <a:r>
              <a:rPr lang="fr-FR" sz="2400" b="1" spc="-1" dirty="0">
                <a:solidFill>
                  <a:srgbClr val="348899"/>
                </a:solidFill>
                <a:latin typeface="Segoe UI"/>
              </a:rPr>
              <a:t>Module </a:t>
            </a:r>
            <a:r>
              <a:rPr lang="fr-FR" sz="2400" b="1" strike="noStrike" spc="-1" dirty="0">
                <a:solidFill>
                  <a:srgbClr val="348899"/>
                </a:solidFill>
                <a:latin typeface="Segoe UI"/>
              </a:rPr>
              <a:t>1 – Les tendances du développement mobile</a:t>
            </a:r>
            <a:endParaRPr lang="fr-FR" sz="2400" b="0" strike="noStrike" spc="-1" dirty="0">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 name="TextShape 1"/>
          <p:cNvSpPr txBox="1"/>
          <p:nvPr/>
        </p:nvSpPr>
        <p:spPr>
          <a:xfrm>
            <a:off x="339480" y="636480"/>
            <a:ext cx="11558160" cy="1210320"/>
          </a:xfrm>
          <a:prstGeom prst="rect">
            <a:avLst/>
          </a:prstGeom>
          <a:noFill/>
          <a:ln>
            <a:noFill/>
          </a:ln>
        </p:spPr>
        <p:txBody>
          <a:bodyPr lIns="0" tIns="0" rIns="0" bIns="0"/>
          <a:lstStyle/>
          <a:p>
            <a:pPr>
              <a:lnSpc>
                <a:spcPct val="100000"/>
              </a:lnSpc>
            </a:pPr>
            <a:r>
              <a:rPr lang="fr-FR" sz="4400" b="0" strike="noStrike" spc="-1" dirty="0">
                <a:solidFill>
                  <a:srgbClr val="348899"/>
                </a:solidFill>
                <a:latin typeface="Segoe UI Light"/>
              </a:rPr>
              <a:t>Les technologies de développement mobile</a:t>
            </a:r>
            <a:endParaRPr lang="fr-FR" sz="4400" b="0" strike="noStrike" spc="-1" dirty="0">
              <a:solidFill>
                <a:srgbClr val="000000"/>
              </a:solidFill>
              <a:latin typeface="Calibri"/>
            </a:endParaRPr>
          </a:p>
        </p:txBody>
      </p:sp>
      <p:sp>
        <p:nvSpPr>
          <p:cNvPr id="288" name="TextShape 2"/>
          <p:cNvSpPr txBox="1"/>
          <p:nvPr/>
        </p:nvSpPr>
        <p:spPr>
          <a:xfrm>
            <a:off x="1179000" y="1825560"/>
            <a:ext cx="10718640" cy="3728880"/>
          </a:xfrm>
          <a:prstGeom prst="rect">
            <a:avLst/>
          </a:prstGeom>
          <a:noFill/>
          <a:ln>
            <a:noFill/>
          </a:ln>
        </p:spPr>
        <p:txBody>
          <a:bodyPr/>
          <a:lstStyle/>
          <a:p>
            <a:pPr marL="228600" indent="-228240">
              <a:lnSpc>
                <a:spcPct val="100000"/>
              </a:lnSpc>
              <a:spcBef>
                <a:spcPts val="1001"/>
              </a:spcBef>
              <a:buClr>
                <a:srgbClr val="004358"/>
              </a:buClr>
              <a:buFont typeface="Arial"/>
              <a:buChar char="•"/>
            </a:pPr>
            <a:r>
              <a:rPr lang="fr-FR" sz="2400" b="0" strike="noStrike" spc="-1" dirty="0">
                <a:solidFill>
                  <a:srgbClr val="343642"/>
                </a:solidFill>
                <a:latin typeface="Segoe UI"/>
              </a:rPr>
              <a:t>Deux visions du développement mobile s’opposent :</a:t>
            </a:r>
            <a:endParaRPr lang="fr-FR" sz="1800" b="0" strike="noStrike" spc="-1" dirty="0">
              <a:solidFill>
                <a:srgbClr val="000000"/>
              </a:solidFill>
              <a:latin typeface="Calibri"/>
            </a:endParaRPr>
          </a:p>
        </p:txBody>
      </p:sp>
      <p:sp>
        <p:nvSpPr>
          <p:cNvPr id="289" name="TextShape 3"/>
          <p:cNvSpPr txBox="1"/>
          <p:nvPr/>
        </p:nvSpPr>
        <p:spPr>
          <a:xfrm>
            <a:off x="339480" y="192960"/>
            <a:ext cx="11555640" cy="429480"/>
          </a:xfrm>
          <a:prstGeom prst="rect">
            <a:avLst/>
          </a:prstGeom>
          <a:noFill/>
          <a:ln>
            <a:noFill/>
          </a:ln>
        </p:spPr>
        <p:txBody>
          <a:bodyPr lIns="0" tIns="0" rIns="0" bIns="0" anchor="b">
            <a:normAutofit/>
          </a:bodyPr>
          <a:lstStyle/>
          <a:p>
            <a:pPr>
              <a:lnSpc>
                <a:spcPct val="100000"/>
              </a:lnSpc>
              <a:spcBef>
                <a:spcPts val="1001"/>
              </a:spcBef>
            </a:pPr>
            <a:r>
              <a:rPr lang="fr-FR" sz="2400" spc="-1" dirty="0">
                <a:solidFill>
                  <a:srgbClr val="343642"/>
                </a:solidFill>
                <a:latin typeface="Segoe UI Light"/>
              </a:rPr>
              <a:t>Les tendances du développement mobile</a:t>
            </a:r>
            <a:endParaRPr lang="fr-FR" sz="2400" spc="-1" dirty="0">
              <a:solidFill>
                <a:srgbClr val="000000"/>
              </a:solidFill>
              <a:latin typeface="Calibri"/>
            </a:endParaRPr>
          </a:p>
        </p:txBody>
      </p:sp>
      <p:pic>
        <p:nvPicPr>
          <p:cNvPr id="4" name="Image 3">
            <a:extLst>
              <a:ext uri="{FF2B5EF4-FFF2-40B4-BE49-F238E27FC236}">
                <a16:creationId xmlns:a16="http://schemas.microsoft.com/office/drawing/2014/main" id="{3472BDDA-691A-449C-A563-9D8358A37D3F}"/>
              </a:ext>
            </a:extLst>
          </p:cNvPr>
          <p:cNvPicPr>
            <a:picLocks noChangeAspect="1"/>
          </p:cNvPicPr>
          <p:nvPr/>
        </p:nvPicPr>
        <p:blipFill>
          <a:blip r:embed="rId2"/>
          <a:stretch>
            <a:fillRect/>
          </a:stretch>
        </p:blipFill>
        <p:spPr>
          <a:xfrm>
            <a:off x="2239334" y="2417301"/>
            <a:ext cx="2688569" cy="2566638"/>
          </a:xfrm>
          <a:prstGeom prst="rect">
            <a:avLst/>
          </a:prstGeom>
        </p:spPr>
      </p:pic>
      <p:pic>
        <p:nvPicPr>
          <p:cNvPr id="5" name="Image 4">
            <a:extLst>
              <a:ext uri="{FF2B5EF4-FFF2-40B4-BE49-F238E27FC236}">
                <a16:creationId xmlns:a16="http://schemas.microsoft.com/office/drawing/2014/main" id="{4576D630-52D2-4A08-9C7E-7945816AE15D}"/>
              </a:ext>
            </a:extLst>
          </p:cNvPr>
          <p:cNvPicPr>
            <a:picLocks noChangeAspect="1"/>
          </p:cNvPicPr>
          <p:nvPr/>
        </p:nvPicPr>
        <p:blipFill>
          <a:blip r:embed="rId3"/>
          <a:stretch>
            <a:fillRect/>
          </a:stretch>
        </p:blipFill>
        <p:spPr>
          <a:xfrm>
            <a:off x="7992065" y="2406681"/>
            <a:ext cx="2688569" cy="2566638"/>
          </a:xfrm>
          <a:prstGeom prst="rect">
            <a:avLst/>
          </a:prstGeom>
        </p:spPr>
      </p:pic>
      <p:sp>
        <p:nvSpPr>
          <p:cNvPr id="6" name="ZoneTexte 5">
            <a:extLst>
              <a:ext uri="{FF2B5EF4-FFF2-40B4-BE49-F238E27FC236}">
                <a16:creationId xmlns:a16="http://schemas.microsoft.com/office/drawing/2014/main" id="{4543CEA7-A931-434F-94B3-2102512C1930}"/>
              </a:ext>
            </a:extLst>
          </p:cNvPr>
          <p:cNvSpPr txBox="1"/>
          <p:nvPr/>
        </p:nvSpPr>
        <p:spPr>
          <a:xfrm>
            <a:off x="2433303" y="4447712"/>
            <a:ext cx="2300630" cy="369332"/>
          </a:xfrm>
          <a:prstGeom prst="rect">
            <a:avLst/>
          </a:prstGeom>
          <a:noFill/>
        </p:spPr>
        <p:txBody>
          <a:bodyPr wrap="none" rtlCol="0">
            <a:spAutoFit/>
          </a:bodyPr>
          <a:lstStyle/>
          <a:p>
            <a:r>
              <a:rPr lang="fr-FR" dirty="0"/>
              <a:t>Développement natif</a:t>
            </a:r>
          </a:p>
        </p:txBody>
      </p:sp>
      <p:sp>
        <p:nvSpPr>
          <p:cNvPr id="12" name="ZoneTexte 11">
            <a:extLst>
              <a:ext uri="{FF2B5EF4-FFF2-40B4-BE49-F238E27FC236}">
                <a16:creationId xmlns:a16="http://schemas.microsoft.com/office/drawing/2014/main" id="{20457360-B022-42C1-8776-87924C53B72E}"/>
              </a:ext>
            </a:extLst>
          </p:cNvPr>
          <p:cNvSpPr txBox="1"/>
          <p:nvPr/>
        </p:nvSpPr>
        <p:spPr>
          <a:xfrm>
            <a:off x="7615365" y="4447712"/>
            <a:ext cx="3441968" cy="369332"/>
          </a:xfrm>
          <a:prstGeom prst="rect">
            <a:avLst/>
          </a:prstGeom>
          <a:noFill/>
        </p:spPr>
        <p:txBody>
          <a:bodyPr wrap="none" rtlCol="0">
            <a:spAutoFit/>
          </a:bodyPr>
          <a:lstStyle/>
          <a:p>
            <a:r>
              <a:rPr lang="fr-FR" dirty="0"/>
              <a:t>Développement multiplateforme</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 name="TextShape 1"/>
          <p:cNvSpPr txBox="1"/>
          <p:nvPr/>
        </p:nvSpPr>
        <p:spPr>
          <a:xfrm>
            <a:off x="339480" y="636480"/>
            <a:ext cx="11558160" cy="1210320"/>
          </a:xfrm>
          <a:prstGeom prst="rect">
            <a:avLst/>
          </a:prstGeom>
          <a:noFill/>
          <a:ln>
            <a:noFill/>
          </a:ln>
        </p:spPr>
        <p:txBody>
          <a:bodyPr lIns="0" tIns="0" rIns="0" bIns="0"/>
          <a:lstStyle/>
          <a:p>
            <a:pPr>
              <a:lnSpc>
                <a:spcPct val="100000"/>
              </a:lnSpc>
            </a:pPr>
            <a:r>
              <a:rPr lang="fr-FR" sz="4400" b="0" strike="noStrike" spc="-1" dirty="0">
                <a:solidFill>
                  <a:srgbClr val="348899"/>
                </a:solidFill>
                <a:latin typeface="Segoe UI Light"/>
              </a:rPr>
              <a:t>Les technologies de développement mobile</a:t>
            </a:r>
            <a:endParaRPr lang="fr-FR" sz="4400" b="0" strike="noStrike" spc="-1" dirty="0">
              <a:solidFill>
                <a:srgbClr val="000000"/>
              </a:solidFill>
              <a:latin typeface="Calibri"/>
            </a:endParaRPr>
          </a:p>
        </p:txBody>
      </p:sp>
      <p:sp>
        <p:nvSpPr>
          <p:cNvPr id="288" name="TextShape 2"/>
          <p:cNvSpPr txBox="1"/>
          <p:nvPr/>
        </p:nvSpPr>
        <p:spPr>
          <a:xfrm>
            <a:off x="1179000" y="1825560"/>
            <a:ext cx="10718640" cy="3728880"/>
          </a:xfrm>
          <a:prstGeom prst="rect">
            <a:avLst/>
          </a:prstGeom>
          <a:noFill/>
          <a:ln>
            <a:noFill/>
          </a:ln>
        </p:spPr>
        <p:txBody>
          <a:bodyPr/>
          <a:lstStyle/>
          <a:p>
            <a:pPr marL="228600" indent="-228240">
              <a:lnSpc>
                <a:spcPct val="100000"/>
              </a:lnSpc>
              <a:spcBef>
                <a:spcPts val="1001"/>
              </a:spcBef>
              <a:buClr>
                <a:srgbClr val="004358"/>
              </a:buClr>
              <a:buFont typeface="Arial"/>
              <a:buChar char="•"/>
            </a:pPr>
            <a:r>
              <a:rPr lang="fr-FR" sz="2400" b="0" strike="noStrike" spc="-1" dirty="0">
                <a:solidFill>
                  <a:srgbClr val="343642"/>
                </a:solidFill>
                <a:latin typeface="Segoe UI"/>
              </a:rPr>
              <a:t>Le développement natif repose sur les technologies et langages supportés nativement par la plateforme</a:t>
            </a:r>
            <a:endParaRPr lang="fr-FR" sz="1800" b="0" strike="noStrike" spc="-1" dirty="0">
              <a:solidFill>
                <a:srgbClr val="000000"/>
              </a:solidFill>
              <a:latin typeface="Calibri"/>
            </a:endParaRPr>
          </a:p>
        </p:txBody>
      </p:sp>
      <p:sp>
        <p:nvSpPr>
          <p:cNvPr id="289" name="TextShape 3"/>
          <p:cNvSpPr txBox="1"/>
          <p:nvPr/>
        </p:nvSpPr>
        <p:spPr>
          <a:xfrm>
            <a:off x="339480" y="192960"/>
            <a:ext cx="11555640" cy="429480"/>
          </a:xfrm>
          <a:prstGeom prst="rect">
            <a:avLst/>
          </a:prstGeom>
          <a:noFill/>
          <a:ln>
            <a:noFill/>
          </a:ln>
        </p:spPr>
        <p:txBody>
          <a:bodyPr lIns="0" tIns="0" rIns="0" bIns="0" anchor="b">
            <a:normAutofit/>
          </a:bodyPr>
          <a:lstStyle/>
          <a:p>
            <a:pPr>
              <a:lnSpc>
                <a:spcPct val="100000"/>
              </a:lnSpc>
              <a:spcBef>
                <a:spcPts val="1001"/>
              </a:spcBef>
            </a:pPr>
            <a:r>
              <a:rPr lang="fr-FR" sz="2400" spc="-1" dirty="0">
                <a:solidFill>
                  <a:srgbClr val="343642"/>
                </a:solidFill>
                <a:latin typeface="Segoe UI Light"/>
              </a:rPr>
              <a:t>Les tendances du développement mobile</a:t>
            </a:r>
            <a:endParaRPr lang="fr-FR" sz="2400" spc="-1" dirty="0">
              <a:solidFill>
                <a:srgbClr val="000000"/>
              </a:solidFill>
              <a:latin typeface="Calibri"/>
            </a:endParaRPr>
          </a:p>
        </p:txBody>
      </p:sp>
      <p:sp>
        <p:nvSpPr>
          <p:cNvPr id="2" name="Rectangle 1">
            <a:extLst>
              <a:ext uri="{FF2B5EF4-FFF2-40B4-BE49-F238E27FC236}">
                <a16:creationId xmlns:a16="http://schemas.microsoft.com/office/drawing/2014/main" id="{000EF4FE-A90F-4EED-9152-9E0FBFBC27F2}"/>
              </a:ext>
            </a:extLst>
          </p:cNvPr>
          <p:cNvSpPr/>
          <p:nvPr/>
        </p:nvSpPr>
        <p:spPr>
          <a:xfrm>
            <a:off x="1713390" y="2894120"/>
            <a:ext cx="3302493" cy="276983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rgbClr val="348899"/>
              </a:solidFill>
            </a:endParaRPr>
          </a:p>
        </p:txBody>
      </p:sp>
      <p:sp>
        <p:nvSpPr>
          <p:cNvPr id="10" name="Rectangle 9">
            <a:extLst>
              <a:ext uri="{FF2B5EF4-FFF2-40B4-BE49-F238E27FC236}">
                <a16:creationId xmlns:a16="http://schemas.microsoft.com/office/drawing/2014/main" id="{4A1F4987-A552-42F9-B6DF-890E5F41F038}"/>
              </a:ext>
            </a:extLst>
          </p:cNvPr>
          <p:cNvSpPr/>
          <p:nvPr/>
        </p:nvSpPr>
        <p:spPr>
          <a:xfrm>
            <a:off x="7710507" y="2894119"/>
            <a:ext cx="3302493" cy="276983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rgbClr val="348899"/>
              </a:solidFill>
            </a:endParaRPr>
          </a:p>
        </p:txBody>
      </p:sp>
      <p:pic>
        <p:nvPicPr>
          <p:cNvPr id="1028" name="Picture 4" descr="Image result for maven">
            <a:extLst>
              <a:ext uri="{FF2B5EF4-FFF2-40B4-BE49-F238E27FC236}">
                <a16:creationId xmlns:a16="http://schemas.microsoft.com/office/drawing/2014/main" id="{7837FFF3-B89C-487F-BD4C-46DCA9D8F3B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15763" y="3100625"/>
            <a:ext cx="1700120" cy="589375"/>
          </a:xfrm>
          <a:prstGeom prst="rect">
            <a:avLst/>
          </a:prstGeom>
          <a:extLst>
            <a:ext uri="{909E8E84-426E-40DD-AFC4-6F175D3DCCD1}">
              <a14:hiddenFill xmlns:a14="http://schemas.microsoft.com/office/drawing/2010/main">
                <a:solidFill>
                  <a:srgbClr val="FFFFFF"/>
                </a:solidFill>
              </a14:hiddenFill>
            </a:ext>
          </a:extLst>
        </p:spPr>
      </p:pic>
      <p:pic>
        <p:nvPicPr>
          <p:cNvPr id="1036" name="Picture 12" descr="Image result for android studio">
            <a:extLst>
              <a:ext uri="{FF2B5EF4-FFF2-40B4-BE49-F238E27FC236}">
                <a16:creationId xmlns:a16="http://schemas.microsoft.com/office/drawing/2014/main" id="{88D293D2-8A2A-4D83-B297-D0326128F97F}"/>
              </a:ext>
            </a:extLst>
          </p:cNvPr>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3899685" y="4570185"/>
            <a:ext cx="1039012" cy="1039012"/>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Image result for kotlin">
            <a:extLst>
              <a:ext uri="{FF2B5EF4-FFF2-40B4-BE49-F238E27FC236}">
                <a16:creationId xmlns:a16="http://schemas.microsoft.com/office/drawing/2014/main" id="{878CECD7-8778-4710-B6B1-F8200EE2CEE0}"/>
              </a:ext>
            </a:extLst>
          </p:cNvPr>
          <p:cNvPicPr>
            <a:picLocks noChangeAspect="1" noChangeArrowheads="1"/>
          </p:cNvPicPr>
          <p:nvPr/>
        </p:nvPicPr>
        <p:blipFill>
          <a:blip r:embed="rId4" cstate="hqprint">
            <a:extLst>
              <a:ext uri="{28A0092B-C50C-407E-A947-70E740481C1C}">
                <a14:useLocalDpi xmlns:a14="http://schemas.microsoft.com/office/drawing/2010/main" val="0"/>
              </a:ext>
            </a:extLst>
          </a:blip>
          <a:srcRect/>
          <a:stretch>
            <a:fillRect/>
          </a:stretch>
        </p:blipFill>
        <p:spPr bwMode="auto">
          <a:xfrm>
            <a:off x="1792966" y="3275236"/>
            <a:ext cx="1381987" cy="307528"/>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Image result for android">
            <a:extLst>
              <a:ext uri="{FF2B5EF4-FFF2-40B4-BE49-F238E27FC236}">
                <a16:creationId xmlns:a16="http://schemas.microsoft.com/office/drawing/2014/main" id="{E7DEDE9F-8854-4C2A-8ACE-7EEAAAF009AB}"/>
              </a:ext>
            </a:extLst>
          </p:cNvPr>
          <p:cNvPicPr>
            <a:picLocks noChangeAspect="1" noChangeArrowheads="1"/>
          </p:cNvPicPr>
          <p:nvPr/>
        </p:nvPicPr>
        <p:blipFill>
          <a:blip r:embed="rId5" cstate="hqprint">
            <a:extLst>
              <a:ext uri="{28A0092B-C50C-407E-A947-70E740481C1C}">
                <a14:useLocalDpi xmlns:a14="http://schemas.microsoft.com/office/drawing/2010/main" val="0"/>
              </a:ext>
            </a:extLst>
          </a:blip>
          <a:srcRect/>
          <a:stretch>
            <a:fillRect/>
          </a:stretch>
        </p:blipFill>
        <p:spPr bwMode="auto">
          <a:xfrm>
            <a:off x="2887164" y="3698367"/>
            <a:ext cx="1185523" cy="1391323"/>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Image result for java">
            <a:extLst>
              <a:ext uri="{FF2B5EF4-FFF2-40B4-BE49-F238E27FC236}">
                <a16:creationId xmlns:a16="http://schemas.microsoft.com/office/drawing/2014/main" id="{A5874653-C215-4E73-A3B3-B95B6E8CE798}"/>
              </a:ext>
            </a:extLst>
          </p:cNvPr>
          <p:cNvPicPr>
            <a:picLocks noChangeAspect="1" noChangeArrowheads="1"/>
          </p:cNvPicPr>
          <p:nvPr/>
        </p:nvPicPr>
        <p:blipFill>
          <a:blip r:embed="rId6" cstate="hqprint">
            <a:extLst>
              <a:ext uri="{28A0092B-C50C-407E-A947-70E740481C1C}">
                <a14:useLocalDpi xmlns:a14="http://schemas.microsoft.com/office/drawing/2010/main" val="0"/>
              </a:ext>
            </a:extLst>
          </a:blip>
          <a:srcRect/>
          <a:stretch>
            <a:fillRect/>
          </a:stretch>
        </p:blipFill>
        <p:spPr bwMode="auto">
          <a:xfrm>
            <a:off x="1881743" y="4062204"/>
            <a:ext cx="815894" cy="1492236"/>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descr="Image result for ios">
            <a:extLst>
              <a:ext uri="{FF2B5EF4-FFF2-40B4-BE49-F238E27FC236}">
                <a16:creationId xmlns:a16="http://schemas.microsoft.com/office/drawing/2014/main" id="{D367F3FA-77C7-42BE-BDF8-B4A188153CF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341191" y="3169696"/>
            <a:ext cx="2041124" cy="2041124"/>
          </a:xfrm>
          <a:prstGeom prst="rect">
            <a:avLst/>
          </a:prstGeom>
          <a:noFill/>
          <a:extLst>
            <a:ext uri="{909E8E84-426E-40DD-AFC4-6F175D3DCCD1}">
              <a14:hiddenFill xmlns:a14="http://schemas.microsoft.com/office/drawing/2010/main">
                <a:solidFill>
                  <a:srgbClr val="FFFFFF"/>
                </a:solidFill>
              </a14:hiddenFill>
            </a:ext>
          </a:extLst>
        </p:spPr>
      </p:pic>
      <p:pic>
        <p:nvPicPr>
          <p:cNvPr id="1046" name="Picture 22" descr="Image result for objective c">
            <a:extLst>
              <a:ext uri="{FF2B5EF4-FFF2-40B4-BE49-F238E27FC236}">
                <a16:creationId xmlns:a16="http://schemas.microsoft.com/office/drawing/2014/main" id="{B828D870-C6AE-4221-A8A4-60812B620659}"/>
              </a:ext>
            </a:extLst>
          </p:cNvPr>
          <p:cNvPicPr>
            <a:picLocks noChangeAspect="1" noChangeArrowheads="1"/>
          </p:cNvPicPr>
          <p:nvPr/>
        </p:nvPicPr>
        <p:blipFill>
          <a:blip r:embed="rId8" cstate="hqprint">
            <a:extLst>
              <a:ext uri="{28A0092B-C50C-407E-A947-70E740481C1C}">
                <a14:useLocalDpi xmlns:a14="http://schemas.microsoft.com/office/drawing/2010/main" val="0"/>
              </a:ext>
            </a:extLst>
          </a:blip>
          <a:srcRect/>
          <a:stretch>
            <a:fillRect/>
          </a:stretch>
        </p:blipFill>
        <p:spPr bwMode="auto">
          <a:xfrm>
            <a:off x="7755730" y="4587563"/>
            <a:ext cx="1011118" cy="1049755"/>
          </a:xfrm>
          <a:prstGeom prst="rect">
            <a:avLst/>
          </a:prstGeom>
          <a:noFill/>
          <a:extLst>
            <a:ext uri="{909E8E84-426E-40DD-AFC4-6F175D3DCCD1}">
              <a14:hiddenFill xmlns:a14="http://schemas.microsoft.com/office/drawing/2010/main">
                <a:solidFill>
                  <a:srgbClr val="FFFFFF"/>
                </a:solidFill>
              </a14:hiddenFill>
            </a:ext>
          </a:extLst>
        </p:spPr>
      </p:pic>
      <p:pic>
        <p:nvPicPr>
          <p:cNvPr id="1048" name="Picture 24" descr="Image result for swift">
            <a:extLst>
              <a:ext uri="{FF2B5EF4-FFF2-40B4-BE49-F238E27FC236}">
                <a16:creationId xmlns:a16="http://schemas.microsoft.com/office/drawing/2014/main" id="{55667328-EABC-4D4A-BFFC-7961DB2DF909}"/>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053710" y="2933534"/>
            <a:ext cx="959289" cy="1031012"/>
          </a:xfrm>
          <a:prstGeom prst="rect">
            <a:avLst/>
          </a:prstGeom>
          <a:noFill/>
          <a:extLst>
            <a:ext uri="{909E8E84-426E-40DD-AFC4-6F175D3DCCD1}">
              <a14:hiddenFill xmlns:a14="http://schemas.microsoft.com/office/drawing/2010/main">
                <a:solidFill>
                  <a:srgbClr val="FFFFFF"/>
                </a:solidFill>
              </a14:hiddenFill>
            </a:ext>
          </a:extLst>
        </p:spPr>
      </p:pic>
      <p:pic>
        <p:nvPicPr>
          <p:cNvPr id="1050" name="Picture 26" descr="Image result for xcode">
            <a:extLst>
              <a:ext uri="{FF2B5EF4-FFF2-40B4-BE49-F238E27FC236}">
                <a16:creationId xmlns:a16="http://schemas.microsoft.com/office/drawing/2014/main" id="{F9AB0C2D-B733-49D7-886E-B327CE06C716}"/>
              </a:ext>
            </a:extLst>
          </p:cNvPr>
          <p:cNvPicPr>
            <a:picLocks noChangeAspect="1" noChangeArrowheads="1"/>
          </p:cNvPicPr>
          <p:nvPr/>
        </p:nvPicPr>
        <p:blipFill>
          <a:blip r:embed="rId10" cstate="hqprint">
            <a:extLst>
              <a:ext uri="{28A0092B-C50C-407E-A947-70E740481C1C}">
                <a14:useLocalDpi xmlns:a14="http://schemas.microsoft.com/office/drawing/2010/main" val="0"/>
              </a:ext>
            </a:extLst>
          </a:blip>
          <a:srcRect/>
          <a:stretch>
            <a:fillRect/>
          </a:stretch>
        </p:blipFill>
        <p:spPr bwMode="auto">
          <a:xfrm>
            <a:off x="7773870" y="2980860"/>
            <a:ext cx="1011118" cy="1011118"/>
          </a:xfrm>
          <a:prstGeom prst="rect">
            <a:avLst/>
          </a:prstGeom>
          <a:noFill/>
          <a:extLst>
            <a:ext uri="{909E8E84-426E-40DD-AFC4-6F175D3DCCD1}">
              <a14:hiddenFill xmlns:a14="http://schemas.microsoft.com/office/drawing/2010/main">
                <a:solidFill>
                  <a:srgbClr val="FFFFFF"/>
                </a:solidFill>
              </a14:hiddenFill>
            </a:ext>
          </a:extLst>
        </p:spPr>
      </p:pic>
      <p:pic>
        <p:nvPicPr>
          <p:cNvPr id="1052" name="Picture 28" descr="Image result for osx">
            <a:extLst>
              <a:ext uri="{FF2B5EF4-FFF2-40B4-BE49-F238E27FC236}">
                <a16:creationId xmlns:a16="http://schemas.microsoft.com/office/drawing/2014/main" id="{42403A74-2934-4C59-BAAD-EFCBDF1770D7}"/>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9715290" y="4911037"/>
            <a:ext cx="1342933" cy="7923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79761821"/>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 name="TextShape 1"/>
          <p:cNvSpPr txBox="1"/>
          <p:nvPr/>
        </p:nvSpPr>
        <p:spPr>
          <a:xfrm>
            <a:off x="339480" y="636480"/>
            <a:ext cx="11558160" cy="1210320"/>
          </a:xfrm>
          <a:prstGeom prst="rect">
            <a:avLst/>
          </a:prstGeom>
          <a:noFill/>
          <a:ln>
            <a:noFill/>
          </a:ln>
        </p:spPr>
        <p:txBody>
          <a:bodyPr lIns="0" tIns="0" rIns="0" bIns="0"/>
          <a:lstStyle/>
          <a:p>
            <a:pPr>
              <a:lnSpc>
                <a:spcPct val="100000"/>
              </a:lnSpc>
            </a:pPr>
            <a:r>
              <a:rPr lang="fr-FR" sz="4400" b="0" strike="noStrike" spc="-1" dirty="0">
                <a:solidFill>
                  <a:srgbClr val="348899"/>
                </a:solidFill>
                <a:latin typeface="Segoe UI Light"/>
              </a:rPr>
              <a:t>Les technologies de développement mobile</a:t>
            </a:r>
            <a:endParaRPr lang="fr-FR" sz="4400" b="0" strike="noStrike" spc="-1" dirty="0">
              <a:solidFill>
                <a:srgbClr val="000000"/>
              </a:solidFill>
              <a:latin typeface="Calibri"/>
            </a:endParaRPr>
          </a:p>
        </p:txBody>
      </p:sp>
      <p:sp>
        <p:nvSpPr>
          <p:cNvPr id="288" name="TextShape 2"/>
          <p:cNvSpPr txBox="1"/>
          <p:nvPr/>
        </p:nvSpPr>
        <p:spPr>
          <a:xfrm>
            <a:off x="1179000" y="1825560"/>
            <a:ext cx="10718640" cy="3728880"/>
          </a:xfrm>
          <a:prstGeom prst="rect">
            <a:avLst/>
          </a:prstGeom>
          <a:noFill/>
          <a:ln>
            <a:noFill/>
          </a:ln>
        </p:spPr>
        <p:txBody>
          <a:bodyPr/>
          <a:lstStyle/>
          <a:p>
            <a:pPr marL="228600" indent="-228240">
              <a:lnSpc>
                <a:spcPct val="100000"/>
              </a:lnSpc>
              <a:spcBef>
                <a:spcPts val="1001"/>
              </a:spcBef>
              <a:buClr>
                <a:srgbClr val="004358"/>
              </a:buClr>
              <a:buFont typeface="Arial"/>
              <a:buChar char="•"/>
            </a:pPr>
            <a:r>
              <a:rPr lang="fr-FR" sz="2400" b="0" strike="noStrike" spc="-1" dirty="0">
                <a:solidFill>
                  <a:srgbClr val="343642"/>
                </a:solidFill>
                <a:latin typeface="Segoe UI"/>
              </a:rPr>
              <a:t>Dans le développement multiplateforme, un code source permet de générer une application pour plusieurs plateformes</a:t>
            </a:r>
            <a:endParaRPr lang="fr-FR" sz="1800" b="0" strike="noStrike" spc="-1" dirty="0">
              <a:solidFill>
                <a:srgbClr val="000000"/>
              </a:solidFill>
              <a:latin typeface="Calibri"/>
            </a:endParaRPr>
          </a:p>
        </p:txBody>
      </p:sp>
      <p:sp>
        <p:nvSpPr>
          <p:cNvPr id="289" name="TextShape 3"/>
          <p:cNvSpPr txBox="1"/>
          <p:nvPr/>
        </p:nvSpPr>
        <p:spPr>
          <a:xfrm>
            <a:off x="339480" y="192960"/>
            <a:ext cx="11555640" cy="429480"/>
          </a:xfrm>
          <a:prstGeom prst="rect">
            <a:avLst/>
          </a:prstGeom>
          <a:noFill/>
          <a:ln>
            <a:noFill/>
          </a:ln>
        </p:spPr>
        <p:txBody>
          <a:bodyPr lIns="0" tIns="0" rIns="0" bIns="0" anchor="b">
            <a:normAutofit/>
          </a:bodyPr>
          <a:lstStyle/>
          <a:p>
            <a:pPr>
              <a:lnSpc>
                <a:spcPct val="100000"/>
              </a:lnSpc>
              <a:spcBef>
                <a:spcPts val="1001"/>
              </a:spcBef>
            </a:pPr>
            <a:r>
              <a:rPr lang="fr-FR" sz="2400" spc="-1" dirty="0">
                <a:solidFill>
                  <a:srgbClr val="343642"/>
                </a:solidFill>
                <a:latin typeface="Segoe UI Light"/>
              </a:rPr>
              <a:t>Les tendances du développement mobile</a:t>
            </a:r>
            <a:endParaRPr lang="fr-FR" sz="2400" spc="-1" dirty="0">
              <a:solidFill>
                <a:srgbClr val="000000"/>
              </a:solidFill>
              <a:latin typeface="Calibri"/>
            </a:endParaRPr>
          </a:p>
        </p:txBody>
      </p:sp>
      <p:pic>
        <p:nvPicPr>
          <p:cNvPr id="1040" name="Picture 16" descr="Image result for android">
            <a:extLst>
              <a:ext uri="{FF2B5EF4-FFF2-40B4-BE49-F238E27FC236}">
                <a16:creationId xmlns:a16="http://schemas.microsoft.com/office/drawing/2014/main" id="{E7DEDE9F-8854-4C2A-8ACE-7EEAAAF009AB}"/>
              </a:ext>
            </a:extLst>
          </p:cNvPr>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4627299" y="4538589"/>
            <a:ext cx="1185523" cy="1391323"/>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descr="Image result for ios">
            <a:extLst>
              <a:ext uri="{FF2B5EF4-FFF2-40B4-BE49-F238E27FC236}">
                <a16:creationId xmlns:a16="http://schemas.microsoft.com/office/drawing/2014/main" id="{D367F3FA-77C7-42BE-BDF8-B4A188153CF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4118251"/>
            <a:ext cx="2041124" cy="2041124"/>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Image result for cordova">
            <a:extLst>
              <a:ext uri="{FF2B5EF4-FFF2-40B4-BE49-F238E27FC236}">
                <a16:creationId xmlns:a16="http://schemas.microsoft.com/office/drawing/2014/main" id="{2495AAB4-C6B8-4713-B2F6-60627AC8D5B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29644" y="2614487"/>
            <a:ext cx="1132712" cy="1274301"/>
          </a:xfrm>
          <a:prstGeom prst="rect">
            <a:avLst/>
          </a:prstGeom>
          <a:noFill/>
          <a:extLst>
            <a:ext uri="{909E8E84-426E-40DD-AFC4-6F175D3DCCD1}">
              <a14:hiddenFill xmlns:a14="http://schemas.microsoft.com/office/drawing/2010/main">
                <a:solidFill>
                  <a:srgbClr val="FFFFFF"/>
                </a:solidFill>
              </a14:hiddenFill>
            </a:ext>
          </a:extLst>
        </p:spPr>
      </p:pic>
      <p:cxnSp>
        <p:nvCxnSpPr>
          <p:cNvPr id="4" name="Connecteur droit avec flèche 3">
            <a:extLst>
              <a:ext uri="{FF2B5EF4-FFF2-40B4-BE49-F238E27FC236}">
                <a16:creationId xmlns:a16="http://schemas.microsoft.com/office/drawing/2014/main" id="{151FF77D-D461-419F-8B56-37D68FBE0C6B}"/>
              </a:ext>
            </a:extLst>
          </p:cNvPr>
          <p:cNvCxnSpPr>
            <a:stCxn id="2050" idx="2"/>
            <a:endCxn id="1040" idx="0"/>
          </p:cNvCxnSpPr>
          <p:nvPr/>
        </p:nvCxnSpPr>
        <p:spPr>
          <a:xfrm flipH="1">
            <a:off x="5220061" y="3888788"/>
            <a:ext cx="875939" cy="649801"/>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6" name="Connecteur droit avec flèche 5">
            <a:extLst>
              <a:ext uri="{FF2B5EF4-FFF2-40B4-BE49-F238E27FC236}">
                <a16:creationId xmlns:a16="http://schemas.microsoft.com/office/drawing/2014/main" id="{A2D7F7A8-EC42-43F6-B3AB-162EEA730706}"/>
              </a:ext>
            </a:extLst>
          </p:cNvPr>
          <p:cNvCxnSpPr>
            <a:cxnSpLocks/>
            <a:stCxn id="2050" idx="2"/>
          </p:cNvCxnSpPr>
          <p:nvPr/>
        </p:nvCxnSpPr>
        <p:spPr>
          <a:xfrm>
            <a:off x="6096000" y="3888788"/>
            <a:ext cx="1020562" cy="649801"/>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45638560"/>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 name="TextShape 1"/>
          <p:cNvSpPr txBox="1"/>
          <p:nvPr/>
        </p:nvSpPr>
        <p:spPr>
          <a:xfrm>
            <a:off x="339480" y="636480"/>
            <a:ext cx="11558160" cy="1210320"/>
          </a:xfrm>
          <a:prstGeom prst="rect">
            <a:avLst/>
          </a:prstGeom>
          <a:noFill/>
          <a:ln>
            <a:noFill/>
          </a:ln>
        </p:spPr>
        <p:txBody>
          <a:bodyPr lIns="0" tIns="0" rIns="0" bIns="0"/>
          <a:lstStyle/>
          <a:p>
            <a:pPr>
              <a:lnSpc>
                <a:spcPct val="100000"/>
              </a:lnSpc>
            </a:pPr>
            <a:r>
              <a:rPr lang="fr-FR" sz="4400" b="0" strike="noStrike" spc="-1" dirty="0">
                <a:solidFill>
                  <a:srgbClr val="348899"/>
                </a:solidFill>
                <a:latin typeface="Segoe UI Light"/>
              </a:rPr>
              <a:t>Les technologies de développement mobile</a:t>
            </a:r>
            <a:endParaRPr lang="fr-FR" sz="4400" b="0" strike="noStrike" spc="-1" dirty="0">
              <a:solidFill>
                <a:srgbClr val="000000"/>
              </a:solidFill>
              <a:latin typeface="Calibri"/>
            </a:endParaRPr>
          </a:p>
        </p:txBody>
      </p:sp>
      <p:sp>
        <p:nvSpPr>
          <p:cNvPr id="288" name="TextShape 2"/>
          <p:cNvSpPr txBox="1"/>
          <p:nvPr/>
        </p:nvSpPr>
        <p:spPr>
          <a:xfrm>
            <a:off x="1179000" y="1825560"/>
            <a:ext cx="10718640" cy="3728880"/>
          </a:xfrm>
          <a:prstGeom prst="rect">
            <a:avLst/>
          </a:prstGeom>
          <a:noFill/>
          <a:ln>
            <a:noFill/>
          </a:ln>
        </p:spPr>
        <p:txBody>
          <a:bodyPr/>
          <a:lstStyle/>
          <a:p>
            <a:pPr marL="228600" indent="-228240">
              <a:lnSpc>
                <a:spcPct val="100000"/>
              </a:lnSpc>
              <a:spcBef>
                <a:spcPts val="1001"/>
              </a:spcBef>
              <a:buClr>
                <a:srgbClr val="004358"/>
              </a:buClr>
              <a:buFont typeface="Arial"/>
              <a:buChar char="•"/>
            </a:pPr>
            <a:r>
              <a:rPr lang="fr-FR" sz="2400" b="0" strike="noStrike" spc="-1" dirty="0">
                <a:solidFill>
                  <a:srgbClr val="343642"/>
                </a:solidFill>
                <a:latin typeface="Segoe UI"/>
              </a:rPr>
              <a:t>Ces deux visions sont radicalement opposées et possèdent chacune des fervents défenseurs et détracteurs</a:t>
            </a:r>
            <a:endParaRPr lang="fr-FR" sz="1800" b="0" strike="noStrike" spc="-1" dirty="0">
              <a:solidFill>
                <a:srgbClr val="000000"/>
              </a:solidFill>
              <a:latin typeface="Calibri"/>
            </a:endParaRPr>
          </a:p>
        </p:txBody>
      </p:sp>
      <p:sp>
        <p:nvSpPr>
          <p:cNvPr id="289" name="TextShape 3"/>
          <p:cNvSpPr txBox="1"/>
          <p:nvPr/>
        </p:nvSpPr>
        <p:spPr>
          <a:xfrm>
            <a:off x="339480" y="192960"/>
            <a:ext cx="11555640" cy="429480"/>
          </a:xfrm>
          <a:prstGeom prst="rect">
            <a:avLst/>
          </a:prstGeom>
          <a:noFill/>
          <a:ln>
            <a:noFill/>
          </a:ln>
        </p:spPr>
        <p:txBody>
          <a:bodyPr lIns="0" tIns="0" rIns="0" bIns="0" anchor="b">
            <a:normAutofit/>
          </a:bodyPr>
          <a:lstStyle/>
          <a:p>
            <a:pPr>
              <a:lnSpc>
                <a:spcPct val="100000"/>
              </a:lnSpc>
              <a:spcBef>
                <a:spcPts val="1001"/>
              </a:spcBef>
            </a:pPr>
            <a:r>
              <a:rPr lang="fr-FR" sz="2400" spc="-1" dirty="0">
                <a:solidFill>
                  <a:srgbClr val="343642"/>
                </a:solidFill>
                <a:latin typeface="Segoe UI Light"/>
              </a:rPr>
              <a:t>Les tendances du développement mobile</a:t>
            </a:r>
            <a:endParaRPr lang="fr-FR" sz="2400" spc="-1" dirty="0">
              <a:solidFill>
                <a:srgbClr val="000000"/>
              </a:solidFill>
              <a:latin typeface="Calibri"/>
            </a:endParaRPr>
          </a:p>
        </p:txBody>
      </p:sp>
      <p:sp>
        <p:nvSpPr>
          <p:cNvPr id="7" name="Rectangle 6">
            <a:extLst>
              <a:ext uri="{FF2B5EF4-FFF2-40B4-BE49-F238E27FC236}">
                <a16:creationId xmlns:a16="http://schemas.microsoft.com/office/drawing/2014/main" id="{D4FA045B-292D-47EE-B1AE-4441022E2ADB}"/>
              </a:ext>
            </a:extLst>
          </p:cNvPr>
          <p:cNvSpPr/>
          <p:nvPr/>
        </p:nvSpPr>
        <p:spPr>
          <a:xfrm>
            <a:off x="5971607" y="3244334"/>
            <a:ext cx="248786" cy="369332"/>
          </a:xfrm>
          <a:prstGeom prst="rect">
            <a:avLst/>
          </a:prstGeom>
        </p:spPr>
        <p:txBody>
          <a:bodyPr wrap="none">
            <a:spAutoFit/>
          </a:bodyPr>
          <a:lstStyle/>
          <a:p>
            <a:r>
              <a:rPr lang="fr-FR" dirty="0"/>
              <a:t> </a:t>
            </a:r>
          </a:p>
        </p:txBody>
      </p:sp>
      <p:pic>
        <p:nvPicPr>
          <p:cNvPr id="10" name="Image 9">
            <a:extLst>
              <a:ext uri="{FF2B5EF4-FFF2-40B4-BE49-F238E27FC236}">
                <a16:creationId xmlns:a16="http://schemas.microsoft.com/office/drawing/2014/main" id="{7FE09B6C-517F-446A-84B3-4C8A37854D2E}"/>
              </a:ext>
            </a:extLst>
          </p:cNvPr>
          <p:cNvPicPr>
            <a:picLocks noChangeAspect="1"/>
          </p:cNvPicPr>
          <p:nvPr/>
        </p:nvPicPr>
        <p:blipFill>
          <a:blip r:embed="rId2"/>
          <a:stretch>
            <a:fillRect/>
          </a:stretch>
        </p:blipFill>
        <p:spPr>
          <a:xfrm>
            <a:off x="4270158" y="2682820"/>
            <a:ext cx="3497803" cy="3487040"/>
          </a:xfrm>
          <a:prstGeom prst="rect">
            <a:avLst/>
          </a:prstGeom>
        </p:spPr>
      </p:pic>
    </p:spTree>
    <p:extLst>
      <p:ext uri="{BB962C8B-B14F-4D97-AF65-F5344CB8AC3E}">
        <p14:creationId xmlns:p14="http://schemas.microsoft.com/office/powerpoint/2010/main" val="283266226"/>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 name="TextShape 1"/>
          <p:cNvSpPr txBox="1"/>
          <p:nvPr/>
        </p:nvSpPr>
        <p:spPr>
          <a:xfrm>
            <a:off x="339480" y="636480"/>
            <a:ext cx="11558160" cy="1210320"/>
          </a:xfrm>
          <a:prstGeom prst="rect">
            <a:avLst/>
          </a:prstGeom>
          <a:noFill/>
          <a:ln>
            <a:noFill/>
          </a:ln>
        </p:spPr>
        <p:txBody>
          <a:bodyPr lIns="0" tIns="0" rIns="0" bIns="0"/>
          <a:lstStyle/>
          <a:p>
            <a:pPr>
              <a:lnSpc>
                <a:spcPct val="100000"/>
              </a:lnSpc>
            </a:pPr>
            <a:r>
              <a:rPr lang="fr-FR" sz="4400" b="0" strike="noStrike" spc="-1" dirty="0">
                <a:solidFill>
                  <a:srgbClr val="348899"/>
                </a:solidFill>
                <a:latin typeface="Segoe UI Light"/>
              </a:rPr>
              <a:t>Les technologies de développement mobile</a:t>
            </a:r>
            <a:endParaRPr lang="fr-FR" sz="4400" b="0" strike="noStrike" spc="-1" dirty="0">
              <a:solidFill>
                <a:srgbClr val="000000"/>
              </a:solidFill>
              <a:latin typeface="Calibri"/>
            </a:endParaRPr>
          </a:p>
        </p:txBody>
      </p:sp>
      <p:sp>
        <p:nvSpPr>
          <p:cNvPr id="288" name="TextShape 2"/>
          <p:cNvSpPr txBox="1"/>
          <p:nvPr/>
        </p:nvSpPr>
        <p:spPr>
          <a:xfrm>
            <a:off x="1179000" y="1825560"/>
            <a:ext cx="10718640" cy="3728880"/>
          </a:xfrm>
          <a:prstGeom prst="rect">
            <a:avLst/>
          </a:prstGeom>
          <a:noFill/>
          <a:ln>
            <a:noFill/>
          </a:ln>
        </p:spPr>
        <p:txBody>
          <a:bodyPr/>
          <a:lstStyle/>
          <a:p>
            <a:pPr marL="228600" indent="-228240">
              <a:lnSpc>
                <a:spcPct val="100000"/>
              </a:lnSpc>
              <a:spcBef>
                <a:spcPts val="1001"/>
              </a:spcBef>
              <a:buClr>
                <a:srgbClr val="004358"/>
              </a:buClr>
              <a:buFont typeface="Arial"/>
              <a:buChar char="•"/>
            </a:pPr>
            <a:r>
              <a:rPr lang="fr-FR" sz="2400" spc="-1" dirty="0">
                <a:solidFill>
                  <a:srgbClr val="343642"/>
                </a:solidFill>
                <a:latin typeface="Segoe UI"/>
              </a:rPr>
              <a:t>Dans un monde imaginaire dans lequel…</a:t>
            </a:r>
          </a:p>
          <a:p>
            <a:pPr marL="685800" lvl="1" indent="-228240">
              <a:spcBef>
                <a:spcPts val="1001"/>
              </a:spcBef>
              <a:buClr>
                <a:srgbClr val="004358"/>
              </a:buClr>
              <a:buFont typeface="Arial"/>
              <a:buChar char="•"/>
            </a:pPr>
            <a:r>
              <a:rPr lang="fr-FR" b="0" strike="noStrike" spc="-1" dirty="0">
                <a:solidFill>
                  <a:srgbClr val="343642"/>
                </a:solidFill>
                <a:latin typeface="Segoe UI"/>
              </a:rPr>
              <a:t>Il n’y</a:t>
            </a:r>
            <a:r>
              <a:rPr lang="fr-FR" spc="-1" dirty="0">
                <a:solidFill>
                  <a:srgbClr val="343642"/>
                </a:solidFill>
                <a:latin typeface="Segoe UI"/>
              </a:rPr>
              <a:t> aurait aucune contrainte de planning</a:t>
            </a:r>
          </a:p>
          <a:p>
            <a:pPr marL="685800" lvl="1" indent="-228240">
              <a:spcBef>
                <a:spcPts val="1001"/>
              </a:spcBef>
              <a:buClr>
                <a:srgbClr val="004358"/>
              </a:buClr>
              <a:buFont typeface="Arial"/>
              <a:buChar char="•"/>
            </a:pPr>
            <a:r>
              <a:rPr lang="fr-FR" b="0" strike="noStrike" spc="-1" dirty="0">
                <a:solidFill>
                  <a:srgbClr val="343642"/>
                </a:solidFill>
                <a:latin typeface="Segoe UI"/>
              </a:rPr>
              <a:t>Il n’y aurait pas de contrainte de budget</a:t>
            </a:r>
          </a:p>
          <a:p>
            <a:pPr marL="685800" lvl="1" indent="-228240">
              <a:spcBef>
                <a:spcPts val="1001"/>
              </a:spcBef>
              <a:buClr>
                <a:srgbClr val="004358"/>
              </a:buClr>
              <a:buFont typeface="Arial"/>
              <a:buChar char="•"/>
            </a:pPr>
            <a:r>
              <a:rPr lang="fr-FR" spc="-1" dirty="0">
                <a:solidFill>
                  <a:srgbClr val="343642"/>
                </a:solidFill>
                <a:latin typeface="Segoe UI"/>
              </a:rPr>
              <a:t>Il n’y aurait pas d’exigence de réactivité lors de la maintenance</a:t>
            </a:r>
            <a:endParaRPr lang="fr-FR" b="0" strike="noStrike" spc="-1" dirty="0">
              <a:solidFill>
                <a:srgbClr val="343642"/>
              </a:solidFill>
              <a:latin typeface="Segoe UI"/>
            </a:endParaRPr>
          </a:p>
          <a:p>
            <a:pPr marL="685800" lvl="1" indent="-228240">
              <a:spcBef>
                <a:spcPts val="1001"/>
              </a:spcBef>
              <a:buClr>
                <a:srgbClr val="004358"/>
              </a:buClr>
              <a:buFont typeface="Arial"/>
              <a:buChar char="•"/>
            </a:pPr>
            <a:r>
              <a:rPr lang="fr-FR" b="0" strike="noStrike" spc="-1" dirty="0">
                <a:solidFill>
                  <a:srgbClr val="343642"/>
                </a:solidFill>
                <a:latin typeface="Segoe UI"/>
              </a:rPr>
              <a:t>On trouverait toutes les compétences nécessaires sans problèmes</a:t>
            </a:r>
          </a:p>
          <a:p>
            <a:pPr marL="685800" lvl="1" indent="-228240">
              <a:spcBef>
                <a:spcPts val="1001"/>
              </a:spcBef>
              <a:buClr>
                <a:srgbClr val="004358"/>
              </a:buClr>
              <a:buFont typeface="Arial"/>
              <a:buChar char="•"/>
            </a:pPr>
            <a:endParaRPr lang="fr-FR" spc="-1" dirty="0">
              <a:solidFill>
                <a:srgbClr val="343642"/>
              </a:solidFill>
              <a:latin typeface="Segoe UI"/>
            </a:endParaRPr>
          </a:p>
          <a:p>
            <a:pPr marL="360" algn="ctr">
              <a:spcBef>
                <a:spcPts val="1001"/>
              </a:spcBef>
              <a:buClr>
                <a:srgbClr val="004358"/>
              </a:buClr>
            </a:pPr>
            <a:r>
              <a:rPr lang="fr-FR" b="1" spc="-1" dirty="0">
                <a:solidFill>
                  <a:srgbClr val="343642"/>
                </a:solidFill>
                <a:latin typeface="Segoe UI"/>
              </a:rPr>
              <a:t>Seul le développement natif existerait !</a:t>
            </a:r>
            <a:endParaRPr lang="fr-FR" b="1" strike="noStrike" spc="-1" dirty="0">
              <a:solidFill>
                <a:srgbClr val="343642"/>
              </a:solidFill>
              <a:latin typeface="Segoe UI"/>
            </a:endParaRPr>
          </a:p>
          <a:p>
            <a:pPr marL="685800" lvl="1" indent="-228240">
              <a:spcBef>
                <a:spcPts val="1001"/>
              </a:spcBef>
              <a:buClr>
                <a:srgbClr val="004358"/>
              </a:buClr>
              <a:buFont typeface="Arial"/>
              <a:buChar char="•"/>
            </a:pPr>
            <a:endParaRPr lang="fr-FR" b="0" strike="noStrike" spc="-1" dirty="0">
              <a:solidFill>
                <a:srgbClr val="000000"/>
              </a:solidFill>
              <a:latin typeface="Calibri"/>
            </a:endParaRPr>
          </a:p>
        </p:txBody>
      </p:sp>
      <p:sp>
        <p:nvSpPr>
          <p:cNvPr id="289" name="TextShape 3"/>
          <p:cNvSpPr txBox="1"/>
          <p:nvPr/>
        </p:nvSpPr>
        <p:spPr>
          <a:xfrm>
            <a:off x="339480" y="192960"/>
            <a:ext cx="11555640" cy="429480"/>
          </a:xfrm>
          <a:prstGeom prst="rect">
            <a:avLst/>
          </a:prstGeom>
          <a:noFill/>
          <a:ln>
            <a:noFill/>
          </a:ln>
        </p:spPr>
        <p:txBody>
          <a:bodyPr lIns="0" tIns="0" rIns="0" bIns="0" anchor="b">
            <a:normAutofit/>
          </a:bodyPr>
          <a:lstStyle/>
          <a:p>
            <a:pPr>
              <a:lnSpc>
                <a:spcPct val="100000"/>
              </a:lnSpc>
              <a:spcBef>
                <a:spcPts val="1001"/>
              </a:spcBef>
            </a:pPr>
            <a:r>
              <a:rPr lang="fr-FR" sz="2400" spc="-1" dirty="0">
                <a:solidFill>
                  <a:srgbClr val="343642"/>
                </a:solidFill>
                <a:latin typeface="Segoe UI Light"/>
              </a:rPr>
              <a:t>Les tendances du développement mobile</a:t>
            </a:r>
            <a:endParaRPr lang="fr-FR" sz="2400" spc="-1" dirty="0">
              <a:solidFill>
                <a:srgbClr val="000000"/>
              </a:solidFill>
              <a:latin typeface="Calibri"/>
            </a:endParaRPr>
          </a:p>
        </p:txBody>
      </p:sp>
    </p:spTree>
    <p:extLst>
      <p:ext uri="{BB962C8B-B14F-4D97-AF65-F5344CB8AC3E}">
        <p14:creationId xmlns:p14="http://schemas.microsoft.com/office/powerpoint/2010/main" val="871659230"/>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 name="TextShape 1"/>
          <p:cNvSpPr txBox="1"/>
          <p:nvPr/>
        </p:nvSpPr>
        <p:spPr>
          <a:xfrm>
            <a:off x="339480" y="636480"/>
            <a:ext cx="11558160" cy="1210320"/>
          </a:xfrm>
          <a:prstGeom prst="rect">
            <a:avLst/>
          </a:prstGeom>
          <a:noFill/>
          <a:ln>
            <a:noFill/>
          </a:ln>
        </p:spPr>
        <p:txBody>
          <a:bodyPr lIns="0" tIns="0" rIns="0" bIns="0"/>
          <a:lstStyle/>
          <a:p>
            <a:pPr>
              <a:lnSpc>
                <a:spcPct val="100000"/>
              </a:lnSpc>
            </a:pPr>
            <a:r>
              <a:rPr lang="fr-FR" sz="4400" b="0" strike="noStrike" spc="-1" dirty="0">
                <a:solidFill>
                  <a:srgbClr val="348899"/>
                </a:solidFill>
                <a:latin typeface="Segoe UI Light"/>
              </a:rPr>
              <a:t>Les technologies de développement mobile</a:t>
            </a:r>
            <a:endParaRPr lang="fr-FR" sz="4400" b="0" strike="noStrike" spc="-1" dirty="0">
              <a:solidFill>
                <a:srgbClr val="000000"/>
              </a:solidFill>
              <a:latin typeface="Calibri"/>
            </a:endParaRPr>
          </a:p>
        </p:txBody>
      </p:sp>
      <p:sp>
        <p:nvSpPr>
          <p:cNvPr id="288" name="TextShape 2"/>
          <p:cNvSpPr txBox="1"/>
          <p:nvPr/>
        </p:nvSpPr>
        <p:spPr>
          <a:xfrm>
            <a:off x="1176480" y="1846800"/>
            <a:ext cx="10718640" cy="3728880"/>
          </a:xfrm>
          <a:prstGeom prst="rect">
            <a:avLst/>
          </a:prstGeom>
          <a:noFill/>
          <a:ln>
            <a:noFill/>
          </a:ln>
        </p:spPr>
        <p:txBody>
          <a:bodyPr/>
          <a:lstStyle/>
          <a:p>
            <a:pPr marL="228600" indent="-228240">
              <a:lnSpc>
                <a:spcPct val="100000"/>
              </a:lnSpc>
              <a:spcBef>
                <a:spcPts val="1001"/>
              </a:spcBef>
              <a:buClr>
                <a:srgbClr val="004358"/>
              </a:buClr>
              <a:buFont typeface="Arial"/>
              <a:buChar char="•"/>
            </a:pPr>
            <a:r>
              <a:rPr lang="fr-FR" sz="2400" spc="-1" dirty="0">
                <a:solidFill>
                  <a:srgbClr val="343642"/>
                </a:solidFill>
                <a:latin typeface="Segoe UI"/>
              </a:rPr>
              <a:t>Adoptons le point de vue du client et du projet</a:t>
            </a:r>
            <a:endParaRPr lang="fr-FR" sz="2400" b="0" strike="noStrike" spc="-1" dirty="0">
              <a:solidFill>
                <a:srgbClr val="343642"/>
              </a:solidFill>
              <a:latin typeface="Segoe UI"/>
            </a:endParaRPr>
          </a:p>
          <a:p>
            <a:pPr marL="685800" lvl="1" indent="-228240">
              <a:spcBef>
                <a:spcPts val="1001"/>
              </a:spcBef>
              <a:buClr>
                <a:srgbClr val="004358"/>
              </a:buClr>
              <a:buFont typeface="Arial"/>
              <a:buChar char="•"/>
            </a:pPr>
            <a:r>
              <a:rPr lang="fr-FR" spc="-1" dirty="0">
                <a:solidFill>
                  <a:srgbClr val="343642"/>
                </a:solidFill>
                <a:latin typeface="Segoe UI"/>
              </a:rPr>
              <a:t>Il existe un planning</a:t>
            </a:r>
          </a:p>
          <a:p>
            <a:pPr marL="685800" lvl="1" indent="-228240">
              <a:spcBef>
                <a:spcPts val="1001"/>
              </a:spcBef>
              <a:buClr>
                <a:srgbClr val="004358"/>
              </a:buClr>
              <a:buFont typeface="Arial"/>
              <a:buChar char="•"/>
            </a:pPr>
            <a:r>
              <a:rPr lang="fr-FR" b="0" strike="noStrike" spc="-1" dirty="0">
                <a:solidFill>
                  <a:srgbClr val="343642"/>
                </a:solidFill>
                <a:latin typeface="Segoe UI"/>
              </a:rPr>
              <a:t>Il existe un budget</a:t>
            </a:r>
          </a:p>
          <a:p>
            <a:pPr marL="685800" lvl="1" indent="-228240">
              <a:spcBef>
                <a:spcPts val="1001"/>
              </a:spcBef>
              <a:buClr>
                <a:srgbClr val="004358"/>
              </a:buClr>
              <a:buFont typeface="Arial"/>
              <a:buChar char="•"/>
            </a:pPr>
            <a:r>
              <a:rPr lang="fr-FR" spc="-1" dirty="0">
                <a:solidFill>
                  <a:srgbClr val="343642"/>
                </a:solidFill>
                <a:latin typeface="Segoe UI"/>
              </a:rPr>
              <a:t>Il y a des exigences de réactivité pour la maintenance</a:t>
            </a:r>
          </a:p>
          <a:p>
            <a:pPr marL="685800" lvl="1" indent="-228240">
              <a:spcBef>
                <a:spcPts val="1001"/>
              </a:spcBef>
              <a:buClr>
                <a:srgbClr val="004358"/>
              </a:buClr>
              <a:buFont typeface="Arial"/>
              <a:buChar char="•"/>
            </a:pPr>
            <a:r>
              <a:rPr lang="fr-FR" b="0" strike="noStrike" spc="-1" dirty="0">
                <a:solidFill>
                  <a:srgbClr val="343642"/>
                </a:solidFill>
                <a:latin typeface="Segoe UI"/>
              </a:rPr>
              <a:t>Il y a un nombre li</a:t>
            </a:r>
            <a:r>
              <a:rPr lang="fr-FR" spc="-1" dirty="0">
                <a:solidFill>
                  <a:srgbClr val="343642"/>
                </a:solidFill>
                <a:latin typeface="Segoe UI"/>
              </a:rPr>
              <a:t>mité de collaborateurs et de compétences disponibles à un instant T</a:t>
            </a:r>
          </a:p>
        </p:txBody>
      </p:sp>
      <p:sp>
        <p:nvSpPr>
          <p:cNvPr id="289" name="TextShape 3"/>
          <p:cNvSpPr txBox="1"/>
          <p:nvPr/>
        </p:nvSpPr>
        <p:spPr>
          <a:xfrm>
            <a:off x="339480" y="192960"/>
            <a:ext cx="11555640" cy="429480"/>
          </a:xfrm>
          <a:prstGeom prst="rect">
            <a:avLst/>
          </a:prstGeom>
          <a:noFill/>
          <a:ln>
            <a:noFill/>
          </a:ln>
        </p:spPr>
        <p:txBody>
          <a:bodyPr lIns="0" tIns="0" rIns="0" bIns="0" anchor="b">
            <a:normAutofit/>
          </a:bodyPr>
          <a:lstStyle/>
          <a:p>
            <a:pPr>
              <a:lnSpc>
                <a:spcPct val="100000"/>
              </a:lnSpc>
              <a:spcBef>
                <a:spcPts val="1001"/>
              </a:spcBef>
            </a:pPr>
            <a:r>
              <a:rPr lang="fr-FR" sz="2400" spc="-1" dirty="0">
                <a:solidFill>
                  <a:srgbClr val="343642"/>
                </a:solidFill>
                <a:latin typeface="Segoe UI Light"/>
              </a:rPr>
              <a:t>Les tendances du développement mobile</a:t>
            </a:r>
            <a:endParaRPr lang="fr-FR" sz="2400" spc="-1" dirty="0">
              <a:solidFill>
                <a:srgbClr val="000000"/>
              </a:solidFill>
              <a:latin typeface="Calibri"/>
            </a:endParaRPr>
          </a:p>
        </p:txBody>
      </p:sp>
    </p:spTree>
    <p:extLst>
      <p:ext uri="{BB962C8B-B14F-4D97-AF65-F5344CB8AC3E}">
        <p14:creationId xmlns:p14="http://schemas.microsoft.com/office/powerpoint/2010/main" val="4071414262"/>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 name="TextShape 1"/>
          <p:cNvSpPr txBox="1"/>
          <p:nvPr/>
        </p:nvSpPr>
        <p:spPr>
          <a:xfrm>
            <a:off x="339480" y="636480"/>
            <a:ext cx="11558160" cy="1210320"/>
          </a:xfrm>
          <a:prstGeom prst="rect">
            <a:avLst/>
          </a:prstGeom>
          <a:noFill/>
          <a:ln>
            <a:noFill/>
          </a:ln>
        </p:spPr>
        <p:txBody>
          <a:bodyPr lIns="0" tIns="0" rIns="0" bIns="0"/>
          <a:lstStyle/>
          <a:p>
            <a:pPr>
              <a:lnSpc>
                <a:spcPct val="100000"/>
              </a:lnSpc>
            </a:pPr>
            <a:r>
              <a:rPr lang="fr-FR" sz="4400" b="0" strike="noStrike" spc="-1" dirty="0">
                <a:solidFill>
                  <a:srgbClr val="348899"/>
                </a:solidFill>
                <a:latin typeface="Segoe UI Light"/>
              </a:rPr>
              <a:t>Les technologies de développement mobile</a:t>
            </a:r>
            <a:endParaRPr lang="fr-FR" sz="4400" b="0" strike="noStrike" spc="-1" dirty="0">
              <a:solidFill>
                <a:srgbClr val="000000"/>
              </a:solidFill>
              <a:latin typeface="Calibri"/>
            </a:endParaRPr>
          </a:p>
        </p:txBody>
      </p:sp>
      <p:sp>
        <p:nvSpPr>
          <p:cNvPr id="288" name="TextShape 2"/>
          <p:cNvSpPr txBox="1"/>
          <p:nvPr/>
        </p:nvSpPr>
        <p:spPr>
          <a:xfrm>
            <a:off x="1179000" y="1825560"/>
            <a:ext cx="10718640" cy="3728880"/>
          </a:xfrm>
          <a:prstGeom prst="rect">
            <a:avLst/>
          </a:prstGeom>
          <a:noFill/>
          <a:ln>
            <a:noFill/>
          </a:ln>
        </p:spPr>
        <p:txBody>
          <a:bodyPr/>
          <a:lstStyle/>
          <a:p>
            <a:pPr marL="228600" indent="-228240">
              <a:lnSpc>
                <a:spcPct val="100000"/>
              </a:lnSpc>
              <a:spcBef>
                <a:spcPts val="1001"/>
              </a:spcBef>
              <a:buClr>
                <a:srgbClr val="004358"/>
              </a:buClr>
              <a:buFont typeface="Arial"/>
              <a:buChar char="•"/>
            </a:pPr>
            <a:r>
              <a:rPr lang="fr-FR" sz="2400" spc="-1" dirty="0">
                <a:solidFill>
                  <a:srgbClr val="343642"/>
                </a:solidFill>
                <a:latin typeface="Segoe UI"/>
              </a:rPr>
              <a:t>Un seul code source permet donc en théorie</a:t>
            </a:r>
            <a:endParaRPr lang="fr-FR" sz="2400" b="0" strike="noStrike" spc="-1" dirty="0">
              <a:solidFill>
                <a:srgbClr val="343642"/>
              </a:solidFill>
              <a:latin typeface="Segoe UI"/>
            </a:endParaRPr>
          </a:p>
          <a:p>
            <a:pPr marL="685800" lvl="1" indent="-228240">
              <a:spcBef>
                <a:spcPts val="1001"/>
              </a:spcBef>
              <a:buClr>
                <a:srgbClr val="004358"/>
              </a:buClr>
              <a:buFont typeface="Arial"/>
              <a:buChar char="•"/>
            </a:pPr>
            <a:r>
              <a:rPr lang="fr-FR" spc="-1" dirty="0">
                <a:solidFill>
                  <a:srgbClr val="343642"/>
                </a:solidFill>
                <a:latin typeface="Segoe UI"/>
              </a:rPr>
              <a:t>De développer deux fois plus rapidement</a:t>
            </a:r>
          </a:p>
          <a:p>
            <a:pPr marL="685800" lvl="1" indent="-228240">
              <a:spcBef>
                <a:spcPts val="1001"/>
              </a:spcBef>
              <a:buClr>
                <a:srgbClr val="004358"/>
              </a:buClr>
              <a:buFont typeface="Arial"/>
              <a:buChar char="•"/>
            </a:pPr>
            <a:r>
              <a:rPr lang="fr-FR" b="0" strike="noStrike" spc="-1" dirty="0">
                <a:solidFill>
                  <a:srgbClr val="343642"/>
                </a:solidFill>
                <a:latin typeface="Segoe UI"/>
              </a:rPr>
              <a:t>De développer de façon deux fois moins coûteuse</a:t>
            </a:r>
          </a:p>
          <a:p>
            <a:pPr marL="685800" lvl="1" indent="-228240">
              <a:spcBef>
                <a:spcPts val="1001"/>
              </a:spcBef>
              <a:buClr>
                <a:srgbClr val="004358"/>
              </a:buClr>
              <a:buFont typeface="Arial"/>
              <a:buChar char="•"/>
            </a:pPr>
            <a:r>
              <a:rPr lang="fr-FR" spc="-1" dirty="0">
                <a:solidFill>
                  <a:srgbClr val="343642"/>
                </a:solidFill>
                <a:latin typeface="Segoe UI"/>
              </a:rPr>
              <a:t>D’être réactif pour la maintenance car il n’y a qu’un seul projet</a:t>
            </a:r>
          </a:p>
          <a:p>
            <a:pPr marL="685800" lvl="1" indent="-228240">
              <a:spcBef>
                <a:spcPts val="1001"/>
              </a:spcBef>
              <a:buClr>
                <a:srgbClr val="004358"/>
              </a:buClr>
              <a:buFont typeface="Arial"/>
              <a:buChar char="•"/>
            </a:pPr>
            <a:r>
              <a:rPr lang="fr-FR" b="0" strike="noStrike" spc="-1" dirty="0">
                <a:solidFill>
                  <a:srgbClr val="343642"/>
                </a:solidFill>
                <a:latin typeface="Segoe UI"/>
              </a:rPr>
              <a:t>D’avoir recours à deux fois moins de collaborateurs qui doivent maîtriser une seule technologie</a:t>
            </a:r>
            <a:endParaRPr lang="fr-FR" spc="-1" dirty="0">
              <a:solidFill>
                <a:srgbClr val="343642"/>
              </a:solidFill>
              <a:latin typeface="Segoe UI"/>
            </a:endParaRPr>
          </a:p>
        </p:txBody>
      </p:sp>
      <p:sp>
        <p:nvSpPr>
          <p:cNvPr id="289" name="TextShape 3"/>
          <p:cNvSpPr txBox="1"/>
          <p:nvPr/>
        </p:nvSpPr>
        <p:spPr>
          <a:xfrm>
            <a:off x="339480" y="192960"/>
            <a:ext cx="11555640" cy="429480"/>
          </a:xfrm>
          <a:prstGeom prst="rect">
            <a:avLst/>
          </a:prstGeom>
          <a:noFill/>
          <a:ln>
            <a:noFill/>
          </a:ln>
        </p:spPr>
        <p:txBody>
          <a:bodyPr lIns="0" tIns="0" rIns="0" bIns="0" anchor="b">
            <a:normAutofit/>
          </a:bodyPr>
          <a:lstStyle/>
          <a:p>
            <a:pPr>
              <a:lnSpc>
                <a:spcPct val="100000"/>
              </a:lnSpc>
              <a:spcBef>
                <a:spcPts val="1001"/>
              </a:spcBef>
            </a:pPr>
            <a:r>
              <a:rPr lang="fr-FR" sz="2400" spc="-1" dirty="0">
                <a:solidFill>
                  <a:srgbClr val="343642"/>
                </a:solidFill>
                <a:latin typeface="Segoe UI Light"/>
              </a:rPr>
              <a:t>Les tendances du développement mobile</a:t>
            </a:r>
            <a:endParaRPr lang="fr-FR" sz="2400" spc="-1" dirty="0">
              <a:solidFill>
                <a:srgbClr val="000000"/>
              </a:solidFill>
              <a:latin typeface="Calibri"/>
            </a:endParaRPr>
          </a:p>
        </p:txBody>
      </p:sp>
    </p:spTree>
    <p:extLst>
      <p:ext uri="{BB962C8B-B14F-4D97-AF65-F5344CB8AC3E}">
        <p14:creationId xmlns:p14="http://schemas.microsoft.com/office/powerpoint/2010/main" val="37054532"/>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pPr>
              <a:lnSpc>
                <a:spcPct val="100000"/>
              </a:lnSpc>
            </a:pPr>
            <a:r>
              <a:rPr lang="fr-FR" spc="-1" dirty="0">
                <a:latin typeface="Segoe UI Light"/>
              </a:rPr>
              <a:t>Les technologies de développement mobile</a:t>
            </a:r>
            <a:endParaRPr lang="fr-FR" spc="-1" dirty="0">
              <a:solidFill>
                <a:srgbClr val="000000"/>
              </a:solidFill>
              <a:latin typeface="Calibri"/>
            </a:endParaRPr>
          </a:p>
        </p:txBody>
      </p:sp>
      <p:sp>
        <p:nvSpPr>
          <p:cNvPr id="7" name="Espace réservé du texte 6"/>
          <p:cNvSpPr>
            <a:spLocks noGrp="1"/>
          </p:cNvSpPr>
          <p:nvPr>
            <p:ph type="body" sz="quarter" idx="14"/>
          </p:nvPr>
        </p:nvSpPr>
        <p:spPr/>
        <p:txBody>
          <a:bodyPr/>
          <a:lstStyle/>
          <a:p>
            <a:pPr>
              <a:lnSpc>
                <a:spcPct val="100000"/>
              </a:lnSpc>
              <a:spcBef>
                <a:spcPts val="1001"/>
              </a:spcBef>
            </a:pPr>
            <a:r>
              <a:rPr lang="fr-FR" spc="-1" dirty="0">
                <a:latin typeface="Segoe UI Light"/>
              </a:rPr>
              <a:t>Les tendances du développement mobile</a:t>
            </a:r>
            <a:endParaRPr lang="fr-FR" spc="-1" dirty="0">
              <a:solidFill>
                <a:srgbClr val="000000"/>
              </a:solidFill>
              <a:latin typeface="Calibri"/>
            </a:endParaRPr>
          </a:p>
        </p:txBody>
      </p:sp>
      <p:sp>
        <p:nvSpPr>
          <p:cNvPr id="10" name="ZoneTexte 9"/>
          <p:cNvSpPr txBox="1"/>
          <p:nvPr/>
        </p:nvSpPr>
        <p:spPr>
          <a:xfrm>
            <a:off x="847944" y="2277390"/>
            <a:ext cx="10232431" cy="1131528"/>
          </a:xfrm>
          <a:prstGeom prst="rect">
            <a:avLst/>
          </a:prstGeom>
          <a:noFill/>
        </p:spPr>
        <p:txBody>
          <a:bodyPr wrap="square" rtlCol="0">
            <a:spAutoFit/>
          </a:bodyPr>
          <a:lstStyle/>
          <a:p>
            <a:pPr>
              <a:lnSpc>
                <a:spcPct val="150000"/>
              </a:lnSpc>
            </a:pPr>
            <a:r>
              <a:rPr lang="fr-FR" sz="2400" spc="-1" dirty="0">
                <a:solidFill>
                  <a:srgbClr val="343642"/>
                </a:solidFill>
                <a:latin typeface="Segoe UI"/>
              </a:rPr>
              <a:t>Le développement multiplateforme permet de mieux prendre en compte les contraintes du projet MAIS nécessite quelques compromis</a:t>
            </a:r>
          </a:p>
        </p:txBody>
      </p:sp>
    </p:spTree>
    <p:extLst>
      <p:ext uri="{BB962C8B-B14F-4D97-AF65-F5344CB8AC3E}">
        <p14:creationId xmlns:p14="http://schemas.microsoft.com/office/powerpoint/2010/main" val="3294092759"/>
      </p:ext>
    </p:extLst>
  </p:cSld>
  <p:clrMapOvr>
    <a:overrideClrMapping bg1="lt1" tx1="dk1" bg2="lt2" tx2="dk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 name="TextShape 1"/>
          <p:cNvSpPr txBox="1"/>
          <p:nvPr/>
        </p:nvSpPr>
        <p:spPr>
          <a:xfrm>
            <a:off x="339480" y="636480"/>
            <a:ext cx="11558160" cy="1210320"/>
          </a:xfrm>
          <a:prstGeom prst="rect">
            <a:avLst/>
          </a:prstGeom>
          <a:noFill/>
          <a:ln>
            <a:noFill/>
          </a:ln>
        </p:spPr>
        <p:txBody>
          <a:bodyPr lIns="0" tIns="0" rIns="0" bIns="0"/>
          <a:lstStyle/>
          <a:p>
            <a:pPr>
              <a:lnSpc>
                <a:spcPct val="100000"/>
              </a:lnSpc>
            </a:pPr>
            <a:r>
              <a:rPr lang="fr-FR" sz="4400" b="0" strike="noStrike" spc="-1" dirty="0">
                <a:solidFill>
                  <a:srgbClr val="348899"/>
                </a:solidFill>
                <a:latin typeface="Segoe UI Light"/>
              </a:rPr>
              <a:t>Les technologies de développement mobile</a:t>
            </a:r>
            <a:endParaRPr lang="fr-FR" sz="4400" b="0" strike="noStrike" spc="-1" dirty="0">
              <a:solidFill>
                <a:srgbClr val="000000"/>
              </a:solidFill>
              <a:latin typeface="Calibri"/>
            </a:endParaRPr>
          </a:p>
        </p:txBody>
      </p:sp>
      <p:sp>
        <p:nvSpPr>
          <p:cNvPr id="288" name="TextShape 2"/>
          <p:cNvSpPr txBox="1"/>
          <p:nvPr/>
        </p:nvSpPr>
        <p:spPr>
          <a:xfrm>
            <a:off x="1179000" y="1825560"/>
            <a:ext cx="10718640" cy="3728880"/>
          </a:xfrm>
          <a:prstGeom prst="rect">
            <a:avLst/>
          </a:prstGeom>
          <a:noFill/>
          <a:ln>
            <a:noFill/>
          </a:ln>
        </p:spPr>
        <p:txBody>
          <a:bodyPr/>
          <a:lstStyle/>
          <a:p>
            <a:pPr marL="228600" indent="-228240">
              <a:lnSpc>
                <a:spcPct val="100000"/>
              </a:lnSpc>
              <a:spcBef>
                <a:spcPts val="1001"/>
              </a:spcBef>
              <a:buClr>
                <a:srgbClr val="004358"/>
              </a:buClr>
              <a:buFont typeface="Arial"/>
              <a:buChar char="•"/>
            </a:pPr>
            <a:r>
              <a:rPr lang="fr-FR" sz="2400" b="0" strike="noStrike" spc="-1" dirty="0">
                <a:solidFill>
                  <a:srgbClr val="343642"/>
                </a:solidFill>
                <a:latin typeface="Segoe UI"/>
              </a:rPr>
              <a:t>Quelles sont les contraintes des technologies multiplateformes ?</a:t>
            </a:r>
          </a:p>
          <a:p>
            <a:pPr marL="685800" lvl="1" indent="-228240">
              <a:spcBef>
                <a:spcPts val="1001"/>
              </a:spcBef>
              <a:buClr>
                <a:srgbClr val="004358"/>
              </a:buClr>
              <a:buFont typeface="Arial"/>
              <a:buChar char="•"/>
            </a:pPr>
            <a:r>
              <a:rPr lang="fr-FR" spc="-1" dirty="0">
                <a:solidFill>
                  <a:srgbClr val="343642"/>
                </a:solidFill>
                <a:latin typeface="Segoe UI"/>
              </a:rPr>
              <a:t>Performance et fluidité</a:t>
            </a:r>
          </a:p>
          <a:p>
            <a:pPr marL="685800" lvl="1" indent="-228240">
              <a:spcBef>
                <a:spcPts val="1001"/>
              </a:spcBef>
              <a:buClr>
                <a:srgbClr val="004358"/>
              </a:buClr>
              <a:buFont typeface="Arial"/>
              <a:buChar char="•"/>
            </a:pPr>
            <a:r>
              <a:rPr lang="fr-FR" spc="-1" dirty="0">
                <a:solidFill>
                  <a:srgbClr val="343642"/>
                </a:solidFill>
                <a:latin typeface="Segoe UI"/>
              </a:rPr>
              <a:t>Eloignement du « Look &amp; </a:t>
            </a:r>
            <a:r>
              <a:rPr lang="fr-FR" spc="-1" dirty="0" err="1">
                <a:solidFill>
                  <a:srgbClr val="343642"/>
                </a:solidFill>
                <a:latin typeface="Segoe UI"/>
              </a:rPr>
              <a:t>Feel</a:t>
            </a:r>
            <a:r>
              <a:rPr lang="fr-FR" spc="-1" dirty="0">
                <a:solidFill>
                  <a:srgbClr val="343642"/>
                </a:solidFill>
                <a:latin typeface="Segoe UI"/>
              </a:rPr>
              <a:t> » de la plateforme</a:t>
            </a:r>
          </a:p>
          <a:p>
            <a:pPr marL="685800" lvl="1" indent="-228240">
              <a:spcBef>
                <a:spcPts val="1001"/>
              </a:spcBef>
              <a:buClr>
                <a:srgbClr val="004358"/>
              </a:buClr>
              <a:buFont typeface="Arial"/>
              <a:buChar char="•"/>
            </a:pPr>
            <a:r>
              <a:rPr lang="fr-FR" b="0" strike="noStrike" spc="-1" dirty="0">
                <a:solidFill>
                  <a:srgbClr val="343642"/>
                </a:solidFill>
                <a:latin typeface="Segoe UI"/>
              </a:rPr>
              <a:t>Recours au développement natif </a:t>
            </a:r>
            <a:r>
              <a:rPr lang="fr-FR" spc="-1" dirty="0">
                <a:solidFill>
                  <a:srgbClr val="343642"/>
                </a:solidFill>
                <a:latin typeface="Segoe UI"/>
              </a:rPr>
              <a:t>nécessaire pour utiliser les fonctionnalités du smartphone</a:t>
            </a:r>
          </a:p>
          <a:p>
            <a:pPr marL="1143000" lvl="2" indent="-228240">
              <a:spcBef>
                <a:spcPts val="1001"/>
              </a:spcBef>
              <a:buClr>
                <a:srgbClr val="004358"/>
              </a:buClr>
              <a:buFont typeface="Arial"/>
              <a:buChar char="•"/>
            </a:pPr>
            <a:r>
              <a:rPr lang="fr-FR" b="0" strike="noStrike" spc="-1" dirty="0">
                <a:solidFill>
                  <a:srgbClr val="343642"/>
                </a:solidFill>
                <a:latin typeface="Segoe UI"/>
              </a:rPr>
              <a:t>GPS</a:t>
            </a:r>
          </a:p>
          <a:p>
            <a:pPr marL="1143000" lvl="2" indent="-228240">
              <a:spcBef>
                <a:spcPts val="1001"/>
              </a:spcBef>
              <a:buClr>
                <a:srgbClr val="004358"/>
              </a:buClr>
              <a:buFont typeface="Arial"/>
              <a:buChar char="•"/>
            </a:pPr>
            <a:r>
              <a:rPr lang="fr-FR" spc="-1" dirty="0">
                <a:solidFill>
                  <a:srgbClr val="343642"/>
                </a:solidFill>
                <a:latin typeface="Segoe UI"/>
              </a:rPr>
              <a:t>Appareil photo</a:t>
            </a:r>
          </a:p>
          <a:p>
            <a:pPr marL="1143000" lvl="2" indent="-228240">
              <a:spcBef>
                <a:spcPts val="1001"/>
              </a:spcBef>
              <a:buClr>
                <a:srgbClr val="004358"/>
              </a:buClr>
              <a:buFont typeface="Arial"/>
              <a:buChar char="•"/>
            </a:pPr>
            <a:r>
              <a:rPr lang="fr-FR" b="0" strike="noStrike" spc="-1" dirty="0">
                <a:solidFill>
                  <a:srgbClr val="343642"/>
                </a:solidFill>
                <a:latin typeface="Segoe UI"/>
              </a:rPr>
              <a:t>Accéléromètre</a:t>
            </a:r>
            <a:endParaRPr lang="fr-FR" b="0" strike="noStrike" spc="-1" dirty="0">
              <a:solidFill>
                <a:srgbClr val="000000"/>
              </a:solidFill>
              <a:latin typeface="Calibri"/>
            </a:endParaRPr>
          </a:p>
        </p:txBody>
      </p:sp>
      <p:sp>
        <p:nvSpPr>
          <p:cNvPr id="289" name="TextShape 3"/>
          <p:cNvSpPr txBox="1"/>
          <p:nvPr/>
        </p:nvSpPr>
        <p:spPr>
          <a:xfrm>
            <a:off x="339480" y="192960"/>
            <a:ext cx="11555640" cy="429480"/>
          </a:xfrm>
          <a:prstGeom prst="rect">
            <a:avLst/>
          </a:prstGeom>
          <a:noFill/>
          <a:ln>
            <a:noFill/>
          </a:ln>
        </p:spPr>
        <p:txBody>
          <a:bodyPr lIns="0" tIns="0" rIns="0" bIns="0" anchor="b">
            <a:normAutofit/>
          </a:bodyPr>
          <a:lstStyle/>
          <a:p>
            <a:pPr>
              <a:lnSpc>
                <a:spcPct val="100000"/>
              </a:lnSpc>
              <a:spcBef>
                <a:spcPts val="1001"/>
              </a:spcBef>
            </a:pPr>
            <a:r>
              <a:rPr lang="fr-FR" sz="2400" spc="-1" dirty="0">
                <a:solidFill>
                  <a:srgbClr val="343642"/>
                </a:solidFill>
                <a:latin typeface="Segoe UI Light"/>
              </a:rPr>
              <a:t>Les tendances du développement mobile</a:t>
            </a:r>
            <a:endParaRPr lang="fr-FR" sz="2400" spc="-1" dirty="0">
              <a:solidFill>
                <a:srgbClr val="000000"/>
              </a:solidFill>
              <a:latin typeface="Calibri"/>
            </a:endParaRPr>
          </a:p>
        </p:txBody>
      </p:sp>
    </p:spTree>
    <p:extLst>
      <p:ext uri="{BB962C8B-B14F-4D97-AF65-F5344CB8AC3E}">
        <p14:creationId xmlns:p14="http://schemas.microsoft.com/office/powerpoint/2010/main" val="1517551809"/>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 name="TextShape 1"/>
          <p:cNvSpPr txBox="1"/>
          <p:nvPr/>
        </p:nvSpPr>
        <p:spPr>
          <a:xfrm>
            <a:off x="339480" y="636480"/>
            <a:ext cx="11558160" cy="1210320"/>
          </a:xfrm>
          <a:prstGeom prst="rect">
            <a:avLst/>
          </a:prstGeom>
          <a:noFill/>
          <a:ln>
            <a:noFill/>
          </a:ln>
        </p:spPr>
        <p:txBody>
          <a:bodyPr lIns="0" tIns="0" rIns="0" bIns="0"/>
          <a:lstStyle/>
          <a:p>
            <a:pPr>
              <a:lnSpc>
                <a:spcPct val="100000"/>
              </a:lnSpc>
            </a:pPr>
            <a:r>
              <a:rPr lang="fr-FR" sz="4400" spc="-1" dirty="0">
                <a:solidFill>
                  <a:srgbClr val="348899"/>
                </a:solidFill>
                <a:latin typeface="Segoe UI Light"/>
              </a:rPr>
              <a:t>Tour d’horizon des technologies multiplateformes</a:t>
            </a:r>
            <a:endParaRPr lang="fr-FR" sz="4400" b="0" strike="noStrike" spc="-1" dirty="0">
              <a:solidFill>
                <a:srgbClr val="000000"/>
              </a:solidFill>
              <a:latin typeface="Calibri"/>
            </a:endParaRPr>
          </a:p>
        </p:txBody>
      </p:sp>
      <p:sp>
        <p:nvSpPr>
          <p:cNvPr id="288" name="TextShape 2"/>
          <p:cNvSpPr txBox="1"/>
          <p:nvPr/>
        </p:nvSpPr>
        <p:spPr>
          <a:xfrm>
            <a:off x="1179000" y="1825560"/>
            <a:ext cx="10718640" cy="3728880"/>
          </a:xfrm>
          <a:prstGeom prst="rect">
            <a:avLst/>
          </a:prstGeom>
          <a:noFill/>
          <a:ln>
            <a:noFill/>
          </a:ln>
        </p:spPr>
        <p:txBody>
          <a:bodyPr/>
          <a:lstStyle/>
          <a:p>
            <a:pPr marL="228600" indent="-228240">
              <a:lnSpc>
                <a:spcPct val="100000"/>
              </a:lnSpc>
              <a:spcBef>
                <a:spcPts val="1001"/>
              </a:spcBef>
              <a:buClr>
                <a:srgbClr val="004358"/>
              </a:buClr>
              <a:buFont typeface="Arial"/>
              <a:buChar char="•"/>
            </a:pPr>
            <a:r>
              <a:rPr lang="fr-FR" sz="2400" spc="-1" dirty="0">
                <a:solidFill>
                  <a:srgbClr val="343642"/>
                </a:solidFill>
                <a:latin typeface="Segoe UI"/>
              </a:rPr>
              <a:t>Il existe plusieurs types de technologies multiplateformes</a:t>
            </a:r>
            <a:endParaRPr lang="fr-FR" sz="2400" b="0" strike="noStrike" spc="-1" dirty="0">
              <a:solidFill>
                <a:srgbClr val="343642"/>
              </a:solidFill>
              <a:latin typeface="Segoe UI"/>
            </a:endParaRPr>
          </a:p>
          <a:p>
            <a:pPr marL="685800" lvl="1" indent="-228240">
              <a:spcBef>
                <a:spcPts val="1001"/>
              </a:spcBef>
              <a:buClr>
                <a:srgbClr val="004358"/>
              </a:buClr>
              <a:buFont typeface="Arial"/>
              <a:buChar char="•"/>
            </a:pPr>
            <a:r>
              <a:rPr lang="fr-FR" spc="-1" dirty="0">
                <a:solidFill>
                  <a:srgbClr val="343642"/>
                </a:solidFill>
                <a:latin typeface="Segoe UI"/>
              </a:rPr>
              <a:t>Dédiées au jeux vidéo</a:t>
            </a:r>
          </a:p>
          <a:p>
            <a:pPr marL="685800" lvl="1" indent="-228240">
              <a:spcBef>
                <a:spcPts val="1001"/>
              </a:spcBef>
              <a:buClr>
                <a:srgbClr val="004358"/>
              </a:buClr>
              <a:buFont typeface="Arial"/>
              <a:buChar char="•"/>
            </a:pPr>
            <a:r>
              <a:rPr lang="fr-FR" b="0" strike="noStrike" spc="-1" dirty="0">
                <a:solidFill>
                  <a:srgbClr val="343642"/>
                </a:solidFill>
                <a:latin typeface="Segoe UI"/>
              </a:rPr>
              <a:t>Utilisant les technologies web (HTML/CSS/JS)</a:t>
            </a:r>
          </a:p>
          <a:p>
            <a:pPr marL="685800" lvl="1" indent="-228240">
              <a:spcBef>
                <a:spcPts val="1001"/>
              </a:spcBef>
              <a:buClr>
                <a:srgbClr val="004358"/>
              </a:buClr>
              <a:buFont typeface="Arial"/>
              <a:buChar char="•"/>
            </a:pPr>
            <a:r>
              <a:rPr lang="fr-FR" spc="-1" dirty="0">
                <a:solidFill>
                  <a:srgbClr val="343642"/>
                </a:solidFill>
                <a:latin typeface="Segoe UI"/>
              </a:rPr>
              <a:t>Mettant en avant un </a:t>
            </a:r>
            <a:r>
              <a:rPr lang="fr-FR" spc="-1" dirty="0" err="1">
                <a:solidFill>
                  <a:srgbClr val="343642"/>
                </a:solidFill>
                <a:latin typeface="Segoe UI"/>
              </a:rPr>
              <a:t>meta-langage</a:t>
            </a:r>
            <a:r>
              <a:rPr lang="fr-FR" spc="-1" dirty="0">
                <a:solidFill>
                  <a:srgbClr val="343642"/>
                </a:solidFill>
                <a:latin typeface="Segoe UI"/>
              </a:rPr>
              <a:t> et traduisant celui-ci en commandes natives</a:t>
            </a:r>
          </a:p>
          <a:p>
            <a:pPr marL="685800" lvl="1" indent="-228240">
              <a:spcBef>
                <a:spcPts val="1001"/>
              </a:spcBef>
              <a:buClr>
                <a:srgbClr val="004358"/>
              </a:buClr>
              <a:buFont typeface="Arial"/>
              <a:buChar char="•"/>
            </a:pPr>
            <a:r>
              <a:rPr lang="fr-FR" spc="-1" dirty="0">
                <a:solidFill>
                  <a:srgbClr val="343642"/>
                </a:solidFill>
                <a:latin typeface="Segoe UI"/>
              </a:rPr>
              <a:t>Xamarin et son approche hybride…</a:t>
            </a:r>
          </a:p>
        </p:txBody>
      </p:sp>
      <p:sp>
        <p:nvSpPr>
          <p:cNvPr id="289" name="TextShape 3"/>
          <p:cNvSpPr txBox="1"/>
          <p:nvPr/>
        </p:nvSpPr>
        <p:spPr>
          <a:xfrm>
            <a:off x="339480" y="192960"/>
            <a:ext cx="11555640" cy="429480"/>
          </a:xfrm>
          <a:prstGeom prst="rect">
            <a:avLst/>
          </a:prstGeom>
          <a:noFill/>
          <a:ln>
            <a:noFill/>
          </a:ln>
        </p:spPr>
        <p:txBody>
          <a:bodyPr lIns="0" tIns="0" rIns="0" bIns="0" anchor="b">
            <a:normAutofit/>
          </a:bodyPr>
          <a:lstStyle/>
          <a:p>
            <a:pPr>
              <a:lnSpc>
                <a:spcPct val="100000"/>
              </a:lnSpc>
              <a:spcBef>
                <a:spcPts val="1001"/>
              </a:spcBef>
            </a:pPr>
            <a:r>
              <a:rPr lang="fr-FR" sz="2400" spc="-1" dirty="0">
                <a:solidFill>
                  <a:srgbClr val="343642"/>
                </a:solidFill>
                <a:latin typeface="Segoe UI Light"/>
              </a:rPr>
              <a:t>Les tendances du développement mobile</a:t>
            </a:r>
            <a:endParaRPr lang="fr-FR" sz="2400" spc="-1" dirty="0">
              <a:solidFill>
                <a:srgbClr val="000000"/>
              </a:solidFill>
              <a:latin typeface="Calibri"/>
            </a:endParaRPr>
          </a:p>
        </p:txBody>
      </p:sp>
    </p:spTree>
    <p:extLst>
      <p:ext uri="{BB962C8B-B14F-4D97-AF65-F5344CB8AC3E}">
        <p14:creationId xmlns:p14="http://schemas.microsoft.com/office/powerpoint/2010/main" val="690221269"/>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 name="TextShape 1"/>
          <p:cNvSpPr txBox="1"/>
          <p:nvPr/>
        </p:nvSpPr>
        <p:spPr>
          <a:xfrm>
            <a:off x="339480" y="1099080"/>
            <a:ext cx="3672360" cy="2433960"/>
          </a:xfrm>
          <a:prstGeom prst="rect">
            <a:avLst/>
          </a:prstGeom>
          <a:noFill/>
          <a:ln>
            <a:noFill/>
          </a:ln>
        </p:spPr>
        <p:txBody>
          <a:bodyPr lIns="0" tIns="0" rIns="0" bIns="0"/>
          <a:lstStyle/>
          <a:p>
            <a:pPr>
              <a:lnSpc>
                <a:spcPct val="100000"/>
              </a:lnSpc>
            </a:pPr>
            <a:r>
              <a:rPr lang="fr-FR" sz="4400" b="0" strike="noStrike" spc="-1">
                <a:solidFill>
                  <a:srgbClr val="FFFFFF"/>
                </a:solidFill>
                <a:latin typeface="Segoe UI Light"/>
              </a:rPr>
              <a:t>Objectifs</a:t>
            </a:r>
            <a:endParaRPr lang="fr-FR" sz="4400" b="0" strike="noStrike" spc="-1">
              <a:solidFill>
                <a:srgbClr val="000000"/>
              </a:solidFill>
              <a:latin typeface="Calibri"/>
            </a:endParaRPr>
          </a:p>
        </p:txBody>
      </p:sp>
      <p:sp>
        <p:nvSpPr>
          <p:cNvPr id="262" name="TextShape 2"/>
          <p:cNvSpPr txBox="1"/>
          <p:nvPr/>
        </p:nvSpPr>
        <p:spPr>
          <a:xfrm>
            <a:off x="4645440" y="1099080"/>
            <a:ext cx="7252200" cy="3728880"/>
          </a:xfrm>
          <a:prstGeom prst="rect">
            <a:avLst/>
          </a:prstGeom>
          <a:noFill/>
          <a:ln>
            <a:noFill/>
          </a:ln>
        </p:spPr>
        <p:txBody>
          <a:bodyPr/>
          <a:lstStyle/>
          <a:p>
            <a:pPr marL="343080" indent="-342720">
              <a:lnSpc>
                <a:spcPct val="100000"/>
              </a:lnSpc>
              <a:spcBef>
                <a:spcPts val="1001"/>
              </a:spcBef>
              <a:buClr>
                <a:srgbClr val="D9D9D9"/>
              </a:buClr>
              <a:buFont typeface="Arial"/>
              <a:buChar char="•"/>
            </a:pPr>
            <a:r>
              <a:rPr lang="fr-FR" sz="2400" b="0" strike="noStrike" spc="-1" dirty="0">
                <a:solidFill>
                  <a:srgbClr val="D9D9D9"/>
                </a:solidFill>
                <a:latin typeface="Segoe UI"/>
              </a:rPr>
              <a:t>Comprendre les enjeux du développement mobile</a:t>
            </a:r>
            <a:endParaRPr lang="fr-FR" sz="2400" b="0" strike="noStrike" spc="-1" dirty="0">
              <a:solidFill>
                <a:srgbClr val="000000"/>
              </a:solidFill>
              <a:latin typeface="Calibri"/>
            </a:endParaRPr>
          </a:p>
          <a:p>
            <a:pPr marL="343080" indent="-342720">
              <a:lnSpc>
                <a:spcPct val="100000"/>
              </a:lnSpc>
              <a:spcBef>
                <a:spcPts val="1001"/>
              </a:spcBef>
              <a:buClr>
                <a:srgbClr val="D9D9D9"/>
              </a:buClr>
              <a:buFont typeface="Arial"/>
              <a:buChar char="•"/>
            </a:pPr>
            <a:r>
              <a:rPr lang="fr-FR" sz="2400" b="0" strike="noStrike" spc="-1" dirty="0">
                <a:solidFill>
                  <a:srgbClr val="D9D9D9"/>
                </a:solidFill>
                <a:latin typeface="Segoe UI"/>
              </a:rPr>
              <a:t>Comprendre l’intérêt de se positionner en tant que développeur mobile</a:t>
            </a:r>
            <a:endParaRPr lang="fr-FR" sz="2400" b="0" strike="noStrike" spc="-1" dirty="0">
              <a:solidFill>
                <a:srgbClr val="000000"/>
              </a:solidFill>
              <a:latin typeface="Calibri"/>
            </a:endParaRPr>
          </a:p>
          <a:p>
            <a:pPr marL="343080" indent="-342720">
              <a:lnSpc>
                <a:spcPct val="100000"/>
              </a:lnSpc>
              <a:spcBef>
                <a:spcPts val="1001"/>
              </a:spcBef>
              <a:buClr>
                <a:srgbClr val="D9D9D9"/>
              </a:buClr>
              <a:buFont typeface="Arial"/>
              <a:buChar char="•"/>
            </a:pPr>
            <a:r>
              <a:rPr lang="fr-FR" sz="2400" b="0" strike="noStrike" spc="-1" dirty="0">
                <a:solidFill>
                  <a:srgbClr val="D9D9D9"/>
                </a:solidFill>
                <a:latin typeface="Segoe UI"/>
              </a:rPr>
              <a:t>Connaître les différentes technologies permettant de développer des applications mobiles</a:t>
            </a:r>
            <a:endParaRPr lang="fr-FR" sz="2400" b="0" strike="noStrike" spc="-1" dirty="0">
              <a:solidFill>
                <a:srgbClr val="000000"/>
              </a:solidFill>
              <a:latin typeface="Calibri"/>
            </a:endParaRPr>
          </a:p>
          <a:p>
            <a:pPr marL="343080" indent="-342720">
              <a:lnSpc>
                <a:spcPct val="100000"/>
              </a:lnSpc>
              <a:spcBef>
                <a:spcPts val="1001"/>
              </a:spcBef>
              <a:buClr>
                <a:srgbClr val="D9D9D9"/>
              </a:buClr>
              <a:buFont typeface="Arial"/>
              <a:buChar char="•"/>
            </a:pPr>
            <a:r>
              <a:rPr lang="fr-FR" sz="2400" b="0" strike="noStrike" spc="-1" dirty="0">
                <a:solidFill>
                  <a:srgbClr val="D9D9D9"/>
                </a:solidFill>
                <a:latin typeface="Segoe UI"/>
              </a:rPr>
              <a:t>Pouvoir faire un choix éclairé sur la technologie à employer dans un projet mobile</a:t>
            </a:r>
            <a:endParaRPr lang="fr-FR" sz="2400" b="0" strike="noStrike" spc="-1" dirty="0">
              <a:solidFill>
                <a:srgbClr val="000000"/>
              </a:solidFill>
              <a:latin typeface="Calibri"/>
            </a:endParaRPr>
          </a:p>
          <a:p>
            <a:pPr>
              <a:lnSpc>
                <a:spcPct val="100000"/>
              </a:lnSpc>
              <a:spcBef>
                <a:spcPts val="1001"/>
              </a:spcBef>
            </a:pPr>
            <a:endParaRPr lang="fr-FR" sz="2400" b="0" strike="noStrike" spc="-1" dirty="0">
              <a:solidFill>
                <a:srgbClr val="000000"/>
              </a:solidFill>
              <a:latin typeface="Calibri"/>
            </a:endParaRPr>
          </a:p>
        </p:txBody>
      </p:sp>
      <p:sp>
        <p:nvSpPr>
          <p:cNvPr id="263" name="TextShape 3"/>
          <p:cNvSpPr txBox="1"/>
          <p:nvPr/>
        </p:nvSpPr>
        <p:spPr>
          <a:xfrm>
            <a:off x="339480" y="192960"/>
            <a:ext cx="5551920" cy="443160"/>
          </a:xfrm>
          <a:prstGeom prst="rect">
            <a:avLst/>
          </a:prstGeom>
          <a:noFill/>
          <a:ln>
            <a:noFill/>
          </a:ln>
        </p:spPr>
        <p:txBody>
          <a:bodyPr lIns="0" tIns="0" rIns="0" bIns="0" anchor="b">
            <a:normAutofit/>
          </a:bodyPr>
          <a:lstStyle/>
          <a:p>
            <a:pPr>
              <a:lnSpc>
                <a:spcPct val="100000"/>
              </a:lnSpc>
              <a:spcBef>
                <a:spcPts val="1001"/>
              </a:spcBef>
            </a:pPr>
            <a:r>
              <a:rPr lang="fr-FR" sz="2400" spc="-1" dirty="0">
                <a:solidFill>
                  <a:srgbClr val="343642"/>
                </a:solidFill>
                <a:latin typeface="Segoe UI Light"/>
              </a:rPr>
              <a:t>Les tendances du développement mobile</a:t>
            </a:r>
            <a:endParaRPr lang="fr-FR" sz="2400" b="0" strike="noStrike" spc="-1" dirty="0">
              <a:solidFill>
                <a:srgbClr val="000000"/>
              </a:solidFill>
              <a:latin typeface="Calibri"/>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 name="TextShape 1"/>
          <p:cNvSpPr txBox="1"/>
          <p:nvPr/>
        </p:nvSpPr>
        <p:spPr>
          <a:xfrm>
            <a:off x="339480" y="636480"/>
            <a:ext cx="11558160" cy="1210320"/>
          </a:xfrm>
          <a:prstGeom prst="rect">
            <a:avLst/>
          </a:prstGeom>
          <a:noFill/>
          <a:ln>
            <a:noFill/>
          </a:ln>
        </p:spPr>
        <p:txBody>
          <a:bodyPr lIns="0" tIns="0" rIns="0" bIns="0"/>
          <a:lstStyle/>
          <a:p>
            <a:pPr>
              <a:lnSpc>
                <a:spcPct val="100000"/>
              </a:lnSpc>
            </a:pPr>
            <a:r>
              <a:rPr lang="fr-FR" sz="4400" spc="-1" dirty="0">
                <a:solidFill>
                  <a:srgbClr val="348899"/>
                </a:solidFill>
                <a:latin typeface="Segoe UI Light"/>
              </a:rPr>
              <a:t>Tour d’horizon des technologies multiplateformes</a:t>
            </a:r>
            <a:endParaRPr lang="fr-FR" sz="4400" b="0" strike="noStrike" spc="-1" dirty="0">
              <a:solidFill>
                <a:srgbClr val="000000"/>
              </a:solidFill>
              <a:latin typeface="Calibri"/>
            </a:endParaRPr>
          </a:p>
        </p:txBody>
      </p:sp>
      <p:sp>
        <p:nvSpPr>
          <p:cNvPr id="288" name="TextShape 2"/>
          <p:cNvSpPr txBox="1"/>
          <p:nvPr/>
        </p:nvSpPr>
        <p:spPr>
          <a:xfrm>
            <a:off x="1179000" y="1825560"/>
            <a:ext cx="10718640" cy="3728880"/>
          </a:xfrm>
          <a:prstGeom prst="rect">
            <a:avLst/>
          </a:prstGeom>
          <a:noFill/>
          <a:ln>
            <a:noFill/>
          </a:ln>
        </p:spPr>
        <p:txBody>
          <a:bodyPr/>
          <a:lstStyle/>
          <a:p>
            <a:pPr marL="228600" indent="-228240">
              <a:lnSpc>
                <a:spcPct val="100000"/>
              </a:lnSpc>
              <a:spcBef>
                <a:spcPts val="1001"/>
              </a:spcBef>
              <a:buClr>
                <a:srgbClr val="004358"/>
              </a:buClr>
              <a:buFont typeface="Arial"/>
              <a:buChar char="•"/>
            </a:pPr>
            <a:r>
              <a:rPr lang="fr-FR" sz="2400" spc="-1" dirty="0">
                <a:solidFill>
                  <a:srgbClr val="343642"/>
                </a:solidFill>
                <a:latin typeface="Segoe UI"/>
              </a:rPr>
              <a:t>Les technologies dédiées aux jeux vidéo (OpenGL ES)</a:t>
            </a:r>
            <a:endParaRPr lang="fr-FR" sz="2400" b="0" strike="noStrike" spc="-1" dirty="0">
              <a:solidFill>
                <a:srgbClr val="343642"/>
              </a:solidFill>
              <a:latin typeface="Segoe UI"/>
            </a:endParaRPr>
          </a:p>
        </p:txBody>
      </p:sp>
      <p:sp>
        <p:nvSpPr>
          <p:cNvPr id="289" name="TextShape 3"/>
          <p:cNvSpPr txBox="1"/>
          <p:nvPr/>
        </p:nvSpPr>
        <p:spPr>
          <a:xfrm>
            <a:off x="339480" y="192960"/>
            <a:ext cx="11555640" cy="429480"/>
          </a:xfrm>
          <a:prstGeom prst="rect">
            <a:avLst/>
          </a:prstGeom>
          <a:noFill/>
          <a:ln>
            <a:noFill/>
          </a:ln>
        </p:spPr>
        <p:txBody>
          <a:bodyPr lIns="0" tIns="0" rIns="0" bIns="0" anchor="b">
            <a:normAutofit/>
          </a:bodyPr>
          <a:lstStyle/>
          <a:p>
            <a:pPr>
              <a:lnSpc>
                <a:spcPct val="100000"/>
              </a:lnSpc>
              <a:spcBef>
                <a:spcPts val="1001"/>
              </a:spcBef>
            </a:pPr>
            <a:r>
              <a:rPr lang="fr-FR" sz="2400" spc="-1" dirty="0">
                <a:solidFill>
                  <a:srgbClr val="343642"/>
                </a:solidFill>
                <a:latin typeface="Segoe UI Light"/>
              </a:rPr>
              <a:t>Les tendances du développement mobile</a:t>
            </a:r>
            <a:endParaRPr lang="fr-FR" sz="2400" spc="-1" dirty="0">
              <a:solidFill>
                <a:srgbClr val="000000"/>
              </a:solidFill>
              <a:latin typeface="Calibri"/>
            </a:endParaRPr>
          </a:p>
        </p:txBody>
      </p:sp>
      <p:pic>
        <p:nvPicPr>
          <p:cNvPr id="4098" name="Picture 2" descr="Image result for Unity">
            <a:extLst>
              <a:ext uri="{FF2B5EF4-FFF2-40B4-BE49-F238E27FC236}">
                <a16:creationId xmlns:a16="http://schemas.microsoft.com/office/drawing/2014/main" id="{09E6CE9F-BCAF-4DFF-BB5C-DC5DE1BFCA2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4360" y="3035880"/>
            <a:ext cx="4705905" cy="1709812"/>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Image result for cocos2d">
            <a:extLst>
              <a:ext uri="{FF2B5EF4-FFF2-40B4-BE49-F238E27FC236}">
                <a16:creationId xmlns:a16="http://schemas.microsoft.com/office/drawing/2014/main" id="{19E1BB1E-7F07-4FF1-BED5-FCA301EF768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93750" y="2557620"/>
            <a:ext cx="1619250" cy="2286000"/>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Image result for unreal engine mobile">
            <a:extLst>
              <a:ext uri="{FF2B5EF4-FFF2-40B4-BE49-F238E27FC236}">
                <a16:creationId xmlns:a16="http://schemas.microsoft.com/office/drawing/2014/main" id="{73C478A5-2A14-43E2-82B9-6E8D5A1E36E9}"/>
              </a:ext>
            </a:extLst>
          </p:cNvPr>
          <p:cNvPicPr>
            <a:picLocks noChangeAspect="1" noChangeArrowheads="1"/>
          </p:cNvPicPr>
          <p:nvPr/>
        </p:nvPicPr>
        <p:blipFill>
          <a:blip r:embed="rId4" cstate="hqprint">
            <a:extLst>
              <a:ext uri="{28A0092B-C50C-407E-A947-70E740481C1C}">
                <a14:useLocalDpi xmlns:a14="http://schemas.microsoft.com/office/drawing/2010/main" val="0"/>
              </a:ext>
            </a:extLst>
          </a:blip>
          <a:srcRect/>
          <a:stretch>
            <a:fillRect/>
          </a:stretch>
        </p:blipFill>
        <p:spPr bwMode="auto">
          <a:xfrm>
            <a:off x="6031637" y="2984954"/>
            <a:ext cx="1736324" cy="17363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59228382"/>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 name="TextShape 1"/>
          <p:cNvSpPr txBox="1"/>
          <p:nvPr/>
        </p:nvSpPr>
        <p:spPr>
          <a:xfrm>
            <a:off x="339480" y="636480"/>
            <a:ext cx="11558160" cy="1210320"/>
          </a:xfrm>
          <a:prstGeom prst="rect">
            <a:avLst/>
          </a:prstGeom>
          <a:noFill/>
          <a:ln>
            <a:noFill/>
          </a:ln>
        </p:spPr>
        <p:txBody>
          <a:bodyPr lIns="0" tIns="0" rIns="0" bIns="0"/>
          <a:lstStyle/>
          <a:p>
            <a:pPr>
              <a:lnSpc>
                <a:spcPct val="100000"/>
              </a:lnSpc>
            </a:pPr>
            <a:r>
              <a:rPr lang="fr-FR" sz="4400" spc="-1" dirty="0">
                <a:solidFill>
                  <a:srgbClr val="348899"/>
                </a:solidFill>
                <a:latin typeface="Segoe UI Light"/>
              </a:rPr>
              <a:t>Tour d’horizon des technologies multiplateformes</a:t>
            </a:r>
            <a:endParaRPr lang="fr-FR" sz="4400" b="0" strike="noStrike" spc="-1" dirty="0">
              <a:solidFill>
                <a:srgbClr val="000000"/>
              </a:solidFill>
              <a:latin typeface="Calibri"/>
            </a:endParaRPr>
          </a:p>
        </p:txBody>
      </p:sp>
      <p:sp>
        <p:nvSpPr>
          <p:cNvPr id="288" name="TextShape 2"/>
          <p:cNvSpPr txBox="1"/>
          <p:nvPr/>
        </p:nvSpPr>
        <p:spPr>
          <a:xfrm>
            <a:off x="1179000" y="1825560"/>
            <a:ext cx="10718640" cy="3728880"/>
          </a:xfrm>
          <a:prstGeom prst="rect">
            <a:avLst/>
          </a:prstGeom>
          <a:noFill/>
          <a:ln>
            <a:noFill/>
          </a:ln>
        </p:spPr>
        <p:txBody>
          <a:bodyPr/>
          <a:lstStyle/>
          <a:p>
            <a:pPr marL="228600" indent="-228240">
              <a:lnSpc>
                <a:spcPct val="100000"/>
              </a:lnSpc>
              <a:spcBef>
                <a:spcPts val="1001"/>
              </a:spcBef>
              <a:buClr>
                <a:srgbClr val="004358"/>
              </a:buClr>
              <a:buFont typeface="Arial"/>
              <a:buChar char="•"/>
            </a:pPr>
            <a:r>
              <a:rPr lang="fr-FR" sz="2400" spc="-1" dirty="0">
                <a:solidFill>
                  <a:srgbClr val="343642"/>
                </a:solidFill>
                <a:latin typeface="Segoe UI"/>
              </a:rPr>
              <a:t>Les technologies utilisant les technologies web (HTML/CSS/JS)</a:t>
            </a:r>
          </a:p>
        </p:txBody>
      </p:sp>
      <p:sp>
        <p:nvSpPr>
          <p:cNvPr id="289" name="TextShape 3"/>
          <p:cNvSpPr txBox="1"/>
          <p:nvPr/>
        </p:nvSpPr>
        <p:spPr>
          <a:xfrm>
            <a:off x="339480" y="192960"/>
            <a:ext cx="11555640" cy="429480"/>
          </a:xfrm>
          <a:prstGeom prst="rect">
            <a:avLst/>
          </a:prstGeom>
          <a:noFill/>
          <a:ln>
            <a:noFill/>
          </a:ln>
        </p:spPr>
        <p:txBody>
          <a:bodyPr lIns="0" tIns="0" rIns="0" bIns="0" anchor="b">
            <a:normAutofit/>
          </a:bodyPr>
          <a:lstStyle/>
          <a:p>
            <a:pPr>
              <a:lnSpc>
                <a:spcPct val="100000"/>
              </a:lnSpc>
              <a:spcBef>
                <a:spcPts val="1001"/>
              </a:spcBef>
            </a:pPr>
            <a:r>
              <a:rPr lang="fr-FR" sz="2400" spc="-1" dirty="0">
                <a:solidFill>
                  <a:srgbClr val="343642"/>
                </a:solidFill>
                <a:latin typeface="Segoe UI Light"/>
              </a:rPr>
              <a:t>Les tendances du développement mobile</a:t>
            </a:r>
            <a:endParaRPr lang="fr-FR" sz="2400" spc="-1" dirty="0">
              <a:solidFill>
                <a:srgbClr val="000000"/>
              </a:solidFill>
              <a:latin typeface="Calibri"/>
            </a:endParaRPr>
          </a:p>
        </p:txBody>
      </p:sp>
      <p:pic>
        <p:nvPicPr>
          <p:cNvPr id="5122" name="Picture 2" descr="Image result for cordova">
            <a:extLst>
              <a:ext uri="{FF2B5EF4-FFF2-40B4-BE49-F238E27FC236}">
                <a16:creationId xmlns:a16="http://schemas.microsoft.com/office/drawing/2014/main" id="{58B1D43C-113F-484A-8278-52BB57E266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50300" y="2499375"/>
            <a:ext cx="5334000" cy="2381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6259858"/>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 name="TextShape 1"/>
          <p:cNvSpPr txBox="1"/>
          <p:nvPr/>
        </p:nvSpPr>
        <p:spPr>
          <a:xfrm>
            <a:off x="339480" y="636480"/>
            <a:ext cx="11558160" cy="1210320"/>
          </a:xfrm>
          <a:prstGeom prst="rect">
            <a:avLst/>
          </a:prstGeom>
          <a:noFill/>
          <a:ln>
            <a:noFill/>
          </a:ln>
        </p:spPr>
        <p:txBody>
          <a:bodyPr lIns="0" tIns="0" rIns="0" bIns="0"/>
          <a:lstStyle/>
          <a:p>
            <a:pPr>
              <a:lnSpc>
                <a:spcPct val="100000"/>
              </a:lnSpc>
            </a:pPr>
            <a:r>
              <a:rPr lang="fr-FR" sz="4400" spc="-1" dirty="0">
                <a:solidFill>
                  <a:srgbClr val="348899"/>
                </a:solidFill>
                <a:latin typeface="Segoe UI Light"/>
              </a:rPr>
              <a:t>Tour d’horizon des technologies multiplateformes</a:t>
            </a:r>
            <a:endParaRPr lang="fr-FR" sz="4400" b="0" strike="noStrike" spc="-1" dirty="0">
              <a:solidFill>
                <a:srgbClr val="000000"/>
              </a:solidFill>
              <a:latin typeface="Calibri"/>
            </a:endParaRPr>
          </a:p>
        </p:txBody>
      </p:sp>
      <p:sp>
        <p:nvSpPr>
          <p:cNvPr id="288" name="TextShape 2"/>
          <p:cNvSpPr txBox="1"/>
          <p:nvPr/>
        </p:nvSpPr>
        <p:spPr>
          <a:xfrm>
            <a:off x="1179000" y="1825560"/>
            <a:ext cx="10718640" cy="3728880"/>
          </a:xfrm>
          <a:prstGeom prst="rect">
            <a:avLst/>
          </a:prstGeom>
          <a:noFill/>
          <a:ln>
            <a:noFill/>
          </a:ln>
        </p:spPr>
        <p:txBody>
          <a:bodyPr/>
          <a:lstStyle/>
          <a:p>
            <a:pPr marL="228600" indent="-228240">
              <a:spcBef>
                <a:spcPts val="1001"/>
              </a:spcBef>
              <a:buClr>
                <a:srgbClr val="004358"/>
              </a:buClr>
              <a:buFont typeface="Arial"/>
              <a:buChar char="•"/>
            </a:pPr>
            <a:r>
              <a:rPr lang="fr-FR" sz="2400" spc="-1" dirty="0">
                <a:solidFill>
                  <a:srgbClr val="343642"/>
                </a:solidFill>
                <a:latin typeface="Segoe UI"/>
              </a:rPr>
              <a:t>Les technologies mettant en avant un </a:t>
            </a:r>
            <a:r>
              <a:rPr lang="fr-FR" sz="2400" spc="-1" dirty="0" err="1">
                <a:solidFill>
                  <a:srgbClr val="343642"/>
                </a:solidFill>
                <a:latin typeface="Segoe UI"/>
              </a:rPr>
              <a:t>meta-langage</a:t>
            </a:r>
            <a:r>
              <a:rPr lang="fr-FR" sz="2400" spc="-1" dirty="0">
                <a:solidFill>
                  <a:srgbClr val="343642"/>
                </a:solidFill>
                <a:latin typeface="Segoe UI"/>
              </a:rPr>
              <a:t> et traduisant celui-ci en commandes natives</a:t>
            </a:r>
          </a:p>
          <a:p>
            <a:pPr marL="228600" indent="-228240">
              <a:lnSpc>
                <a:spcPct val="100000"/>
              </a:lnSpc>
              <a:spcBef>
                <a:spcPts val="1001"/>
              </a:spcBef>
              <a:buClr>
                <a:srgbClr val="004358"/>
              </a:buClr>
              <a:buFont typeface="Arial"/>
              <a:buChar char="•"/>
            </a:pPr>
            <a:endParaRPr lang="fr-FR" sz="2400" spc="-1" dirty="0">
              <a:solidFill>
                <a:srgbClr val="343642"/>
              </a:solidFill>
              <a:latin typeface="Segoe UI"/>
            </a:endParaRPr>
          </a:p>
        </p:txBody>
      </p:sp>
      <p:sp>
        <p:nvSpPr>
          <p:cNvPr id="289" name="TextShape 3"/>
          <p:cNvSpPr txBox="1"/>
          <p:nvPr/>
        </p:nvSpPr>
        <p:spPr>
          <a:xfrm>
            <a:off x="339480" y="192960"/>
            <a:ext cx="11555640" cy="429480"/>
          </a:xfrm>
          <a:prstGeom prst="rect">
            <a:avLst/>
          </a:prstGeom>
          <a:noFill/>
          <a:ln>
            <a:noFill/>
          </a:ln>
        </p:spPr>
        <p:txBody>
          <a:bodyPr lIns="0" tIns="0" rIns="0" bIns="0" anchor="b">
            <a:normAutofit/>
          </a:bodyPr>
          <a:lstStyle/>
          <a:p>
            <a:pPr>
              <a:lnSpc>
                <a:spcPct val="100000"/>
              </a:lnSpc>
              <a:spcBef>
                <a:spcPts val="1001"/>
              </a:spcBef>
            </a:pPr>
            <a:r>
              <a:rPr lang="fr-FR" sz="2400" spc="-1" dirty="0">
                <a:solidFill>
                  <a:srgbClr val="343642"/>
                </a:solidFill>
                <a:latin typeface="Segoe UI Light"/>
              </a:rPr>
              <a:t>Les tendances du développement mobile</a:t>
            </a:r>
            <a:endParaRPr lang="fr-FR" sz="2400" spc="-1" dirty="0">
              <a:solidFill>
                <a:srgbClr val="000000"/>
              </a:solidFill>
              <a:latin typeface="Calibri"/>
            </a:endParaRPr>
          </a:p>
        </p:txBody>
      </p:sp>
      <p:pic>
        <p:nvPicPr>
          <p:cNvPr id="6146" name="Picture 2" descr="Image result for react native">
            <a:extLst>
              <a:ext uri="{FF2B5EF4-FFF2-40B4-BE49-F238E27FC236}">
                <a16:creationId xmlns:a16="http://schemas.microsoft.com/office/drawing/2014/main" id="{6A179799-EBCA-4DF3-AE18-B85BD8737D4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4360" y="3429000"/>
            <a:ext cx="4777121" cy="776904"/>
          </a:xfrm>
          <a:prstGeom prst="rect">
            <a:avLst/>
          </a:prstGeom>
          <a:noFill/>
          <a:extLst>
            <a:ext uri="{909E8E84-426E-40DD-AFC4-6F175D3DCCD1}">
              <a14:hiddenFill xmlns:a14="http://schemas.microsoft.com/office/drawing/2010/main">
                <a:solidFill>
                  <a:srgbClr val="FFFFFF"/>
                </a:solidFill>
              </a14:hiddenFill>
            </a:ext>
          </a:extLst>
        </p:spPr>
      </p:pic>
      <p:pic>
        <p:nvPicPr>
          <p:cNvPr id="6150" name="Picture 6" descr="Image result for titanium logo">
            <a:extLst>
              <a:ext uri="{FF2B5EF4-FFF2-40B4-BE49-F238E27FC236}">
                <a16:creationId xmlns:a16="http://schemas.microsoft.com/office/drawing/2014/main" id="{808F4790-2BEE-428A-9997-5C9C4AD2318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20229" y="3103057"/>
            <a:ext cx="2436181" cy="1173886"/>
          </a:xfrm>
          <a:prstGeom prst="rect">
            <a:avLst/>
          </a:prstGeom>
          <a:noFill/>
          <a:extLst>
            <a:ext uri="{909E8E84-426E-40DD-AFC4-6F175D3DCCD1}">
              <a14:hiddenFill xmlns:a14="http://schemas.microsoft.com/office/drawing/2010/main">
                <a:solidFill>
                  <a:srgbClr val="FFFFFF"/>
                </a:solidFill>
              </a14:hiddenFill>
            </a:ext>
          </a:extLst>
        </p:spPr>
      </p:pic>
      <p:pic>
        <p:nvPicPr>
          <p:cNvPr id="6152" name="Picture 8" descr="Image result for QT logo">
            <a:extLst>
              <a:ext uri="{FF2B5EF4-FFF2-40B4-BE49-F238E27FC236}">
                <a16:creationId xmlns:a16="http://schemas.microsoft.com/office/drawing/2014/main" id="{DF6E9465-EB2F-45A7-A61E-4B5B677F3C19}"/>
              </a:ext>
            </a:extLst>
          </p:cNvPr>
          <p:cNvPicPr>
            <a:picLocks noChangeAspect="1" noChangeArrowheads="1"/>
          </p:cNvPicPr>
          <p:nvPr/>
        </p:nvPicPr>
        <p:blipFill>
          <a:blip r:embed="rId4" cstate="hqprint">
            <a:extLst>
              <a:ext uri="{28A0092B-C50C-407E-A947-70E740481C1C}">
                <a14:useLocalDpi xmlns:a14="http://schemas.microsoft.com/office/drawing/2010/main" val="0"/>
              </a:ext>
            </a:extLst>
          </a:blip>
          <a:srcRect/>
          <a:stretch>
            <a:fillRect/>
          </a:stretch>
        </p:blipFill>
        <p:spPr bwMode="auto">
          <a:xfrm>
            <a:off x="8198730" y="2892892"/>
            <a:ext cx="3256590" cy="13840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07224096"/>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pPr>
              <a:lnSpc>
                <a:spcPct val="100000"/>
              </a:lnSpc>
            </a:pPr>
            <a:r>
              <a:rPr lang="fr-FR" spc="-1" dirty="0">
                <a:latin typeface="Segoe UI Light"/>
              </a:rPr>
              <a:t>Tour d’horizon des technologies multiplateformes</a:t>
            </a:r>
            <a:endParaRPr lang="fr-FR" spc="-1" dirty="0">
              <a:solidFill>
                <a:srgbClr val="000000"/>
              </a:solidFill>
              <a:latin typeface="Calibri"/>
            </a:endParaRPr>
          </a:p>
        </p:txBody>
      </p:sp>
      <p:sp>
        <p:nvSpPr>
          <p:cNvPr id="7" name="Espace réservé du texte 6"/>
          <p:cNvSpPr>
            <a:spLocks noGrp="1"/>
          </p:cNvSpPr>
          <p:nvPr>
            <p:ph type="body" sz="quarter" idx="14"/>
          </p:nvPr>
        </p:nvSpPr>
        <p:spPr/>
        <p:txBody>
          <a:bodyPr/>
          <a:lstStyle/>
          <a:p>
            <a:pPr>
              <a:lnSpc>
                <a:spcPct val="100000"/>
              </a:lnSpc>
              <a:spcBef>
                <a:spcPts val="1001"/>
              </a:spcBef>
            </a:pPr>
            <a:r>
              <a:rPr lang="fr-FR" spc="-1" dirty="0">
                <a:latin typeface="Segoe UI Light"/>
              </a:rPr>
              <a:t>Les tendances du développement mobile</a:t>
            </a:r>
            <a:endParaRPr lang="fr-FR" spc="-1" dirty="0">
              <a:solidFill>
                <a:srgbClr val="000000"/>
              </a:solidFill>
              <a:latin typeface="Calibri"/>
            </a:endParaRPr>
          </a:p>
        </p:txBody>
      </p:sp>
      <p:sp>
        <p:nvSpPr>
          <p:cNvPr id="10" name="ZoneTexte 9"/>
          <p:cNvSpPr txBox="1"/>
          <p:nvPr/>
        </p:nvSpPr>
        <p:spPr>
          <a:xfrm>
            <a:off x="1243838" y="2201662"/>
            <a:ext cx="10000238" cy="2239524"/>
          </a:xfrm>
          <a:prstGeom prst="rect">
            <a:avLst/>
          </a:prstGeom>
          <a:noFill/>
        </p:spPr>
        <p:txBody>
          <a:bodyPr wrap="none" rtlCol="0">
            <a:spAutoFit/>
          </a:bodyPr>
          <a:lstStyle/>
          <a:p>
            <a:pPr algn="ctr">
              <a:lnSpc>
                <a:spcPct val="150000"/>
              </a:lnSpc>
            </a:pPr>
            <a:r>
              <a:rPr lang="fr-FR" sz="2400" dirty="0">
                <a:solidFill>
                  <a:srgbClr val="343642"/>
                </a:solidFill>
                <a:latin typeface="Segoe UI Light" panose="020B0502040204020203" pitchFamily="34" charset="0"/>
                <a:cs typeface="Segoe UI Light" panose="020B0502040204020203" pitchFamily="34" charset="0"/>
              </a:rPr>
              <a:t>Il existe une multitude de technologies mobiles multiplateformes</a:t>
            </a:r>
          </a:p>
          <a:p>
            <a:pPr algn="ctr">
              <a:lnSpc>
                <a:spcPct val="150000"/>
              </a:lnSpc>
            </a:pPr>
            <a:endParaRPr lang="fr-FR" sz="2400" dirty="0">
              <a:solidFill>
                <a:srgbClr val="343642"/>
              </a:solidFill>
              <a:latin typeface="Segoe UI Light" panose="020B0502040204020203" pitchFamily="34" charset="0"/>
              <a:cs typeface="Segoe UI Light" panose="020B0502040204020203" pitchFamily="34" charset="0"/>
            </a:endParaRPr>
          </a:p>
          <a:p>
            <a:pPr algn="ctr">
              <a:lnSpc>
                <a:spcPct val="150000"/>
              </a:lnSpc>
            </a:pPr>
            <a:r>
              <a:rPr lang="fr-FR" sz="2400" dirty="0">
                <a:solidFill>
                  <a:srgbClr val="962D3E"/>
                </a:solidFill>
                <a:latin typeface="Segoe UI Light" panose="020B0502040204020203" pitchFamily="34" charset="0"/>
                <a:cs typeface="Segoe UI Light" panose="020B0502040204020203" pitchFamily="34" charset="0"/>
              </a:rPr>
              <a:t>Il n’existe pas de technologie surpassant les autres, mais certaines répondent</a:t>
            </a:r>
          </a:p>
          <a:p>
            <a:pPr algn="ctr">
              <a:lnSpc>
                <a:spcPct val="150000"/>
              </a:lnSpc>
            </a:pPr>
            <a:r>
              <a:rPr lang="fr-FR" sz="2400" dirty="0">
                <a:solidFill>
                  <a:srgbClr val="962D3E"/>
                </a:solidFill>
                <a:latin typeface="Segoe UI Light" panose="020B0502040204020203" pitchFamily="34" charset="0"/>
                <a:cs typeface="Segoe UI Light" panose="020B0502040204020203" pitchFamily="34" charset="0"/>
              </a:rPr>
              <a:t>plus facilement à un type de besoin en particulier</a:t>
            </a:r>
            <a:endParaRPr lang="fr-FR" sz="2400" dirty="0">
              <a:solidFill>
                <a:srgbClr val="343642"/>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0874517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 name="TextShape 1"/>
          <p:cNvSpPr txBox="1"/>
          <p:nvPr/>
        </p:nvSpPr>
        <p:spPr>
          <a:xfrm>
            <a:off x="339480" y="636480"/>
            <a:ext cx="11558160" cy="1210320"/>
          </a:xfrm>
          <a:prstGeom prst="rect">
            <a:avLst/>
          </a:prstGeom>
          <a:noFill/>
          <a:ln>
            <a:noFill/>
          </a:ln>
        </p:spPr>
        <p:txBody>
          <a:bodyPr lIns="0" tIns="0" rIns="0" bIns="0"/>
          <a:lstStyle/>
          <a:p>
            <a:pPr>
              <a:lnSpc>
                <a:spcPct val="100000"/>
              </a:lnSpc>
            </a:pPr>
            <a:r>
              <a:rPr lang="fr-FR" sz="4400" spc="-1" dirty="0">
                <a:solidFill>
                  <a:srgbClr val="348899"/>
                </a:solidFill>
                <a:latin typeface="Segoe UI Light"/>
              </a:rPr>
              <a:t>Quelles technologies pour quels usages ?</a:t>
            </a:r>
            <a:endParaRPr lang="fr-FR" sz="4400" b="0" strike="noStrike" spc="-1" dirty="0">
              <a:solidFill>
                <a:srgbClr val="000000"/>
              </a:solidFill>
              <a:latin typeface="Calibri"/>
            </a:endParaRPr>
          </a:p>
        </p:txBody>
      </p:sp>
      <p:sp>
        <p:nvSpPr>
          <p:cNvPr id="288" name="TextShape 2"/>
          <p:cNvSpPr txBox="1"/>
          <p:nvPr/>
        </p:nvSpPr>
        <p:spPr>
          <a:xfrm>
            <a:off x="1179000" y="1825560"/>
            <a:ext cx="10718640" cy="3728880"/>
          </a:xfrm>
          <a:prstGeom prst="rect">
            <a:avLst/>
          </a:prstGeom>
          <a:noFill/>
          <a:ln>
            <a:noFill/>
          </a:ln>
        </p:spPr>
        <p:txBody>
          <a:bodyPr/>
          <a:lstStyle/>
          <a:p>
            <a:pPr marL="228600" indent="-228240">
              <a:lnSpc>
                <a:spcPct val="100000"/>
              </a:lnSpc>
              <a:spcBef>
                <a:spcPts val="1001"/>
              </a:spcBef>
              <a:buClr>
                <a:srgbClr val="004358"/>
              </a:buClr>
              <a:buFont typeface="Arial"/>
              <a:buChar char="•"/>
            </a:pPr>
            <a:r>
              <a:rPr lang="fr-FR" sz="2400" spc="-1" dirty="0">
                <a:solidFill>
                  <a:srgbClr val="343642"/>
                </a:solidFill>
                <a:latin typeface="Segoe UI"/>
              </a:rPr>
              <a:t>Exigences du projet</a:t>
            </a:r>
            <a:endParaRPr lang="fr-FR" sz="2400" b="0" strike="noStrike" spc="-1" dirty="0">
              <a:solidFill>
                <a:srgbClr val="343642"/>
              </a:solidFill>
              <a:latin typeface="Segoe UI"/>
            </a:endParaRPr>
          </a:p>
        </p:txBody>
      </p:sp>
      <p:sp>
        <p:nvSpPr>
          <p:cNvPr id="289" name="TextShape 3"/>
          <p:cNvSpPr txBox="1"/>
          <p:nvPr/>
        </p:nvSpPr>
        <p:spPr>
          <a:xfrm>
            <a:off x="339480" y="192960"/>
            <a:ext cx="11555640" cy="429480"/>
          </a:xfrm>
          <a:prstGeom prst="rect">
            <a:avLst/>
          </a:prstGeom>
          <a:noFill/>
          <a:ln>
            <a:noFill/>
          </a:ln>
        </p:spPr>
        <p:txBody>
          <a:bodyPr lIns="0" tIns="0" rIns="0" bIns="0" anchor="b">
            <a:normAutofit/>
          </a:bodyPr>
          <a:lstStyle/>
          <a:p>
            <a:pPr>
              <a:lnSpc>
                <a:spcPct val="100000"/>
              </a:lnSpc>
              <a:spcBef>
                <a:spcPts val="1001"/>
              </a:spcBef>
            </a:pPr>
            <a:r>
              <a:rPr lang="fr-FR" sz="2400" spc="-1" dirty="0">
                <a:solidFill>
                  <a:srgbClr val="343642"/>
                </a:solidFill>
                <a:latin typeface="Segoe UI Light"/>
              </a:rPr>
              <a:t>Les tendances du développement mobile</a:t>
            </a:r>
            <a:endParaRPr lang="fr-FR" sz="2400" spc="-1" dirty="0">
              <a:solidFill>
                <a:srgbClr val="000000"/>
              </a:solidFill>
              <a:latin typeface="Calibri"/>
            </a:endParaRPr>
          </a:p>
        </p:txBody>
      </p:sp>
      <p:graphicFrame>
        <p:nvGraphicFramePr>
          <p:cNvPr id="6" name="Tableau 5">
            <a:extLst>
              <a:ext uri="{FF2B5EF4-FFF2-40B4-BE49-F238E27FC236}">
                <a16:creationId xmlns:a16="http://schemas.microsoft.com/office/drawing/2014/main" id="{1AB8764D-583C-4EF6-9B48-2E6C19B7BFEF}"/>
              </a:ext>
            </a:extLst>
          </p:cNvPr>
          <p:cNvGraphicFramePr>
            <a:graphicFrameLocks noGrp="1"/>
          </p:cNvGraphicFramePr>
          <p:nvPr>
            <p:extLst>
              <p:ext uri="{D42A27DB-BD31-4B8C-83A1-F6EECF244321}">
                <p14:modId xmlns:p14="http://schemas.microsoft.com/office/powerpoint/2010/main" val="1507745229"/>
              </p:ext>
            </p:extLst>
          </p:nvPr>
        </p:nvGraphicFramePr>
        <p:xfrm>
          <a:off x="339482" y="2337397"/>
          <a:ext cx="11555638" cy="3114040"/>
        </p:xfrm>
        <a:graphic>
          <a:graphicData uri="http://schemas.openxmlformats.org/drawingml/2006/table">
            <a:tbl>
              <a:tblPr firstRow="1" bandRow="1">
                <a:tableStyleId>{2D5ABB26-0587-4C30-8999-92F81FD0307C}</a:tableStyleId>
              </a:tblPr>
              <a:tblGrid>
                <a:gridCol w="3637586">
                  <a:extLst>
                    <a:ext uri="{9D8B030D-6E8A-4147-A177-3AD203B41FA5}">
                      <a16:colId xmlns:a16="http://schemas.microsoft.com/office/drawing/2014/main" val="3455486882"/>
                    </a:ext>
                  </a:extLst>
                </a:gridCol>
                <a:gridCol w="1971705">
                  <a:extLst>
                    <a:ext uri="{9D8B030D-6E8A-4147-A177-3AD203B41FA5}">
                      <a16:colId xmlns:a16="http://schemas.microsoft.com/office/drawing/2014/main" val="1340093853"/>
                    </a:ext>
                  </a:extLst>
                </a:gridCol>
                <a:gridCol w="2086253">
                  <a:extLst>
                    <a:ext uri="{9D8B030D-6E8A-4147-A177-3AD203B41FA5}">
                      <a16:colId xmlns:a16="http://schemas.microsoft.com/office/drawing/2014/main" val="3564795471"/>
                    </a:ext>
                  </a:extLst>
                </a:gridCol>
                <a:gridCol w="2024109">
                  <a:extLst>
                    <a:ext uri="{9D8B030D-6E8A-4147-A177-3AD203B41FA5}">
                      <a16:colId xmlns:a16="http://schemas.microsoft.com/office/drawing/2014/main" val="2092520981"/>
                    </a:ext>
                  </a:extLst>
                </a:gridCol>
                <a:gridCol w="1835985">
                  <a:extLst>
                    <a:ext uri="{9D8B030D-6E8A-4147-A177-3AD203B41FA5}">
                      <a16:colId xmlns:a16="http://schemas.microsoft.com/office/drawing/2014/main" val="3553528811"/>
                    </a:ext>
                  </a:extLst>
                </a:gridCol>
              </a:tblGrid>
              <a:tr h="370840">
                <a:tc>
                  <a:txBody>
                    <a:bodyPr/>
                    <a:lstStyle/>
                    <a:p>
                      <a:pPr algn="ctr"/>
                      <a:r>
                        <a:rPr lang="fr-FR" dirty="0">
                          <a:solidFill>
                            <a:schemeClr val="bg1"/>
                          </a:solidFill>
                        </a:rPr>
                        <a:t>Exigence</a:t>
                      </a:r>
                    </a:p>
                  </a:txBody>
                  <a:tcPr anchor="ctr">
                    <a:solidFill>
                      <a:srgbClr val="348899"/>
                    </a:solidFill>
                  </a:tcPr>
                </a:tc>
                <a:tc>
                  <a:txBody>
                    <a:bodyPr/>
                    <a:lstStyle/>
                    <a:p>
                      <a:pPr algn="ctr"/>
                      <a:r>
                        <a:rPr lang="fr-FR" dirty="0">
                          <a:solidFill>
                            <a:schemeClr val="bg1"/>
                          </a:solidFill>
                        </a:rPr>
                        <a:t>Natif</a:t>
                      </a:r>
                    </a:p>
                  </a:txBody>
                  <a:tcPr anchor="ctr">
                    <a:solidFill>
                      <a:srgbClr val="348899"/>
                    </a:solidFill>
                  </a:tcPr>
                </a:tc>
                <a:tc>
                  <a:txBody>
                    <a:bodyPr/>
                    <a:lstStyle/>
                    <a:p>
                      <a:pPr algn="ctr"/>
                      <a:r>
                        <a:rPr lang="fr-FR" dirty="0">
                          <a:solidFill>
                            <a:schemeClr val="bg1"/>
                          </a:solidFill>
                        </a:rPr>
                        <a:t>OpenGL ES</a:t>
                      </a:r>
                    </a:p>
                  </a:txBody>
                  <a:tcPr anchor="ctr">
                    <a:solidFill>
                      <a:srgbClr val="348899"/>
                    </a:solidFill>
                  </a:tcPr>
                </a:tc>
                <a:tc>
                  <a:txBody>
                    <a:bodyPr/>
                    <a:lstStyle/>
                    <a:p>
                      <a:pPr algn="ctr"/>
                      <a:r>
                        <a:rPr lang="fr-FR" dirty="0" err="1">
                          <a:solidFill>
                            <a:schemeClr val="bg1"/>
                          </a:solidFill>
                        </a:rPr>
                        <a:t>Webview</a:t>
                      </a:r>
                      <a:endParaRPr lang="fr-FR" dirty="0">
                        <a:solidFill>
                          <a:schemeClr val="bg1"/>
                        </a:solidFill>
                      </a:endParaRPr>
                    </a:p>
                  </a:txBody>
                  <a:tcPr anchor="ctr">
                    <a:solidFill>
                      <a:srgbClr val="348899"/>
                    </a:solidFill>
                  </a:tcPr>
                </a:tc>
                <a:tc>
                  <a:txBody>
                    <a:bodyPr/>
                    <a:lstStyle/>
                    <a:p>
                      <a:pPr algn="ctr"/>
                      <a:r>
                        <a:rPr lang="fr-FR" dirty="0">
                          <a:solidFill>
                            <a:schemeClr val="bg1"/>
                          </a:solidFill>
                        </a:rPr>
                        <a:t>Xamarin</a:t>
                      </a:r>
                    </a:p>
                  </a:txBody>
                  <a:tcPr anchor="ctr">
                    <a:solidFill>
                      <a:srgbClr val="348899"/>
                    </a:solidFill>
                  </a:tcPr>
                </a:tc>
                <a:extLst>
                  <a:ext uri="{0D108BD9-81ED-4DB2-BD59-A6C34878D82A}">
                    <a16:rowId xmlns:a16="http://schemas.microsoft.com/office/drawing/2014/main" val="3083061463"/>
                  </a:ext>
                </a:extLst>
              </a:tr>
              <a:tr h="370840">
                <a:tc>
                  <a:txBody>
                    <a:bodyPr/>
                    <a:lstStyle/>
                    <a:p>
                      <a:pPr algn="ctr"/>
                      <a:r>
                        <a:rPr lang="fr-FR" dirty="0"/>
                        <a:t>Interface homogène entre les plateformes</a:t>
                      </a:r>
                    </a:p>
                  </a:txBody>
                  <a:tcPr anchor="ctr">
                    <a:solidFill>
                      <a:srgbClr val="ACCFCC"/>
                    </a:solidFill>
                  </a:tcPr>
                </a:tc>
                <a:tc>
                  <a:txBody>
                    <a:bodyPr/>
                    <a:lstStyle/>
                    <a:p>
                      <a:pPr algn="ctr"/>
                      <a:r>
                        <a:rPr lang="fr-FR" dirty="0"/>
                        <a:t>OUI</a:t>
                      </a:r>
                    </a:p>
                  </a:txBody>
                  <a:tcPr anchor="ctr">
                    <a:solidFill>
                      <a:srgbClr val="ACCFCC"/>
                    </a:solidFill>
                  </a:tcPr>
                </a:tc>
                <a:tc>
                  <a:txBody>
                    <a:bodyPr/>
                    <a:lstStyle/>
                    <a:p>
                      <a:pPr algn="ctr"/>
                      <a:r>
                        <a:rPr lang="fr-FR" dirty="0"/>
                        <a:t>NON</a:t>
                      </a:r>
                    </a:p>
                  </a:txBody>
                  <a:tcPr anchor="ctr">
                    <a:solidFill>
                      <a:srgbClr val="ACCFCC"/>
                    </a:solidFill>
                  </a:tcPr>
                </a:tc>
                <a:tc>
                  <a:txBody>
                    <a:bodyPr/>
                    <a:lstStyle/>
                    <a:p>
                      <a:pPr algn="ctr"/>
                      <a:r>
                        <a:rPr lang="fr-FR" dirty="0"/>
                        <a:t>OUI</a:t>
                      </a:r>
                    </a:p>
                  </a:txBody>
                  <a:tcPr anchor="ctr">
                    <a:solidFill>
                      <a:srgbClr val="ACCFCC"/>
                    </a:solidFill>
                  </a:tcPr>
                </a:tc>
                <a:tc>
                  <a:txBody>
                    <a:bodyPr/>
                    <a:lstStyle/>
                    <a:p>
                      <a:pPr algn="ctr"/>
                      <a:r>
                        <a:rPr lang="fr-FR" dirty="0"/>
                        <a:t>OUI</a:t>
                      </a:r>
                    </a:p>
                  </a:txBody>
                  <a:tcPr anchor="ctr">
                    <a:solidFill>
                      <a:srgbClr val="ACCFCC"/>
                    </a:solidFill>
                  </a:tcPr>
                </a:tc>
                <a:extLst>
                  <a:ext uri="{0D108BD9-81ED-4DB2-BD59-A6C34878D82A}">
                    <a16:rowId xmlns:a16="http://schemas.microsoft.com/office/drawing/2014/main" val="2935084313"/>
                  </a:ext>
                </a:extLst>
              </a:tr>
              <a:tr h="370840">
                <a:tc>
                  <a:txBody>
                    <a:bodyPr/>
                    <a:lstStyle/>
                    <a:p>
                      <a:pPr algn="ctr"/>
                      <a:r>
                        <a:rPr lang="fr-FR" dirty="0"/>
                        <a:t>Interface adaptée à la plateforme</a:t>
                      </a:r>
                    </a:p>
                  </a:txBody>
                  <a:tcPr anchor="ctr">
                    <a:solidFill>
                      <a:srgbClr val="ACCFCC"/>
                    </a:solidFill>
                  </a:tcPr>
                </a:tc>
                <a:tc>
                  <a:txBody>
                    <a:bodyPr/>
                    <a:lstStyle/>
                    <a:p>
                      <a:pPr algn="ctr"/>
                      <a:r>
                        <a:rPr lang="fr-FR" dirty="0"/>
                        <a:t>OUI</a:t>
                      </a:r>
                    </a:p>
                  </a:txBody>
                  <a:tcPr anchor="ctr">
                    <a:solidFill>
                      <a:srgbClr val="ACCFCC"/>
                    </a:solidFill>
                  </a:tcPr>
                </a:tc>
                <a:tc>
                  <a:txBody>
                    <a:bodyPr/>
                    <a:lstStyle/>
                    <a:p>
                      <a:pPr algn="ctr"/>
                      <a:r>
                        <a:rPr lang="fr-FR" dirty="0"/>
                        <a:t>NON</a:t>
                      </a:r>
                    </a:p>
                  </a:txBody>
                  <a:tcPr anchor="ctr">
                    <a:solidFill>
                      <a:srgbClr val="ACCFCC"/>
                    </a:solidFill>
                  </a:tcPr>
                </a:tc>
                <a:tc>
                  <a:txBody>
                    <a:bodyPr/>
                    <a:lstStyle/>
                    <a:p>
                      <a:pPr algn="ctr"/>
                      <a:r>
                        <a:rPr lang="fr-FR" dirty="0"/>
                        <a:t>OUI</a:t>
                      </a:r>
                    </a:p>
                    <a:p>
                      <a:pPr algn="ctr"/>
                      <a:r>
                        <a:rPr lang="fr-FR" dirty="0"/>
                        <a:t>mais temps d’adaptation à prévoir</a:t>
                      </a:r>
                    </a:p>
                  </a:txBody>
                  <a:tcPr anchor="ctr">
                    <a:solidFill>
                      <a:srgbClr val="ACCFCC"/>
                    </a:solidFill>
                  </a:tcPr>
                </a:tc>
                <a:tc>
                  <a:txBody>
                    <a:bodyPr/>
                    <a:lstStyle/>
                    <a:p>
                      <a:pPr algn="ctr"/>
                      <a:r>
                        <a:rPr lang="fr-FR" dirty="0"/>
                        <a:t>OUI</a:t>
                      </a:r>
                    </a:p>
                  </a:txBody>
                  <a:tcPr anchor="ctr">
                    <a:solidFill>
                      <a:srgbClr val="ACCFCC"/>
                    </a:solidFill>
                  </a:tcPr>
                </a:tc>
                <a:extLst>
                  <a:ext uri="{0D108BD9-81ED-4DB2-BD59-A6C34878D82A}">
                    <a16:rowId xmlns:a16="http://schemas.microsoft.com/office/drawing/2014/main" val="4197006803"/>
                  </a:ext>
                </a:extLst>
              </a:tr>
              <a:tr h="370840">
                <a:tc>
                  <a:txBody>
                    <a:bodyPr/>
                    <a:lstStyle/>
                    <a:p>
                      <a:pPr algn="ctr"/>
                      <a:r>
                        <a:rPr lang="fr-FR" dirty="0"/>
                        <a:t>Interface entièrement personnalisée (type jeu vidéo)</a:t>
                      </a:r>
                    </a:p>
                  </a:txBody>
                  <a:tcPr anchor="ctr">
                    <a:solidFill>
                      <a:srgbClr val="ACCFCC"/>
                    </a:solidFill>
                  </a:tcPr>
                </a:tc>
                <a:tc>
                  <a:txBody>
                    <a:bodyPr/>
                    <a:lstStyle/>
                    <a:p>
                      <a:pPr algn="ctr"/>
                      <a:r>
                        <a:rPr lang="fr-FR" dirty="0"/>
                        <a:t>OUI</a:t>
                      </a:r>
                    </a:p>
                  </a:txBody>
                  <a:tcPr anchor="ctr">
                    <a:solidFill>
                      <a:srgbClr val="ACCFCC"/>
                    </a:solidFill>
                  </a:tcPr>
                </a:tc>
                <a:tc>
                  <a:txBody>
                    <a:bodyPr/>
                    <a:lstStyle/>
                    <a:p>
                      <a:pPr algn="ctr"/>
                      <a:r>
                        <a:rPr lang="fr-FR" dirty="0"/>
                        <a:t>OUI</a:t>
                      </a:r>
                    </a:p>
                  </a:txBody>
                  <a:tcPr anchor="ctr">
                    <a:solidFill>
                      <a:srgbClr val="ACCFCC"/>
                    </a:solidFill>
                  </a:tcPr>
                </a:tc>
                <a:tc>
                  <a:txBody>
                    <a:bodyPr/>
                    <a:lstStyle/>
                    <a:p>
                      <a:pPr algn="ctr"/>
                      <a:r>
                        <a:rPr lang="fr-FR" dirty="0"/>
                        <a:t>OUI</a:t>
                      </a:r>
                    </a:p>
                    <a:p>
                      <a:pPr algn="ctr"/>
                      <a:r>
                        <a:rPr lang="fr-FR" dirty="0"/>
                        <a:t>mais attention aux performances</a:t>
                      </a:r>
                    </a:p>
                  </a:txBody>
                  <a:tcPr anchor="ctr">
                    <a:solidFill>
                      <a:srgbClr val="ACCFCC"/>
                    </a:solidFill>
                  </a:tcPr>
                </a:tc>
                <a:tc>
                  <a:txBody>
                    <a:bodyPr/>
                    <a:lstStyle/>
                    <a:p>
                      <a:pPr algn="ctr"/>
                      <a:r>
                        <a:rPr lang="fr-FR" dirty="0"/>
                        <a:t>OUI</a:t>
                      </a:r>
                    </a:p>
                  </a:txBody>
                  <a:tcPr anchor="ctr">
                    <a:solidFill>
                      <a:srgbClr val="ACCFCC"/>
                    </a:solidFill>
                  </a:tcPr>
                </a:tc>
                <a:extLst>
                  <a:ext uri="{0D108BD9-81ED-4DB2-BD59-A6C34878D82A}">
                    <a16:rowId xmlns:a16="http://schemas.microsoft.com/office/drawing/2014/main" val="102590858"/>
                  </a:ext>
                </a:extLst>
              </a:tr>
            </a:tbl>
          </a:graphicData>
        </a:graphic>
      </p:graphicFrame>
    </p:spTree>
    <p:extLst>
      <p:ext uri="{BB962C8B-B14F-4D97-AF65-F5344CB8AC3E}">
        <p14:creationId xmlns:p14="http://schemas.microsoft.com/office/powerpoint/2010/main" val="2674871152"/>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 name="TextShape 1"/>
          <p:cNvSpPr txBox="1"/>
          <p:nvPr/>
        </p:nvSpPr>
        <p:spPr>
          <a:xfrm>
            <a:off x="339480" y="636480"/>
            <a:ext cx="11558160" cy="1210320"/>
          </a:xfrm>
          <a:prstGeom prst="rect">
            <a:avLst/>
          </a:prstGeom>
          <a:noFill/>
          <a:ln>
            <a:noFill/>
          </a:ln>
        </p:spPr>
        <p:txBody>
          <a:bodyPr lIns="0" tIns="0" rIns="0" bIns="0"/>
          <a:lstStyle/>
          <a:p>
            <a:pPr>
              <a:lnSpc>
                <a:spcPct val="100000"/>
              </a:lnSpc>
            </a:pPr>
            <a:r>
              <a:rPr lang="fr-FR" sz="4400" spc="-1" dirty="0">
                <a:solidFill>
                  <a:srgbClr val="348899"/>
                </a:solidFill>
                <a:latin typeface="Segoe UI Light"/>
              </a:rPr>
              <a:t>Quelles technologies pour quels usages ?</a:t>
            </a:r>
            <a:endParaRPr lang="fr-FR" sz="4400" b="0" strike="noStrike" spc="-1" dirty="0">
              <a:solidFill>
                <a:srgbClr val="000000"/>
              </a:solidFill>
              <a:latin typeface="Calibri"/>
            </a:endParaRPr>
          </a:p>
        </p:txBody>
      </p:sp>
      <p:sp>
        <p:nvSpPr>
          <p:cNvPr id="288" name="TextShape 2"/>
          <p:cNvSpPr txBox="1"/>
          <p:nvPr/>
        </p:nvSpPr>
        <p:spPr>
          <a:xfrm>
            <a:off x="1179000" y="1825560"/>
            <a:ext cx="10718640" cy="3728880"/>
          </a:xfrm>
          <a:prstGeom prst="rect">
            <a:avLst/>
          </a:prstGeom>
          <a:noFill/>
          <a:ln>
            <a:noFill/>
          </a:ln>
        </p:spPr>
        <p:txBody>
          <a:bodyPr/>
          <a:lstStyle/>
          <a:p>
            <a:pPr marL="228600" indent="-228240">
              <a:lnSpc>
                <a:spcPct val="100000"/>
              </a:lnSpc>
              <a:spcBef>
                <a:spcPts val="1001"/>
              </a:spcBef>
              <a:buClr>
                <a:srgbClr val="004358"/>
              </a:buClr>
              <a:buFont typeface="Arial"/>
              <a:buChar char="•"/>
            </a:pPr>
            <a:r>
              <a:rPr lang="fr-FR" sz="2400" spc="-1" dirty="0">
                <a:solidFill>
                  <a:srgbClr val="343642"/>
                </a:solidFill>
                <a:latin typeface="Segoe UI"/>
              </a:rPr>
              <a:t>Besoins spécifiques</a:t>
            </a:r>
            <a:endParaRPr lang="fr-FR" sz="2400" b="0" strike="noStrike" spc="-1" dirty="0">
              <a:solidFill>
                <a:srgbClr val="343642"/>
              </a:solidFill>
              <a:latin typeface="Segoe UI"/>
            </a:endParaRPr>
          </a:p>
        </p:txBody>
      </p:sp>
      <p:sp>
        <p:nvSpPr>
          <p:cNvPr id="289" name="TextShape 3"/>
          <p:cNvSpPr txBox="1"/>
          <p:nvPr/>
        </p:nvSpPr>
        <p:spPr>
          <a:xfrm>
            <a:off x="339480" y="192960"/>
            <a:ext cx="11555640" cy="429480"/>
          </a:xfrm>
          <a:prstGeom prst="rect">
            <a:avLst/>
          </a:prstGeom>
          <a:noFill/>
          <a:ln>
            <a:noFill/>
          </a:ln>
        </p:spPr>
        <p:txBody>
          <a:bodyPr lIns="0" tIns="0" rIns="0" bIns="0" anchor="b">
            <a:normAutofit/>
          </a:bodyPr>
          <a:lstStyle/>
          <a:p>
            <a:pPr>
              <a:lnSpc>
                <a:spcPct val="100000"/>
              </a:lnSpc>
              <a:spcBef>
                <a:spcPts val="1001"/>
              </a:spcBef>
            </a:pPr>
            <a:r>
              <a:rPr lang="fr-FR" sz="2400" spc="-1" dirty="0">
                <a:solidFill>
                  <a:srgbClr val="343642"/>
                </a:solidFill>
                <a:latin typeface="Segoe UI Light"/>
              </a:rPr>
              <a:t>Les tendances du développement mobile</a:t>
            </a:r>
            <a:endParaRPr lang="fr-FR" sz="2400" spc="-1" dirty="0">
              <a:solidFill>
                <a:srgbClr val="000000"/>
              </a:solidFill>
              <a:latin typeface="Calibri"/>
            </a:endParaRPr>
          </a:p>
        </p:txBody>
      </p:sp>
      <p:graphicFrame>
        <p:nvGraphicFramePr>
          <p:cNvPr id="6" name="Tableau 5">
            <a:extLst>
              <a:ext uri="{FF2B5EF4-FFF2-40B4-BE49-F238E27FC236}">
                <a16:creationId xmlns:a16="http://schemas.microsoft.com/office/drawing/2014/main" id="{1AB8764D-583C-4EF6-9B48-2E6C19B7BFEF}"/>
              </a:ext>
            </a:extLst>
          </p:cNvPr>
          <p:cNvGraphicFramePr>
            <a:graphicFrameLocks noGrp="1"/>
          </p:cNvGraphicFramePr>
          <p:nvPr>
            <p:extLst>
              <p:ext uri="{D42A27DB-BD31-4B8C-83A1-F6EECF244321}">
                <p14:modId xmlns:p14="http://schemas.microsoft.com/office/powerpoint/2010/main" val="3763282598"/>
              </p:ext>
            </p:extLst>
          </p:nvPr>
        </p:nvGraphicFramePr>
        <p:xfrm>
          <a:off x="294359" y="2418080"/>
          <a:ext cx="11555638" cy="2570480"/>
        </p:xfrm>
        <a:graphic>
          <a:graphicData uri="http://schemas.openxmlformats.org/drawingml/2006/table">
            <a:tbl>
              <a:tblPr firstRow="1" bandRow="1">
                <a:tableStyleId>{2D5ABB26-0587-4C30-8999-92F81FD0307C}</a:tableStyleId>
              </a:tblPr>
              <a:tblGrid>
                <a:gridCol w="3637586">
                  <a:extLst>
                    <a:ext uri="{9D8B030D-6E8A-4147-A177-3AD203B41FA5}">
                      <a16:colId xmlns:a16="http://schemas.microsoft.com/office/drawing/2014/main" val="3455486882"/>
                    </a:ext>
                  </a:extLst>
                </a:gridCol>
                <a:gridCol w="1971705">
                  <a:extLst>
                    <a:ext uri="{9D8B030D-6E8A-4147-A177-3AD203B41FA5}">
                      <a16:colId xmlns:a16="http://schemas.microsoft.com/office/drawing/2014/main" val="1340093853"/>
                    </a:ext>
                  </a:extLst>
                </a:gridCol>
                <a:gridCol w="2086253">
                  <a:extLst>
                    <a:ext uri="{9D8B030D-6E8A-4147-A177-3AD203B41FA5}">
                      <a16:colId xmlns:a16="http://schemas.microsoft.com/office/drawing/2014/main" val="3564795471"/>
                    </a:ext>
                  </a:extLst>
                </a:gridCol>
                <a:gridCol w="2024109">
                  <a:extLst>
                    <a:ext uri="{9D8B030D-6E8A-4147-A177-3AD203B41FA5}">
                      <a16:colId xmlns:a16="http://schemas.microsoft.com/office/drawing/2014/main" val="2092520981"/>
                    </a:ext>
                  </a:extLst>
                </a:gridCol>
                <a:gridCol w="1835985">
                  <a:extLst>
                    <a:ext uri="{9D8B030D-6E8A-4147-A177-3AD203B41FA5}">
                      <a16:colId xmlns:a16="http://schemas.microsoft.com/office/drawing/2014/main" val="3553528811"/>
                    </a:ext>
                  </a:extLst>
                </a:gridCol>
              </a:tblGrid>
              <a:tr h="370840">
                <a:tc>
                  <a:txBody>
                    <a:bodyPr/>
                    <a:lstStyle/>
                    <a:p>
                      <a:pPr algn="ctr"/>
                      <a:r>
                        <a:rPr lang="fr-FR" dirty="0">
                          <a:solidFill>
                            <a:schemeClr val="bg1"/>
                          </a:solidFill>
                        </a:rPr>
                        <a:t>Exigence</a:t>
                      </a:r>
                    </a:p>
                  </a:txBody>
                  <a:tcPr anchor="ctr">
                    <a:solidFill>
                      <a:srgbClr val="348899"/>
                    </a:solidFill>
                  </a:tcPr>
                </a:tc>
                <a:tc>
                  <a:txBody>
                    <a:bodyPr/>
                    <a:lstStyle/>
                    <a:p>
                      <a:pPr algn="ctr"/>
                      <a:r>
                        <a:rPr lang="fr-FR" dirty="0">
                          <a:solidFill>
                            <a:schemeClr val="bg1"/>
                          </a:solidFill>
                        </a:rPr>
                        <a:t>Natif</a:t>
                      </a:r>
                    </a:p>
                  </a:txBody>
                  <a:tcPr anchor="ctr">
                    <a:solidFill>
                      <a:srgbClr val="348899"/>
                    </a:solidFill>
                  </a:tcPr>
                </a:tc>
                <a:tc>
                  <a:txBody>
                    <a:bodyPr/>
                    <a:lstStyle/>
                    <a:p>
                      <a:pPr algn="ctr"/>
                      <a:r>
                        <a:rPr lang="fr-FR" dirty="0">
                          <a:solidFill>
                            <a:schemeClr val="bg1"/>
                          </a:solidFill>
                        </a:rPr>
                        <a:t>OpenGL ES</a:t>
                      </a:r>
                    </a:p>
                  </a:txBody>
                  <a:tcPr anchor="ctr">
                    <a:solidFill>
                      <a:srgbClr val="348899"/>
                    </a:solidFill>
                  </a:tcPr>
                </a:tc>
                <a:tc>
                  <a:txBody>
                    <a:bodyPr/>
                    <a:lstStyle/>
                    <a:p>
                      <a:pPr algn="ctr"/>
                      <a:r>
                        <a:rPr lang="fr-FR" dirty="0" err="1">
                          <a:solidFill>
                            <a:schemeClr val="bg1"/>
                          </a:solidFill>
                        </a:rPr>
                        <a:t>Webview</a:t>
                      </a:r>
                      <a:endParaRPr lang="fr-FR" dirty="0">
                        <a:solidFill>
                          <a:schemeClr val="bg1"/>
                        </a:solidFill>
                      </a:endParaRPr>
                    </a:p>
                  </a:txBody>
                  <a:tcPr anchor="ctr">
                    <a:solidFill>
                      <a:srgbClr val="348899"/>
                    </a:solidFill>
                  </a:tcPr>
                </a:tc>
                <a:tc>
                  <a:txBody>
                    <a:bodyPr/>
                    <a:lstStyle/>
                    <a:p>
                      <a:pPr algn="ctr"/>
                      <a:r>
                        <a:rPr lang="fr-FR" dirty="0">
                          <a:solidFill>
                            <a:schemeClr val="bg1"/>
                          </a:solidFill>
                        </a:rPr>
                        <a:t>Xamarin</a:t>
                      </a:r>
                    </a:p>
                  </a:txBody>
                  <a:tcPr anchor="ctr">
                    <a:solidFill>
                      <a:srgbClr val="348899"/>
                    </a:solidFill>
                  </a:tcPr>
                </a:tc>
                <a:extLst>
                  <a:ext uri="{0D108BD9-81ED-4DB2-BD59-A6C34878D82A}">
                    <a16:rowId xmlns:a16="http://schemas.microsoft.com/office/drawing/2014/main" val="3083061463"/>
                  </a:ext>
                </a:extLst>
              </a:tr>
              <a:tr h="370840">
                <a:tc>
                  <a:txBody>
                    <a:bodyPr/>
                    <a:lstStyle/>
                    <a:p>
                      <a:pPr algn="ctr"/>
                      <a:r>
                        <a:rPr lang="fr-FR" dirty="0"/>
                        <a:t>Calculs intensifs (accélérations, traitement d’image, montage vidéo, etc.)</a:t>
                      </a:r>
                    </a:p>
                  </a:txBody>
                  <a:tcPr anchor="ctr">
                    <a:solidFill>
                      <a:srgbClr val="ACCFCC"/>
                    </a:solidFill>
                  </a:tcPr>
                </a:tc>
                <a:tc>
                  <a:txBody>
                    <a:bodyPr/>
                    <a:lstStyle/>
                    <a:p>
                      <a:pPr algn="ctr"/>
                      <a:r>
                        <a:rPr lang="fr-FR" dirty="0"/>
                        <a:t>OUI</a:t>
                      </a:r>
                    </a:p>
                  </a:txBody>
                  <a:tcPr anchor="ctr">
                    <a:solidFill>
                      <a:srgbClr val="ACCFCC"/>
                    </a:solidFill>
                  </a:tcPr>
                </a:tc>
                <a:tc>
                  <a:txBody>
                    <a:bodyPr/>
                    <a:lstStyle/>
                    <a:p>
                      <a:pPr algn="ctr"/>
                      <a:r>
                        <a:rPr lang="fr-FR" dirty="0"/>
                        <a:t>NON</a:t>
                      </a:r>
                    </a:p>
                  </a:txBody>
                  <a:tcPr anchor="ctr">
                    <a:solidFill>
                      <a:srgbClr val="ACCFCC"/>
                    </a:solidFill>
                  </a:tcPr>
                </a:tc>
                <a:tc>
                  <a:txBody>
                    <a:bodyPr/>
                    <a:lstStyle/>
                    <a:p>
                      <a:pPr algn="ctr"/>
                      <a:r>
                        <a:rPr lang="fr-FR" dirty="0"/>
                        <a:t>NON</a:t>
                      </a:r>
                    </a:p>
                  </a:txBody>
                  <a:tcPr anchor="ctr">
                    <a:solidFill>
                      <a:srgbClr val="ACCFCC"/>
                    </a:solidFill>
                  </a:tcPr>
                </a:tc>
                <a:tc>
                  <a:txBody>
                    <a:bodyPr/>
                    <a:lstStyle/>
                    <a:p>
                      <a:pPr algn="ctr"/>
                      <a:r>
                        <a:rPr lang="fr-FR" dirty="0"/>
                        <a:t>OUI</a:t>
                      </a:r>
                    </a:p>
                  </a:txBody>
                  <a:tcPr anchor="ctr">
                    <a:solidFill>
                      <a:srgbClr val="ACCFCC"/>
                    </a:solidFill>
                  </a:tcPr>
                </a:tc>
                <a:extLst>
                  <a:ext uri="{0D108BD9-81ED-4DB2-BD59-A6C34878D82A}">
                    <a16:rowId xmlns:a16="http://schemas.microsoft.com/office/drawing/2014/main" val="2935084313"/>
                  </a:ext>
                </a:extLst>
              </a:tr>
              <a:tr h="370840">
                <a:tc>
                  <a:txBody>
                    <a:bodyPr/>
                    <a:lstStyle/>
                    <a:p>
                      <a:pPr algn="ctr"/>
                      <a:r>
                        <a:rPr lang="fr-FR" dirty="0"/>
                        <a:t>Multithreading, calcul scientifique</a:t>
                      </a:r>
                    </a:p>
                  </a:txBody>
                  <a:tcPr anchor="ctr">
                    <a:solidFill>
                      <a:srgbClr val="ACCFCC"/>
                    </a:solidFill>
                  </a:tcPr>
                </a:tc>
                <a:tc>
                  <a:txBody>
                    <a:bodyPr/>
                    <a:lstStyle/>
                    <a:p>
                      <a:pPr algn="ctr"/>
                      <a:r>
                        <a:rPr lang="fr-FR" dirty="0"/>
                        <a:t>OUI</a:t>
                      </a:r>
                    </a:p>
                  </a:txBody>
                  <a:tcPr anchor="ctr">
                    <a:solidFill>
                      <a:srgbClr val="ACCFCC"/>
                    </a:solidFill>
                  </a:tcPr>
                </a:tc>
                <a:tc>
                  <a:txBody>
                    <a:bodyPr/>
                    <a:lstStyle/>
                    <a:p>
                      <a:pPr algn="ctr"/>
                      <a:r>
                        <a:rPr lang="fr-FR" dirty="0"/>
                        <a:t>NON</a:t>
                      </a:r>
                    </a:p>
                  </a:txBody>
                  <a:tcPr anchor="ctr">
                    <a:solidFill>
                      <a:srgbClr val="ACCFCC"/>
                    </a:solidFill>
                  </a:tcPr>
                </a:tc>
                <a:tc>
                  <a:txBody>
                    <a:bodyPr/>
                    <a:lstStyle/>
                    <a:p>
                      <a:pPr algn="ctr"/>
                      <a:r>
                        <a:rPr lang="fr-FR" dirty="0"/>
                        <a:t>NON</a:t>
                      </a:r>
                    </a:p>
                  </a:txBody>
                  <a:tcPr anchor="ctr">
                    <a:solidFill>
                      <a:srgbClr val="ACCFCC"/>
                    </a:solidFill>
                  </a:tcPr>
                </a:tc>
                <a:tc>
                  <a:txBody>
                    <a:bodyPr/>
                    <a:lstStyle/>
                    <a:p>
                      <a:pPr algn="ctr"/>
                      <a:r>
                        <a:rPr lang="fr-FR" dirty="0"/>
                        <a:t>OUI</a:t>
                      </a:r>
                    </a:p>
                  </a:txBody>
                  <a:tcPr anchor="ctr">
                    <a:solidFill>
                      <a:srgbClr val="ACCFCC"/>
                    </a:solidFill>
                  </a:tcPr>
                </a:tc>
                <a:extLst>
                  <a:ext uri="{0D108BD9-81ED-4DB2-BD59-A6C34878D82A}">
                    <a16:rowId xmlns:a16="http://schemas.microsoft.com/office/drawing/2014/main" val="4197006803"/>
                  </a:ext>
                </a:extLst>
              </a:tr>
              <a:tr h="370840">
                <a:tc>
                  <a:txBody>
                    <a:bodyPr/>
                    <a:lstStyle/>
                    <a:p>
                      <a:pPr algn="ctr"/>
                      <a:r>
                        <a:rPr lang="fr-FR" dirty="0"/>
                        <a:t>Animations, interfaces très dynamiques</a:t>
                      </a:r>
                    </a:p>
                  </a:txBody>
                  <a:tcPr anchor="ctr">
                    <a:solidFill>
                      <a:srgbClr val="ACCFCC"/>
                    </a:solidFill>
                  </a:tcPr>
                </a:tc>
                <a:tc>
                  <a:txBody>
                    <a:bodyPr/>
                    <a:lstStyle/>
                    <a:p>
                      <a:pPr algn="ctr"/>
                      <a:r>
                        <a:rPr lang="fr-FR" dirty="0"/>
                        <a:t>OUI</a:t>
                      </a:r>
                    </a:p>
                  </a:txBody>
                  <a:tcPr anchor="ctr">
                    <a:solidFill>
                      <a:srgbClr val="ACCFCC"/>
                    </a:solidFill>
                  </a:tcPr>
                </a:tc>
                <a:tc>
                  <a:txBody>
                    <a:bodyPr/>
                    <a:lstStyle/>
                    <a:p>
                      <a:pPr algn="ctr"/>
                      <a:r>
                        <a:rPr lang="fr-FR" dirty="0"/>
                        <a:t>OUI</a:t>
                      </a:r>
                    </a:p>
                  </a:txBody>
                  <a:tcPr anchor="ctr">
                    <a:solidFill>
                      <a:srgbClr val="ACCFCC"/>
                    </a:solidFill>
                  </a:tcPr>
                </a:tc>
                <a:tc>
                  <a:txBody>
                    <a:bodyPr/>
                    <a:lstStyle/>
                    <a:p>
                      <a:pPr algn="ctr"/>
                      <a:r>
                        <a:rPr lang="fr-FR" dirty="0"/>
                        <a:t>OUI</a:t>
                      </a:r>
                    </a:p>
                    <a:p>
                      <a:pPr algn="ctr"/>
                      <a:r>
                        <a:rPr lang="fr-FR" dirty="0"/>
                        <a:t>mais attention aux performances</a:t>
                      </a:r>
                    </a:p>
                  </a:txBody>
                  <a:tcPr anchor="ctr">
                    <a:solidFill>
                      <a:srgbClr val="ACCFCC"/>
                    </a:solidFill>
                  </a:tcPr>
                </a:tc>
                <a:tc>
                  <a:txBody>
                    <a:bodyPr/>
                    <a:lstStyle/>
                    <a:p>
                      <a:pPr algn="ctr"/>
                      <a:r>
                        <a:rPr lang="fr-FR" dirty="0"/>
                        <a:t>OUI</a:t>
                      </a:r>
                    </a:p>
                  </a:txBody>
                  <a:tcPr anchor="ctr">
                    <a:solidFill>
                      <a:srgbClr val="ACCFCC"/>
                    </a:solidFill>
                  </a:tcPr>
                </a:tc>
                <a:extLst>
                  <a:ext uri="{0D108BD9-81ED-4DB2-BD59-A6C34878D82A}">
                    <a16:rowId xmlns:a16="http://schemas.microsoft.com/office/drawing/2014/main" val="102590858"/>
                  </a:ext>
                </a:extLst>
              </a:tr>
            </a:tbl>
          </a:graphicData>
        </a:graphic>
      </p:graphicFrame>
    </p:spTree>
    <p:extLst>
      <p:ext uri="{BB962C8B-B14F-4D97-AF65-F5344CB8AC3E}">
        <p14:creationId xmlns:p14="http://schemas.microsoft.com/office/powerpoint/2010/main" val="1398138248"/>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 name="TextShape 1"/>
          <p:cNvSpPr txBox="1"/>
          <p:nvPr/>
        </p:nvSpPr>
        <p:spPr>
          <a:xfrm>
            <a:off x="339480" y="636480"/>
            <a:ext cx="11558160" cy="1210320"/>
          </a:xfrm>
          <a:prstGeom prst="rect">
            <a:avLst/>
          </a:prstGeom>
          <a:noFill/>
          <a:ln>
            <a:noFill/>
          </a:ln>
        </p:spPr>
        <p:txBody>
          <a:bodyPr lIns="0" tIns="0" rIns="0" bIns="0"/>
          <a:lstStyle/>
          <a:p>
            <a:pPr>
              <a:lnSpc>
                <a:spcPct val="100000"/>
              </a:lnSpc>
            </a:pPr>
            <a:r>
              <a:rPr lang="fr-FR" sz="4400" spc="-1" dirty="0">
                <a:solidFill>
                  <a:srgbClr val="348899"/>
                </a:solidFill>
                <a:latin typeface="Segoe UI Light"/>
              </a:rPr>
              <a:t>Quelles technologies pour quels usages ?</a:t>
            </a:r>
            <a:endParaRPr lang="fr-FR" sz="4400" b="0" strike="noStrike" spc="-1" dirty="0">
              <a:solidFill>
                <a:srgbClr val="000000"/>
              </a:solidFill>
              <a:latin typeface="Calibri"/>
            </a:endParaRPr>
          </a:p>
        </p:txBody>
      </p:sp>
      <p:sp>
        <p:nvSpPr>
          <p:cNvPr id="288" name="TextShape 2"/>
          <p:cNvSpPr txBox="1"/>
          <p:nvPr/>
        </p:nvSpPr>
        <p:spPr>
          <a:xfrm>
            <a:off x="1179000" y="1825560"/>
            <a:ext cx="10718640" cy="3728880"/>
          </a:xfrm>
          <a:prstGeom prst="rect">
            <a:avLst/>
          </a:prstGeom>
          <a:noFill/>
          <a:ln>
            <a:noFill/>
          </a:ln>
        </p:spPr>
        <p:txBody>
          <a:bodyPr/>
          <a:lstStyle/>
          <a:p>
            <a:pPr marL="228600" indent="-228240">
              <a:lnSpc>
                <a:spcPct val="100000"/>
              </a:lnSpc>
              <a:spcBef>
                <a:spcPts val="1001"/>
              </a:spcBef>
              <a:buClr>
                <a:srgbClr val="004358"/>
              </a:buClr>
              <a:buFont typeface="Arial"/>
              <a:buChar char="•"/>
            </a:pPr>
            <a:r>
              <a:rPr lang="fr-FR" sz="2400" spc="-1" dirty="0">
                <a:solidFill>
                  <a:srgbClr val="343642"/>
                </a:solidFill>
                <a:latin typeface="Segoe UI"/>
              </a:rPr>
              <a:t>Performances et fluidité</a:t>
            </a:r>
            <a:endParaRPr lang="fr-FR" sz="2400" b="0" strike="noStrike" spc="-1" dirty="0">
              <a:solidFill>
                <a:srgbClr val="343642"/>
              </a:solidFill>
              <a:latin typeface="Segoe UI"/>
            </a:endParaRPr>
          </a:p>
        </p:txBody>
      </p:sp>
      <p:sp>
        <p:nvSpPr>
          <p:cNvPr id="289" name="TextShape 3"/>
          <p:cNvSpPr txBox="1"/>
          <p:nvPr/>
        </p:nvSpPr>
        <p:spPr>
          <a:xfrm>
            <a:off x="339480" y="192960"/>
            <a:ext cx="11555640" cy="429480"/>
          </a:xfrm>
          <a:prstGeom prst="rect">
            <a:avLst/>
          </a:prstGeom>
          <a:noFill/>
          <a:ln>
            <a:noFill/>
          </a:ln>
        </p:spPr>
        <p:txBody>
          <a:bodyPr lIns="0" tIns="0" rIns="0" bIns="0" anchor="b">
            <a:normAutofit/>
          </a:bodyPr>
          <a:lstStyle/>
          <a:p>
            <a:pPr>
              <a:lnSpc>
                <a:spcPct val="100000"/>
              </a:lnSpc>
              <a:spcBef>
                <a:spcPts val="1001"/>
              </a:spcBef>
            </a:pPr>
            <a:r>
              <a:rPr lang="fr-FR" sz="2400" spc="-1" dirty="0">
                <a:solidFill>
                  <a:srgbClr val="343642"/>
                </a:solidFill>
                <a:latin typeface="Segoe UI Light"/>
              </a:rPr>
              <a:t>Les tendances du développement mobile</a:t>
            </a:r>
            <a:endParaRPr lang="fr-FR" sz="2400" spc="-1" dirty="0">
              <a:solidFill>
                <a:srgbClr val="000000"/>
              </a:solidFill>
              <a:latin typeface="Calibri"/>
            </a:endParaRPr>
          </a:p>
        </p:txBody>
      </p:sp>
      <p:graphicFrame>
        <p:nvGraphicFramePr>
          <p:cNvPr id="6" name="Tableau 5">
            <a:extLst>
              <a:ext uri="{FF2B5EF4-FFF2-40B4-BE49-F238E27FC236}">
                <a16:creationId xmlns:a16="http://schemas.microsoft.com/office/drawing/2014/main" id="{1AB8764D-583C-4EF6-9B48-2E6C19B7BFEF}"/>
              </a:ext>
            </a:extLst>
          </p:cNvPr>
          <p:cNvGraphicFramePr>
            <a:graphicFrameLocks noGrp="1"/>
          </p:cNvGraphicFramePr>
          <p:nvPr>
            <p:extLst>
              <p:ext uri="{D42A27DB-BD31-4B8C-83A1-F6EECF244321}">
                <p14:modId xmlns:p14="http://schemas.microsoft.com/office/powerpoint/2010/main" val="1182878270"/>
              </p:ext>
            </p:extLst>
          </p:nvPr>
        </p:nvGraphicFramePr>
        <p:xfrm>
          <a:off x="294359" y="2418080"/>
          <a:ext cx="11555638" cy="3114040"/>
        </p:xfrm>
        <a:graphic>
          <a:graphicData uri="http://schemas.openxmlformats.org/drawingml/2006/table">
            <a:tbl>
              <a:tblPr firstRow="1" bandRow="1">
                <a:tableStyleId>{2D5ABB26-0587-4C30-8999-92F81FD0307C}</a:tableStyleId>
              </a:tblPr>
              <a:tblGrid>
                <a:gridCol w="3637586">
                  <a:extLst>
                    <a:ext uri="{9D8B030D-6E8A-4147-A177-3AD203B41FA5}">
                      <a16:colId xmlns:a16="http://schemas.microsoft.com/office/drawing/2014/main" val="3455486882"/>
                    </a:ext>
                  </a:extLst>
                </a:gridCol>
                <a:gridCol w="1971705">
                  <a:extLst>
                    <a:ext uri="{9D8B030D-6E8A-4147-A177-3AD203B41FA5}">
                      <a16:colId xmlns:a16="http://schemas.microsoft.com/office/drawing/2014/main" val="1340093853"/>
                    </a:ext>
                  </a:extLst>
                </a:gridCol>
                <a:gridCol w="2086253">
                  <a:extLst>
                    <a:ext uri="{9D8B030D-6E8A-4147-A177-3AD203B41FA5}">
                      <a16:colId xmlns:a16="http://schemas.microsoft.com/office/drawing/2014/main" val="3564795471"/>
                    </a:ext>
                  </a:extLst>
                </a:gridCol>
                <a:gridCol w="2024109">
                  <a:extLst>
                    <a:ext uri="{9D8B030D-6E8A-4147-A177-3AD203B41FA5}">
                      <a16:colId xmlns:a16="http://schemas.microsoft.com/office/drawing/2014/main" val="2092520981"/>
                    </a:ext>
                  </a:extLst>
                </a:gridCol>
                <a:gridCol w="1835985">
                  <a:extLst>
                    <a:ext uri="{9D8B030D-6E8A-4147-A177-3AD203B41FA5}">
                      <a16:colId xmlns:a16="http://schemas.microsoft.com/office/drawing/2014/main" val="3553528811"/>
                    </a:ext>
                  </a:extLst>
                </a:gridCol>
              </a:tblGrid>
              <a:tr h="370840">
                <a:tc>
                  <a:txBody>
                    <a:bodyPr/>
                    <a:lstStyle/>
                    <a:p>
                      <a:pPr algn="ctr"/>
                      <a:r>
                        <a:rPr lang="fr-FR" dirty="0">
                          <a:solidFill>
                            <a:schemeClr val="bg1"/>
                          </a:solidFill>
                        </a:rPr>
                        <a:t>Exigence</a:t>
                      </a:r>
                    </a:p>
                  </a:txBody>
                  <a:tcPr anchor="ctr">
                    <a:solidFill>
                      <a:srgbClr val="348899"/>
                    </a:solidFill>
                  </a:tcPr>
                </a:tc>
                <a:tc>
                  <a:txBody>
                    <a:bodyPr/>
                    <a:lstStyle/>
                    <a:p>
                      <a:pPr algn="ctr"/>
                      <a:r>
                        <a:rPr lang="fr-FR" dirty="0">
                          <a:solidFill>
                            <a:schemeClr val="bg1"/>
                          </a:solidFill>
                        </a:rPr>
                        <a:t>Natif</a:t>
                      </a:r>
                    </a:p>
                  </a:txBody>
                  <a:tcPr anchor="ctr">
                    <a:solidFill>
                      <a:srgbClr val="348899"/>
                    </a:solidFill>
                  </a:tcPr>
                </a:tc>
                <a:tc>
                  <a:txBody>
                    <a:bodyPr/>
                    <a:lstStyle/>
                    <a:p>
                      <a:pPr algn="ctr"/>
                      <a:r>
                        <a:rPr lang="fr-FR" dirty="0">
                          <a:solidFill>
                            <a:schemeClr val="bg1"/>
                          </a:solidFill>
                        </a:rPr>
                        <a:t>OpenGL ES</a:t>
                      </a:r>
                    </a:p>
                  </a:txBody>
                  <a:tcPr anchor="ctr">
                    <a:solidFill>
                      <a:srgbClr val="348899"/>
                    </a:solidFill>
                  </a:tcPr>
                </a:tc>
                <a:tc>
                  <a:txBody>
                    <a:bodyPr/>
                    <a:lstStyle/>
                    <a:p>
                      <a:pPr algn="ctr"/>
                      <a:r>
                        <a:rPr lang="fr-FR" dirty="0" err="1">
                          <a:solidFill>
                            <a:schemeClr val="bg1"/>
                          </a:solidFill>
                        </a:rPr>
                        <a:t>Webview</a:t>
                      </a:r>
                      <a:endParaRPr lang="fr-FR" dirty="0">
                        <a:solidFill>
                          <a:schemeClr val="bg1"/>
                        </a:solidFill>
                      </a:endParaRPr>
                    </a:p>
                  </a:txBody>
                  <a:tcPr anchor="ctr">
                    <a:solidFill>
                      <a:srgbClr val="348899"/>
                    </a:solidFill>
                  </a:tcPr>
                </a:tc>
                <a:tc>
                  <a:txBody>
                    <a:bodyPr/>
                    <a:lstStyle/>
                    <a:p>
                      <a:pPr algn="ctr"/>
                      <a:r>
                        <a:rPr lang="fr-FR" dirty="0">
                          <a:solidFill>
                            <a:schemeClr val="bg1"/>
                          </a:solidFill>
                        </a:rPr>
                        <a:t>Xamarin</a:t>
                      </a:r>
                    </a:p>
                  </a:txBody>
                  <a:tcPr anchor="ctr">
                    <a:solidFill>
                      <a:srgbClr val="348899"/>
                    </a:solidFill>
                  </a:tcPr>
                </a:tc>
                <a:extLst>
                  <a:ext uri="{0D108BD9-81ED-4DB2-BD59-A6C34878D82A}">
                    <a16:rowId xmlns:a16="http://schemas.microsoft.com/office/drawing/2014/main" val="3083061463"/>
                  </a:ext>
                </a:extLst>
              </a:tr>
              <a:tr h="370840">
                <a:tc>
                  <a:txBody>
                    <a:bodyPr/>
                    <a:lstStyle/>
                    <a:p>
                      <a:pPr algn="ctr"/>
                      <a:r>
                        <a:rPr lang="fr-FR" dirty="0"/>
                        <a:t>Fluidité de l’interface sur toutes les plateformes, toutes les versions</a:t>
                      </a:r>
                    </a:p>
                  </a:txBody>
                  <a:tcPr anchor="ctr">
                    <a:solidFill>
                      <a:srgbClr val="ACCFCC"/>
                    </a:solidFill>
                  </a:tcPr>
                </a:tc>
                <a:tc>
                  <a:txBody>
                    <a:bodyPr/>
                    <a:lstStyle/>
                    <a:p>
                      <a:pPr algn="ctr"/>
                      <a:r>
                        <a:rPr lang="fr-FR" dirty="0"/>
                        <a:t>OUI</a:t>
                      </a:r>
                    </a:p>
                  </a:txBody>
                  <a:tcPr anchor="ctr">
                    <a:solidFill>
                      <a:srgbClr val="ACCFCC"/>
                    </a:solidFill>
                  </a:tcPr>
                </a:tc>
                <a:tc>
                  <a:txBody>
                    <a:bodyPr/>
                    <a:lstStyle/>
                    <a:p>
                      <a:pPr algn="ctr"/>
                      <a:r>
                        <a:rPr lang="fr-FR" dirty="0"/>
                        <a:t>NON</a:t>
                      </a:r>
                    </a:p>
                  </a:txBody>
                  <a:tcPr anchor="ctr">
                    <a:solidFill>
                      <a:srgbClr val="ACCFCC"/>
                    </a:solidFill>
                  </a:tcPr>
                </a:tc>
                <a:tc>
                  <a:txBody>
                    <a:bodyPr/>
                    <a:lstStyle/>
                    <a:p>
                      <a:pPr algn="ctr"/>
                      <a:r>
                        <a:rPr lang="fr-FR" dirty="0"/>
                        <a:t>NON</a:t>
                      </a:r>
                    </a:p>
                  </a:txBody>
                  <a:tcPr anchor="ctr">
                    <a:solidFill>
                      <a:srgbClr val="ACCFCC"/>
                    </a:solidFill>
                  </a:tcPr>
                </a:tc>
                <a:tc>
                  <a:txBody>
                    <a:bodyPr/>
                    <a:lstStyle/>
                    <a:p>
                      <a:pPr algn="ctr"/>
                      <a:r>
                        <a:rPr lang="fr-FR" dirty="0"/>
                        <a:t>OUI</a:t>
                      </a:r>
                    </a:p>
                  </a:txBody>
                  <a:tcPr anchor="ctr">
                    <a:solidFill>
                      <a:srgbClr val="ACCFCC"/>
                    </a:solidFill>
                  </a:tcPr>
                </a:tc>
                <a:extLst>
                  <a:ext uri="{0D108BD9-81ED-4DB2-BD59-A6C34878D82A}">
                    <a16:rowId xmlns:a16="http://schemas.microsoft.com/office/drawing/2014/main" val="2935084313"/>
                  </a:ext>
                </a:extLst>
              </a:tr>
              <a:tr h="370840">
                <a:tc>
                  <a:txBody>
                    <a:bodyPr/>
                    <a:lstStyle/>
                    <a:p>
                      <a:pPr algn="ctr"/>
                      <a:r>
                        <a:rPr lang="fr-FR" dirty="0"/>
                        <a:t>Fluidité absolue dans les transitions, le chargement des pages</a:t>
                      </a:r>
                    </a:p>
                  </a:txBody>
                  <a:tcPr anchor="ctr">
                    <a:solidFill>
                      <a:srgbClr val="ACCFCC"/>
                    </a:solidFill>
                  </a:tcPr>
                </a:tc>
                <a:tc>
                  <a:txBody>
                    <a:bodyPr/>
                    <a:lstStyle/>
                    <a:p>
                      <a:pPr algn="ctr"/>
                      <a:r>
                        <a:rPr lang="fr-FR" dirty="0"/>
                        <a:t>OUI</a:t>
                      </a:r>
                    </a:p>
                  </a:txBody>
                  <a:tcPr anchor="ctr">
                    <a:solidFill>
                      <a:srgbClr val="ACCFCC"/>
                    </a:solidFill>
                  </a:tcPr>
                </a:tc>
                <a:tc>
                  <a:txBody>
                    <a:bodyPr/>
                    <a:lstStyle/>
                    <a:p>
                      <a:pPr algn="ctr"/>
                      <a:r>
                        <a:rPr lang="fr-FR" dirty="0"/>
                        <a:t>NON</a:t>
                      </a:r>
                    </a:p>
                  </a:txBody>
                  <a:tcPr anchor="ctr">
                    <a:solidFill>
                      <a:srgbClr val="ACCFCC"/>
                    </a:solidFill>
                  </a:tcPr>
                </a:tc>
                <a:tc>
                  <a:txBody>
                    <a:bodyPr/>
                    <a:lstStyle/>
                    <a:p>
                      <a:pPr algn="ctr"/>
                      <a:r>
                        <a:rPr lang="fr-FR" dirty="0"/>
                        <a:t>NON</a:t>
                      </a:r>
                    </a:p>
                  </a:txBody>
                  <a:tcPr anchor="ctr">
                    <a:solidFill>
                      <a:srgbClr val="ACCFCC"/>
                    </a:solidFill>
                  </a:tcPr>
                </a:tc>
                <a:tc>
                  <a:txBody>
                    <a:bodyPr/>
                    <a:lstStyle/>
                    <a:p>
                      <a:pPr algn="ctr"/>
                      <a:r>
                        <a:rPr lang="fr-FR" dirty="0"/>
                        <a:t>OUI</a:t>
                      </a:r>
                    </a:p>
                  </a:txBody>
                  <a:tcPr anchor="ctr">
                    <a:solidFill>
                      <a:srgbClr val="ACCFCC"/>
                    </a:solidFill>
                  </a:tcPr>
                </a:tc>
                <a:extLst>
                  <a:ext uri="{0D108BD9-81ED-4DB2-BD59-A6C34878D82A}">
                    <a16:rowId xmlns:a16="http://schemas.microsoft.com/office/drawing/2014/main" val="4197006803"/>
                  </a:ext>
                </a:extLst>
              </a:tr>
              <a:tr h="370840">
                <a:tc>
                  <a:txBody>
                    <a:bodyPr/>
                    <a:lstStyle/>
                    <a:p>
                      <a:pPr algn="ctr"/>
                      <a:r>
                        <a:rPr lang="fr-FR" dirty="0"/>
                        <a:t>Expérience utilisateur basée sur l’incrustation d’images, la réalité augmentée, etc.</a:t>
                      </a:r>
                    </a:p>
                  </a:txBody>
                  <a:tcPr anchor="ctr">
                    <a:solidFill>
                      <a:srgbClr val="ACCFCC"/>
                    </a:solidFill>
                  </a:tcPr>
                </a:tc>
                <a:tc>
                  <a:txBody>
                    <a:bodyPr/>
                    <a:lstStyle/>
                    <a:p>
                      <a:pPr algn="ctr"/>
                      <a:r>
                        <a:rPr lang="fr-FR" dirty="0"/>
                        <a:t>OUI</a:t>
                      </a:r>
                    </a:p>
                  </a:txBody>
                  <a:tcPr anchor="ctr">
                    <a:solidFill>
                      <a:srgbClr val="ACCFCC"/>
                    </a:solidFill>
                  </a:tcPr>
                </a:tc>
                <a:tc>
                  <a:txBody>
                    <a:bodyPr/>
                    <a:lstStyle/>
                    <a:p>
                      <a:pPr algn="ctr"/>
                      <a:r>
                        <a:rPr lang="fr-FR" dirty="0"/>
                        <a:t>OUI</a:t>
                      </a:r>
                    </a:p>
                  </a:txBody>
                  <a:tcPr anchor="ctr">
                    <a:solidFill>
                      <a:srgbClr val="ACCFCC"/>
                    </a:solidFill>
                  </a:tcPr>
                </a:tc>
                <a:tc>
                  <a:txBody>
                    <a:bodyPr/>
                    <a:lstStyle/>
                    <a:p>
                      <a:pPr algn="ctr"/>
                      <a:r>
                        <a:rPr lang="fr-FR" dirty="0"/>
                        <a:t>NON</a:t>
                      </a:r>
                    </a:p>
                  </a:txBody>
                  <a:tcPr anchor="ctr">
                    <a:solidFill>
                      <a:srgbClr val="ACCFCC"/>
                    </a:solidFill>
                  </a:tcPr>
                </a:tc>
                <a:tc>
                  <a:txBody>
                    <a:bodyPr/>
                    <a:lstStyle/>
                    <a:p>
                      <a:pPr algn="ctr"/>
                      <a:r>
                        <a:rPr lang="fr-FR" dirty="0"/>
                        <a:t>OUI</a:t>
                      </a:r>
                    </a:p>
                  </a:txBody>
                  <a:tcPr anchor="ctr">
                    <a:solidFill>
                      <a:srgbClr val="ACCFCC"/>
                    </a:solidFill>
                  </a:tcPr>
                </a:tc>
                <a:extLst>
                  <a:ext uri="{0D108BD9-81ED-4DB2-BD59-A6C34878D82A}">
                    <a16:rowId xmlns:a16="http://schemas.microsoft.com/office/drawing/2014/main" val="102590858"/>
                  </a:ext>
                </a:extLst>
              </a:tr>
            </a:tbl>
          </a:graphicData>
        </a:graphic>
      </p:graphicFrame>
    </p:spTree>
    <p:extLst>
      <p:ext uri="{BB962C8B-B14F-4D97-AF65-F5344CB8AC3E}">
        <p14:creationId xmlns:p14="http://schemas.microsoft.com/office/powerpoint/2010/main" val="493107004"/>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 name="TextShape 1"/>
          <p:cNvSpPr txBox="1"/>
          <p:nvPr/>
        </p:nvSpPr>
        <p:spPr>
          <a:xfrm>
            <a:off x="339480" y="636480"/>
            <a:ext cx="11558160" cy="1210320"/>
          </a:xfrm>
          <a:prstGeom prst="rect">
            <a:avLst/>
          </a:prstGeom>
          <a:noFill/>
          <a:ln>
            <a:noFill/>
          </a:ln>
        </p:spPr>
        <p:txBody>
          <a:bodyPr lIns="0" tIns="0" rIns="0" bIns="0"/>
          <a:lstStyle/>
          <a:p>
            <a:pPr>
              <a:lnSpc>
                <a:spcPct val="100000"/>
              </a:lnSpc>
            </a:pPr>
            <a:r>
              <a:rPr lang="fr-FR" sz="4400" spc="-1" dirty="0">
                <a:solidFill>
                  <a:srgbClr val="348899"/>
                </a:solidFill>
                <a:latin typeface="Segoe UI Light"/>
              </a:rPr>
              <a:t>Quelles technologies pour quels usages ?</a:t>
            </a:r>
            <a:endParaRPr lang="fr-FR" sz="4400" b="0" strike="noStrike" spc="-1" dirty="0">
              <a:solidFill>
                <a:srgbClr val="000000"/>
              </a:solidFill>
              <a:latin typeface="Calibri"/>
            </a:endParaRPr>
          </a:p>
        </p:txBody>
      </p:sp>
      <p:sp>
        <p:nvSpPr>
          <p:cNvPr id="288" name="TextShape 2"/>
          <p:cNvSpPr txBox="1"/>
          <p:nvPr/>
        </p:nvSpPr>
        <p:spPr>
          <a:xfrm>
            <a:off x="1179000" y="1825560"/>
            <a:ext cx="10718640" cy="3728880"/>
          </a:xfrm>
          <a:prstGeom prst="rect">
            <a:avLst/>
          </a:prstGeom>
          <a:noFill/>
          <a:ln>
            <a:noFill/>
          </a:ln>
        </p:spPr>
        <p:txBody>
          <a:bodyPr/>
          <a:lstStyle/>
          <a:p>
            <a:pPr marL="228600" indent="-228240">
              <a:lnSpc>
                <a:spcPct val="100000"/>
              </a:lnSpc>
              <a:spcBef>
                <a:spcPts val="1001"/>
              </a:spcBef>
              <a:buClr>
                <a:srgbClr val="004358"/>
              </a:buClr>
              <a:buFont typeface="Arial"/>
              <a:buChar char="•"/>
            </a:pPr>
            <a:r>
              <a:rPr lang="fr-FR" sz="2400" spc="-1" dirty="0">
                <a:solidFill>
                  <a:srgbClr val="343642"/>
                </a:solidFill>
                <a:latin typeface="Segoe UI"/>
              </a:rPr>
              <a:t>Exigences du projet</a:t>
            </a:r>
            <a:endParaRPr lang="fr-FR" sz="2400" b="0" strike="noStrike" spc="-1" dirty="0">
              <a:solidFill>
                <a:srgbClr val="343642"/>
              </a:solidFill>
              <a:latin typeface="Segoe UI"/>
            </a:endParaRPr>
          </a:p>
        </p:txBody>
      </p:sp>
      <p:sp>
        <p:nvSpPr>
          <p:cNvPr id="289" name="TextShape 3"/>
          <p:cNvSpPr txBox="1"/>
          <p:nvPr/>
        </p:nvSpPr>
        <p:spPr>
          <a:xfrm>
            <a:off x="339480" y="192960"/>
            <a:ext cx="11555640" cy="429480"/>
          </a:xfrm>
          <a:prstGeom prst="rect">
            <a:avLst/>
          </a:prstGeom>
          <a:noFill/>
          <a:ln>
            <a:noFill/>
          </a:ln>
        </p:spPr>
        <p:txBody>
          <a:bodyPr lIns="0" tIns="0" rIns="0" bIns="0" anchor="b">
            <a:normAutofit/>
          </a:bodyPr>
          <a:lstStyle/>
          <a:p>
            <a:pPr>
              <a:lnSpc>
                <a:spcPct val="100000"/>
              </a:lnSpc>
              <a:spcBef>
                <a:spcPts val="1001"/>
              </a:spcBef>
            </a:pPr>
            <a:r>
              <a:rPr lang="fr-FR" sz="2400" spc="-1" dirty="0">
                <a:solidFill>
                  <a:srgbClr val="343642"/>
                </a:solidFill>
                <a:latin typeface="Segoe UI Light"/>
              </a:rPr>
              <a:t>Les tendances du développement mobile</a:t>
            </a:r>
            <a:endParaRPr lang="fr-FR" sz="2400" spc="-1" dirty="0">
              <a:solidFill>
                <a:srgbClr val="000000"/>
              </a:solidFill>
              <a:latin typeface="Calibri"/>
            </a:endParaRPr>
          </a:p>
        </p:txBody>
      </p:sp>
      <p:graphicFrame>
        <p:nvGraphicFramePr>
          <p:cNvPr id="6" name="Tableau 5">
            <a:extLst>
              <a:ext uri="{FF2B5EF4-FFF2-40B4-BE49-F238E27FC236}">
                <a16:creationId xmlns:a16="http://schemas.microsoft.com/office/drawing/2014/main" id="{1AB8764D-583C-4EF6-9B48-2E6C19B7BFEF}"/>
              </a:ext>
            </a:extLst>
          </p:cNvPr>
          <p:cNvGraphicFramePr>
            <a:graphicFrameLocks noGrp="1"/>
          </p:cNvGraphicFramePr>
          <p:nvPr>
            <p:extLst>
              <p:ext uri="{D42A27DB-BD31-4B8C-83A1-F6EECF244321}">
                <p14:modId xmlns:p14="http://schemas.microsoft.com/office/powerpoint/2010/main" val="2090930124"/>
              </p:ext>
            </p:extLst>
          </p:nvPr>
        </p:nvGraphicFramePr>
        <p:xfrm>
          <a:off x="294359" y="2418080"/>
          <a:ext cx="11555638" cy="2397760"/>
        </p:xfrm>
        <a:graphic>
          <a:graphicData uri="http://schemas.openxmlformats.org/drawingml/2006/table">
            <a:tbl>
              <a:tblPr firstRow="1" bandRow="1">
                <a:tableStyleId>{2D5ABB26-0587-4C30-8999-92F81FD0307C}</a:tableStyleId>
              </a:tblPr>
              <a:tblGrid>
                <a:gridCol w="3637586">
                  <a:extLst>
                    <a:ext uri="{9D8B030D-6E8A-4147-A177-3AD203B41FA5}">
                      <a16:colId xmlns:a16="http://schemas.microsoft.com/office/drawing/2014/main" val="3455486882"/>
                    </a:ext>
                  </a:extLst>
                </a:gridCol>
                <a:gridCol w="2240255">
                  <a:extLst>
                    <a:ext uri="{9D8B030D-6E8A-4147-A177-3AD203B41FA5}">
                      <a16:colId xmlns:a16="http://schemas.microsoft.com/office/drawing/2014/main" val="1340093853"/>
                    </a:ext>
                  </a:extLst>
                </a:gridCol>
                <a:gridCol w="1817703">
                  <a:extLst>
                    <a:ext uri="{9D8B030D-6E8A-4147-A177-3AD203B41FA5}">
                      <a16:colId xmlns:a16="http://schemas.microsoft.com/office/drawing/2014/main" val="3564795471"/>
                    </a:ext>
                  </a:extLst>
                </a:gridCol>
                <a:gridCol w="2024109">
                  <a:extLst>
                    <a:ext uri="{9D8B030D-6E8A-4147-A177-3AD203B41FA5}">
                      <a16:colId xmlns:a16="http://schemas.microsoft.com/office/drawing/2014/main" val="2092520981"/>
                    </a:ext>
                  </a:extLst>
                </a:gridCol>
                <a:gridCol w="1835985">
                  <a:extLst>
                    <a:ext uri="{9D8B030D-6E8A-4147-A177-3AD203B41FA5}">
                      <a16:colId xmlns:a16="http://schemas.microsoft.com/office/drawing/2014/main" val="3553528811"/>
                    </a:ext>
                  </a:extLst>
                </a:gridCol>
              </a:tblGrid>
              <a:tr h="370840">
                <a:tc>
                  <a:txBody>
                    <a:bodyPr/>
                    <a:lstStyle/>
                    <a:p>
                      <a:pPr algn="ctr"/>
                      <a:r>
                        <a:rPr lang="fr-FR" dirty="0">
                          <a:solidFill>
                            <a:schemeClr val="bg1"/>
                          </a:solidFill>
                        </a:rPr>
                        <a:t>Exigence</a:t>
                      </a:r>
                    </a:p>
                  </a:txBody>
                  <a:tcPr anchor="ctr">
                    <a:solidFill>
                      <a:srgbClr val="348899"/>
                    </a:solidFill>
                  </a:tcPr>
                </a:tc>
                <a:tc>
                  <a:txBody>
                    <a:bodyPr/>
                    <a:lstStyle/>
                    <a:p>
                      <a:pPr algn="ctr"/>
                      <a:r>
                        <a:rPr lang="fr-FR" dirty="0">
                          <a:solidFill>
                            <a:schemeClr val="bg1"/>
                          </a:solidFill>
                        </a:rPr>
                        <a:t>Natif</a:t>
                      </a:r>
                    </a:p>
                  </a:txBody>
                  <a:tcPr anchor="ctr">
                    <a:solidFill>
                      <a:srgbClr val="348899"/>
                    </a:solidFill>
                  </a:tcPr>
                </a:tc>
                <a:tc>
                  <a:txBody>
                    <a:bodyPr/>
                    <a:lstStyle/>
                    <a:p>
                      <a:pPr algn="ctr"/>
                      <a:r>
                        <a:rPr lang="fr-FR" dirty="0">
                          <a:solidFill>
                            <a:schemeClr val="bg1"/>
                          </a:solidFill>
                        </a:rPr>
                        <a:t>OpenGL ES</a:t>
                      </a:r>
                    </a:p>
                  </a:txBody>
                  <a:tcPr anchor="ctr">
                    <a:solidFill>
                      <a:srgbClr val="348899"/>
                    </a:solidFill>
                  </a:tcPr>
                </a:tc>
                <a:tc>
                  <a:txBody>
                    <a:bodyPr/>
                    <a:lstStyle/>
                    <a:p>
                      <a:pPr algn="ctr"/>
                      <a:r>
                        <a:rPr lang="fr-FR" dirty="0" err="1">
                          <a:solidFill>
                            <a:schemeClr val="bg1"/>
                          </a:solidFill>
                        </a:rPr>
                        <a:t>Webview</a:t>
                      </a:r>
                      <a:endParaRPr lang="fr-FR" dirty="0">
                        <a:solidFill>
                          <a:schemeClr val="bg1"/>
                        </a:solidFill>
                      </a:endParaRPr>
                    </a:p>
                  </a:txBody>
                  <a:tcPr anchor="ctr">
                    <a:solidFill>
                      <a:srgbClr val="348899"/>
                    </a:solidFill>
                  </a:tcPr>
                </a:tc>
                <a:tc>
                  <a:txBody>
                    <a:bodyPr/>
                    <a:lstStyle/>
                    <a:p>
                      <a:pPr algn="ctr"/>
                      <a:r>
                        <a:rPr lang="fr-FR" dirty="0">
                          <a:solidFill>
                            <a:schemeClr val="bg1"/>
                          </a:solidFill>
                        </a:rPr>
                        <a:t>Xamarin</a:t>
                      </a:r>
                    </a:p>
                  </a:txBody>
                  <a:tcPr anchor="ctr">
                    <a:solidFill>
                      <a:srgbClr val="348899"/>
                    </a:solidFill>
                  </a:tcPr>
                </a:tc>
                <a:extLst>
                  <a:ext uri="{0D108BD9-81ED-4DB2-BD59-A6C34878D82A}">
                    <a16:rowId xmlns:a16="http://schemas.microsoft.com/office/drawing/2014/main" val="3083061463"/>
                  </a:ext>
                </a:extLst>
              </a:tr>
              <a:tr h="370840">
                <a:tc>
                  <a:txBody>
                    <a:bodyPr/>
                    <a:lstStyle/>
                    <a:p>
                      <a:pPr algn="ctr"/>
                      <a:r>
                        <a:rPr lang="fr-FR" dirty="0"/>
                        <a:t>Calendrier serré</a:t>
                      </a:r>
                    </a:p>
                  </a:txBody>
                  <a:tcPr anchor="ctr">
                    <a:solidFill>
                      <a:srgbClr val="ACCFCC"/>
                    </a:solidFill>
                  </a:tcPr>
                </a:tc>
                <a:tc>
                  <a:txBody>
                    <a:bodyPr/>
                    <a:lstStyle/>
                    <a:p>
                      <a:pPr algn="ctr"/>
                      <a:r>
                        <a:rPr lang="fr-FR" dirty="0"/>
                        <a:t>OUI</a:t>
                      </a:r>
                    </a:p>
                    <a:p>
                      <a:pPr algn="ctr"/>
                      <a:r>
                        <a:rPr lang="fr-FR" dirty="0"/>
                        <a:t>à condition d’avoir deux équipes</a:t>
                      </a:r>
                    </a:p>
                  </a:txBody>
                  <a:tcPr anchor="ctr">
                    <a:solidFill>
                      <a:srgbClr val="ACCFCC"/>
                    </a:solidFill>
                  </a:tcPr>
                </a:tc>
                <a:tc>
                  <a:txBody>
                    <a:bodyPr/>
                    <a:lstStyle/>
                    <a:p>
                      <a:pPr algn="ctr"/>
                      <a:r>
                        <a:rPr lang="fr-FR" dirty="0"/>
                        <a:t>OUI</a:t>
                      </a:r>
                    </a:p>
                  </a:txBody>
                  <a:tcPr anchor="ctr">
                    <a:solidFill>
                      <a:srgbClr val="ACCFCC"/>
                    </a:solidFill>
                  </a:tcPr>
                </a:tc>
                <a:tc>
                  <a:txBody>
                    <a:bodyPr/>
                    <a:lstStyle/>
                    <a:p>
                      <a:pPr algn="ctr"/>
                      <a:r>
                        <a:rPr lang="fr-FR" dirty="0"/>
                        <a:t>OUI</a:t>
                      </a:r>
                    </a:p>
                  </a:txBody>
                  <a:tcPr anchor="ctr">
                    <a:solidFill>
                      <a:srgbClr val="ACCFCC"/>
                    </a:solidFill>
                  </a:tcPr>
                </a:tc>
                <a:tc>
                  <a:txBody>
                    <a:bodyPr/>
                    <a:lstStyle/>
                    <a:p>
                      <a:pPr algn="ctr"/>
                      <a:r>
                        <a:rPr lang="fr-FR" dirty="0"/>
                        <a:t>OUI</a:t>
                      </a:r>
                    </a:p>
                  </a:txBody>
                  <a:tcPr anchor="ctr">
                    <a:solidFill>
                      <a:srgbClr val="ACCFCC"/>
                    </a:solidFill>
                  </a:tcPr>
                </a:tc>
                <a:extLst>
                  <a:ext uri="{0D108BD9-81ED-4DB2-BD59-A6C34878D82A}">
                    <a16:rowId xmlns:a16="http://schemas.microsoft.com/office/drawing/2014/main" val="2935084313"/>
                  </a:ext>
                </a:extLst>
              </a:tr>
              <a:tr h="370840">
                <a:tc>
                  <a:txBody>
                    <a:bodyPr/>
                    <a:lstStyle/>
                    <a:p>
                      <a:pPr algn="ctr"/>
                      <a:r>
                        <a:rPr lang="fr-FR" dirty="0"/>
                        <a:t>Budget limité</a:t>
                      </a:r>
                    </a:p>
                  </a:txBody>
                  <a:tcPr anchor="ctr">
                    <a:solidFill>
                      <a:srgbClr val="ACCFCC"/>
                    </a:solidFill>
                  </a:tcPr>
                </a:tc>
                <a:tc>
                  <a:txBody>
                    <a:bodyPr/>
                    <a:lstStyle/>
                    <a:p>
                      <a:pPr algn="ctr"/>
                      <a:r>
                        <a:rPr lang="fr-FR" dirty="0"/>
                        <a:t>NON</a:t>
                      </a:r>
                    </a:p>
                  </a:txBody>
                  <a:tcPr anchor="ctr">
                    <a:solidFill>
                      <a:srgbClr val="ACCFCC"/>
                    </a:solidFill>
                  </a:tcPr>
                </a:tc>
                <a:tc>
                  <a:txBody>
                    <a:bodyPr/>
                    <a:lstStyle/>
                    <a:p>
                      <a:pPr algn="ctr"/>
                      <a:r>
                        <a:rPr lang="fr-FR" dirty="0"/>
                        <a:t>OUI</a:t>
                      </a:r>
                    </a:p>
                  </a:txBody>
                  <a:tcPr anchor="ctr">
                    <a:solidFill>
                      <a:srgbClr val="ACCFCC"/>
                    </a:solidFill>
                  </a:tcPr>
                </a:tc>
                <a:tc>
                  <a:txBody>
                    <a:bodyPr/>
                    <a:lstStyle/>
                    <a:p>
                      <a:pPr algn="ctr"/>
                      <a:r>
                        <a:rPr lang="fr-FR" dirty="0"/>
                        <a:t>OUI</a:t>
                      </a:r>
                    </a:p>
                  </a:txBody>
                  <a:tcPr anchor="ctr">
                    <a:solidFill>
                      <a:srgbClr val="ACCFCC"/>
                    </a:solidFill>
                  </a:tcPr>
                </a:tc>
                <a:tc>
                  <a:txBody>
                    <a:bodyPr/>
                    <a:lstStyle/>
                    <a:p>
                      <a:pPr algn="ctr"/>
                      <a:r>
                        <a:rPr lang="fr-FR" dirty="0"/>
                        <a:t>OUI</a:t>
                      </a:r>
                    </a:p>
                  </a:txBody>
                  <a:tcPr anchor="ctr">
                    <a:solidFill>
                      <a:srgbClr val="ACCFCC"/>
                    </a:solidFill>
                  </a:tcPr>
                </a:tc>
                <a:extLst>
                  <a:ext uri="{0D108BD9-81ED-4DB2-BD59-A6C34878D82A}">
                    <a16:rowId xmlns:a16="http://schemas.microsoft.com/office/drawing/2014/main" val="4197006803"/>
                  </a:ext>
                </a:extLst>
              </a:tr>
              <a:tr h="370840">
                <a:tc>
                  <a:txBody>
                    <a:bodyPr/>
                    <a:lstStyle/>
                    <a:p>
                      <a:pPr algn="ctr"/>
                      <a:r>
                        <a:rPr lang="fr-FR" dirty="0"/>
                        <a:t>Compétences disponibles limitées</a:t>
                      </a:r>
                    </a:p>
                  </a:txBody>
                  <a:tcPr anchor="ctr">
                    <a:solidFill>
                      <a:srgbClr val="ACCFCC"/>
                    </a:solidFill>
                  </a:tcPr>
                </a:tc>
                <a:tc>
                  <a:txBody>
                    <a:bodyPr/>
                    <a:lstStyle/>
                    <a:p>
                      <a:pPr algn="ctr"/>
                      <a:r>
                        <a:rPr lang="fr-FR" dirty="0"/>
                        <a:t>NON</a:t>
                      </a:r>
                    </a:p>
                  </a:txBody>
                  <a:tcPr anchor="ctr">
                    <a:solidFill>
                      <a:srgbClr val="ACCFCC"/>
                    </a:solidFill>
                  </a:tcPr>
                </a:tc>
                <a:tc>
                  <a:txBody>
                    <a:bodyPr/>
                    <a:lstStyle/>
                    <a:p>
                      <a:pPr algn="ctr"/>
                      <a:r>
                        <a:rPr lang="fr-FR" dirty="0"/>
                        <a:t>OUI</a:t>
                      </a:r>
                    </a:p>
                  </a:txBody>
                  <a:tcPr anchor="ctr">
                    <a:solidFill>
                      <a:srgbClr val="ACCFCC"/>
                    </a:solidFill>
                  </a:tcPr>
                </a:tc>
                <a:tc>
                  <a:txBody>
                    <a:bodyPr/>
                    <a:lstStyle/>
                    <a:p>
                      <a:pPr algn="ctr"/>
                      <a:r>
                        <a:rPr lang="fr-FR" dirty="0"/>
                        <a:t>OUI</a:t>
                      </a:r>
                    </a:p>
                  </a:txBody>
                  <a:tcPr anchor="ctr">
                    <a:solidFill>
                      <a:srgbClr val="ACCFCC"/>
                    </a:solidFill>
                  </a:tcPr>
                </a:tc>
                <a:tc>
                  <a:txBody>
                    <a:bodyPr/>
                    <a:lstStyle/>
                    <a:p>
                      <a:pPr algn="ctr"/>
                      <a:r>
                        <a:rPr lang="fr-FR" dirty="0"/>
                        <a:t>OUI</a:t>
                      </a:r>
                    </a:p>
                  </a:txBody>
                  <a:tcPr anchor="ctr">
                    <a:solidFill>
                      <a:srgbClr val="ACCFCC"/>
                    </a:solidFill>
                  </a:tcPr>
                </a:tc>
                <a:extLst>
                  <a:ext uri="{0D108BD9-81ED-4DB2-BD59-A6C34878D82A}">
                    <a16:rowId xmlns:a16="http://schemas.microsoft.com/office/drawing/2014/main" val="102590858"/>
                  </a:ext>
                </a:extLst>
              </a:tr>
              <a:tr h="370840">
                <a:tc>
                  <a:txBody>
                    <a:bodyPr/>
                    <a:lstStyle/>
                    <a:p>
                      <a:pPr algn="ctr"/>
                      <a:r>
                        <a:rPr lang="fr-FR" dirty="0"/>
                        <a:t>Prototypage rapide</a:t>
                      </a:r>
                    </a:p>
                  </a:txBody>
                  <a:tcPr anchor="ctr">
                    <a:solidFill>
                      <a:srgbClr val="ACCFCC"/>
                    </a:solidFill>
                  </a:tcPr>
                </a:tc>
                <a:tc>
                  <a:txBody>
                    <a:bodyPr/>
                    <a:lstStyle/>
                    <a:p>
                      <a:pPr algn="ctr"/>
                      <a:r>
                        <a:rPr lang="fr-FR" dirty="0"/>
                        <a:t>NON</a:t>
                      </a:r>
                    </a:p>
                  </a:txBody>
                  <a:tcPr anchor="ctr">
                    <a:solidFill>
                      <a:srgbClr val="ACCFCC"/>
                    </a:solidFill>
                  </a:tcPr>
                </a:tc>
                <a:tc>
                  <a:txBody>
                    <a:bodyPr/>
                    <a:lstStyle/>
                    <a:p>
                      <a:pPr algn="ctr"/>
                      <a:r>
                        <a:rPr lang="fr-FR" dirty="0"/>
                        <a:t>NON</a:t>
                      </a:r>
                    </a:p>
                  </a:txBody>
                  <a:tcPr anchor="ctr">
                    <a:solidFill>
                      <a:srgbClr val="ACCFCC"/>
                    </a:solidFill>
                  </a:tcPr>
                </a:tc>
                <a:tc>
                  <a:txBody>
                    <a:bodyPr/>
                    <a:lstStyle/>
                    <a:p>
                      <a:pPr algn="ctr"/>
                      <a:r>
                        <a:rPr lang="fr-FR" dirty="0"/>
                        <a:t>OUI</a:t>
                      </a:r>
                    </a:p>
                  </a:txBody>
                  <a:tcPr anchor="ctr">
                    <a:solidFill>
                      <a:srgbClr val="ACCFCC"/>
                    </a:solidFill>
                  </a:tcPr>
                </a:tc>
                <a:tc>
                  <a:txBody>
                    <a:bodyPr/>
                    <a:lstStyle/>
                    <a:p>
                      <a:pPr algn="ctr"/>
                      <a:r>
                        <a:rPr lang="fr-FR" dirty="0"/>
                        <a:t>OUI</a:t>
                      </a:r>
                    </a:p>
                  </a:txBody>
                  <a:tcPr anchor="ctr">
                    <a:solidFill>
                      <a:srgbClr val="ACCFCC"/>
                    </a:solidFill>
                  </a:tcPr>
                </a:tc>
                <a:extLst>
                  <a:ext uri="{0D108BD9-81ED-4DB2-BD59-A6C34878D82A}">
                    <a16:rowId xmlns:a16="http://schemas.microsoft.com/office/drawing/2014/main" val="1492307263"/>
                  </a:ext>
                </a:extLst>
              </a:tr>
            </a:tbl>
          </a:graphicData>
        </a:graphic>
      </p:graphicFrame>
    </p:spTree>
    <p:extLst>
      <p:ext uri="{BB962C8B-B14F-4D97-AF65-F5344CB8AC3E}">
        <p14:creationId xmlns:p14="http://schemas.microsoft.com/office/powerpoint/2010/main" val="230824146"/>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pPr>
              <a:lnSpc>
                <a:spcPct val="100000"/>
              </a:lnSpc>
            </a:pPr>
            <a:r>
              <a:rPr lang="fr-FR" spc="-1" dirty="0">
                <a:latin typeface="Segoe UI Light"/>
              </a:rPr>
              <a:t>Quelles technologies pour quels usages ?</a:t>
            </a:r>
            <a:endParaRPr lang="fr-FR" spc="-1" dirty="0">
              <a:solidFill>
                <a:srgbClr val="000000"/>
              </a:solidFill>
              <a:latin typeface="Calibri"/>
            </a:endParaRPr>
          </a:p>
        </p:txBody>
      </p:sp>
      <p:sp>
        <p:nvSpPr>
          <p:cNvPr id="7" name="Espace réservé du texte 6"/>
          <p:cNvSpPr>
            <a:spLocks noGrp="1"/>
          </p:cNvSpPr>
          <p:nvPr>
            <p:ph type="body" sz="quarter" idx="14"/>
          </p:nvPr>
        </p:nvSpPr>
        <p:spPr/>
        <p:txBody>
          <a:bodyPr/>
          <a:lstStyle/>
          <a:p>
            <a:pPr>
              <a:lnSpc>
                <a:spcPct val="100000"/>
              </a:lnSpc>
              <a:spcBef>
                <a:spcPts val="1001"/>
              </a:spcBef>
            </a:pPr>
            <a:r>
              <a:rPr lang="fr-FR" spc="-1" dirty="0">
                <a:latin typeface="Segoe UI Light"/>
              </a:rPr>
              <a:t>Les tendances du développement mobile</a:t>
            </a:r>
            <a:endParaRPr lang="fr-FR" spc="-1" dirty="0">
              <a:solidFill>
                <a:srgbClr val="000000"/>
              </a:solidFill>
              <a:latin typeface="Calibri"/>
            </a:endParaRPr>
          </a:p>
        </p:txBody>
      </p:sp>
      <p:sp>
        <p:nvSpPr>
          <p:cNvPr id="10" name="ZoneTexte 9"/>
          <p:cNvSpPr txBox="1"/>
          <p:nvPr/>
        </p:nvSpPr>
        <p:spPr>
          <a:xfrm>
            <a:off x="704596" y="2309238"/>
            <a:ext cx="10782887" cy="2862322"/>
          </a:xfrm>
          <a:prstGeom prst="rect">
            <a:avLst/>
          </a:prstGeom>
          <a:noFill/>
        </p:spPr>
        <p:txBody>
          <a:bodyPr wrap="none" rtlCol="0">
            <a:spAutoFit/>
          </a:bodyPr>
          <a:lstStyle/>
          <a:p>
            <a:pPr algn="ctr">
              <a:lnSpc>
                <a:spcPct val="150000"/>
              </a:lnSpc>
            </a:pPr>
            <a:r>
              <a:rPr lang="fr-FR" sz="2400" dirty="0">
                <a:solidFill>
                  <a:srgbClr val="343642"/>
                </a:solidFill>
                <a:latin typeface="Segoe UI Light" panose="020B0502040204020203" pitchFamily="34" charset="0"/>
                <a:cs typeface="Segoe UI Light" panose="020B0502040204020203" pitchFamily="34" charset="0"/>
              </a:rPr>
              <a:t>Les technologies natives permettent un rendu au niveau ergonomie, affichage </a:t>
            </a:r>
          </a:p>
          <a:p>
            <a:pPr algn="ctr">
              <a:lnSpc>
                <a:spcPct val="150000"/>
              </a:lnSpc>
            </a:pPr>
            <a:r>
              <a:rPr lang="fr-FR" sz="2400" dirty="0">
                <a:solidFill>
                  <a:srgbClr val="343642"/>
                </a:solidFill>
                <a:latin typeface="Segoe UI Light" panose="020B0502040204020203" pitchFamily="34" charset="0"/>
                <a:cs typeface="Segoe UI Light" panose="020B0502040204020203" pitchFamily="34" charset="0"/>
              </a:rPr>
              <a:t>et exploitation des performances du smartphone sans compromis</a:t>
            </a:r>
          </a:p>
          <a:p>
            <a:pPr algn="ctr">
              <a:lnSpc>
                <a:spcPct val="150000"/>
              </a:lnSpc>
            </a:pPr>
            <a:endParaRPr lang="fr-FR" sz="2400" dirty="0">
              <a:solidFill>
                <a:srgbClr val="343642"/>
              </a:solidFill>
              <a:latin typeface="Segoe UI Light" panose="020B0502040204020203" pitchFamily="34" charset="0"/>
              <a:cs typeface="Segoe UI Light" panose="020B0502040204020203" pitchFamily="34" charset="0"/>
            </a:endParaRPr>
          </a:p>
          <a:p>
            <a:pPr algn="ctr">
              <a:lnSpc>
                <a:spcPct val="150000"/>
              </a:lnSpc>
            </a:pPr>
            <a:r>
              <a:rPr lang="fr-FR" sz="2400" dirty="0">
                <a:solidFill>
                  <a:srgbClr val="962D3E"/>
                </a:solidFill>
                <a:latin typeface="Segoe UI Light" panose="020B0502040204020203" pitchFamily="34" charset="0"/>
                <a:cs typeface="Segoe UI Light" panose="020B0502040204020203" pitchFamily="34" charset="0"/>
              </a:rPr>
              <a:t>Elles requièrent néanmoins un budget plus conséquent, un planning plus large ou </a:t>
            </a:r>
          </a:p>
          <a:p>
            <a:pPr algn="ctr">
              <a:lnSpc>
                <a:spcPct val="150000"/>
              </a:lnSpc>
            </a:pPr>
            <a:r>
              <a:rPr lang="fr-FR" sz="2400" dirty="0">
                <a:solidFill>
                  <a:srgbClr val="962D3E"/>
                </a:solidFill>
                <a:latin typeface="Segoe UI Light" panose="020B0502040204020203" pitchFamily="34" charset="0"/>
                <a:cs typeface="Segoe UI Light" panose="020B0502040204020203" pitchFamily="34" charset="0"/>
              </a:rPr>
              <a:t>la présence de deux équipes et nécessite le recrutement de profils différents</a:t>
            </a:r>
            <a:endParaRPr lang="fr-FR" sz="2400" dirty="0">
              <a:solidFill>
                <a:srgbClr val="343642"/>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619173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pPr>
              <a:lnSpc>
                <a:spcPct val="100000"/>
              </a:lnSpc>
            </a:pPr>
            <a:r>
              <a:rPr lang="fr-FR" spc="-1" dirty="0">
                <a:latin typeface="Segoe UI Light"/>
              </a:rPr>
              <a:t>Quelles technologies pour quels usages ?</a:t>
            </a:r>
            <a:endParaRPr lang="fr-FR" spc="-1" dirty="0">
              <a:solidFill>
                <a:srgbClr val="000000"/>
              </a:solidFill>
              <a:latin typeface="Calibri"/>
            </a:endParaRPr>
          </a:p>
        </p:txBody>
      </p:sp>
      <p:sp>
        <p:nvSpPr>
          <p:cNvPr id="7" name="Espace réservé du texte 6"/>
          <p:cNvSpPr>
            <a:spLocks noGrp="1"/>
          </p:cNvSpPr>
          <p:nvPr>
            <p:ph type="body" sz="quarter" idx="14"/>
          </p:nvPr>
        </p:nvSpPr>
        <p:spPr/>
        <p:txBody>
          <a:bodyPr/>
          <a:lstStyle/>
          <a:p>
            <a:pPr>
              <a:lnSpc>
                <a:spcPct val="100000"/>
              </a:lnSpc>
              <a:spcBef>
                <a:spcPts val="1001"/>
              </a:spcBef>
            </a:pPr>
            <a:r>
              <a:rPr lang="fr-FR" spc="-1">
                <a:latin typeface="Segoe UI Light"/>
              </a:rPr>
              <a:t>Les tendances du développement mobile</a:t>
            </a:r>
            <a:endParaRPr lang="fr-FR" spc="-1" dirty="0">
              <a:solidFill>
                <a:srgbClr val="000000"/>
              </a:solidFill>
              <a:latin typeface="Calibri"/>
            </a:endParaRPr>
          </a:p>
        </p:txBody>
      </p:sp>
      <p:sp>
        <p:nvSpPr>
          <p:cNvPr id="10" name="ZoneTexte 9"/>
          <p:cNvSpPr txBox="1"/>
          <p:nvPr/>
        </p:nvSpPr>
        <p:spPr>
          <a:xfrm>
            <a:off x="201706" y="1510863"/>
            <a:ext cx="11990294" cy="3970318"/>
          </a:xfrm>
          <a:prstGeom prst="rect">
            <a:avLst/>
          </a:prstGeom>
          <a:noFill/>
        </p:spPr>
        <p:txBody>
          <a:bodyPr wrap="square" rtlCol="0">
            <a:spAutoFit/>
          </a:bodyPr>
          <a:lstStyle/>
          <a:p>
            <a:pPr>
              <a:lnSpc>
                <a:spcPct val="150000"/>
              </a:lnSpc>
            </a:pPr>
            <a:r>
              <a:rPr lang="fr-FR" sz="2400" dirty="0">
                <a:solidFill>
                  <a:srgbClr val="343642"/>
                </a:solidFill>
                <a:latin typeface="Segoe UI Light" panose="020B0502040204020203" pitchFamily="34" charset="0"/>
                <a:cs typeface="Segoe UI Light" panose="020B0502040204020203" pitchFamily="34" charset="0"/>
              </a:rPr>
              <a:t>Les technologies multiplateformes sont :</a:t>
            </a:r>
          </a:p>
          <a:p>
            <a:pPr marL="342900" indent="-342900">
              <a:lnSpc>
                <a:spcPct val="150000"/>
              </a:lnSpc>
              <a:buFont typeface="Arial" panose="020B0604020202020204" pitchFamily="34" charset="0"/>
              <a:buChar char="•"/>
            </a:pPr>
            <a:r>
              <a:rPr lang="fr-FR" sz="2400" dirty="0">
                <a:solidFill>
                  <a:srgbClr val="343642"/>
                </a:solidFill>
                <a:latin typeface="Segoe UI Light" panose="020B0502040204020203" pitchFamily="34" charset="0"/>
                <a:cs typeface="Segoe UI Light" panose="020B0502040204020203" pitchFamily="34" charset="0"/>
              </a:rPr>
              <a:t>soit spécialisées dans un domaine (jeux vidéo)</a:t>
            </a:r>
          </a:p>
          <a:p>
            <a:pPr marL="342900" indent="-342900">
              <a:lnSpc>
                <a:spcPct val="150000"/>
              </a:lnSpc>
              <a:buFont typeface="Arial" panose="020B0604020202020204" pitchFamily="34" charset="0"/>
              <a:buChar char="•"/>
            </a:pPr>
            <a:r>
              <a:rPr lang="fr-FR" sz="2400" dirty="0">
                <a:solidFill>
                  <a:srgbClr val="343642"/>
                </a:solidFill>
                <a:latin typeface="Segoe UI Light" panose="020B0502040204020203" pitchFamily="34" charset="0"/>
                <a:cs typeface="Segoe UI Light" panose="020B0502040204020203" pitchFamily="34" charset="0"/>
              </a:rPr>
              <a:t>soit plus générales mais nécessitent des compromis sur le degré d’intégration à la plateforme, les performances, la fluidité ou la personnalisation de l’interface</a:t>
            </a:r>
          </a:p>
          <a:p>
            <a:pPr marL="342900" indent="-342900">
              <a:lnSpc>
                <a:spcPct val="150000"/>
              </a:lnSpc>
              <a:buFont typeface="Arial" panose="020B0604020202020204" pitchFamily="34" charset="0"/>
              <a:buChar char="•"/>
            </a:pPr>
            <a:endParaRPr lang="fr-FR" sz="2400" dirty="0">
              <a:solidFill>
                <a:srgbClr val="343642"/>
              </a:solidFill>
              <a:latin typeface="Segoe UI Light" panose="020B0502040204020203" pitchFamily="34" charset="0"/>
              <a:cs typeface="Segoe UI Light" panose="020B0502040204020203" pitchFamily="34" charset="0"/>
            </a:endParaRPr>
          </a:p>
          <a:p>
            <a:pPr algn="ctr">
              <a:lnSpc>
                <a:spcPct val="150000"/>
              </a:lnSpc>
            </a:pPr>
            <a:r>
              <a:rPr lang="fr-FR" sz="2400" dirty="0">
                <a:solidFill>
                  <a:srgbClr val="962D3E"/>
                </a:solidFill>
                <a:latin typeface="Segoe UI Light" panose="020B0502040204020203" pitchFamily="34" charset="0"/>
                <a:cs typeface="Segoe UI Light" panose="020B0502040204020203" pitchFamily="34" charset="0"/>
              </a:rPr>
              <a:t>Elles permettent néanmoins de développer sur plusieurs plateformes avec une seule et même compétence et de développer plus rapidement et avec un coût inférieur</a:t>
            </a:r>
            <a:endParaRPr lang="fr-FR" sz="2400" dirty="0">
              <a:solidFill>
                <a:srgbClr val="343642"/>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4773213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 name="TextShape 1"/>
          <p:cNvSpPr txBox="1"/>
          <p:nvPr/>
        </p:nvSpPr>
        <p:spPr>
          <a:xfrm>
            <a:off x="339480" y="636480"/>
            <a:ext cx="11558160" cy="1210320"/>
          </a:xfrm>
          <a:prstGeom prst="rect">
            <a:avLst/>
          </a:prstGeom>
          <a:noFill/>
          <a:ln>
            <a:noFill/>
          </a:ln>
        </p:spPr>
        <p:txBody>
          <a:bodyPr lIns="0" tIns="0" rIns="0" bIns="0"/>
          <a:lstStyle/>
          <a:p>
            <a:pPr>
              <a:lnSpc>
                <a:spcPct val="100000"/>
              </a:lnSpc>
            </a:pPr>
            <a:r>
              <a:rPr lang="fr-FR" sz="4400" b="0" strike="noStrike" spc="-1" dirty="0">
                <a:solidFill>
                  <a:srgbClr val="348899"/>
                </a:solidFill>
                <a:latin typeface="Segoe UI Light"/>
              </a:rPr>
              <a:t>Le marché des applications mobiles</a:t>
            </a:r>
            <a:endParaRPr lang="fr-FR" sz="4400" b="0" strike="noStrike" spc="-1" dirty="0">
              <a:solidFill>
                <a:srgbClr val="000000"/>
              </a:solidFill>
              <a:latin typeface="Calibri"/>
            </a:endParaRPr>
          </a:p>
        </p:txBody>
      </p:sp>
      <p:sp>
        <p:nvSpPr>
          <p:cNvPr id="265" name="TextShape 2"/>
          <p:cNvSpPr txBox="1"/>
          <p:nvPr/>
        </p:nvSpPr>
        <p:spPr>
          <a:xfrm>
            <a:off x="339480" y="192960"/>
            <a:ext cx="11555640" cy="429480"/>
          </a:xfrm>
          <a:prstGeom prst="rect">
            <a:avLst/>
          </a:prstGeom>
          <a:noFill/>
          <a:ln>
            <a:noFill/>
          </a:ln>
        </p:spPr>
        <p:txBody>
          <a:bodyPr lIns="0" tIns="0" rIns="0" bIns="0" anchor="b">
            <a:normAutofit/>
          </a:bodyPr>
          <a:lstStyle/>
          <a:p>
            <a:pPr>
              <a:lnSpc>
                <a:spcPct val="100000"/>
              </a:lnSpc>
              <a:spcBef>
                <a:spcPts val="1001"/>
              </a:spcBef>
            </a:pPr>
            <a:r>
              <a:rPr lang="fr-FR" sz="2400" spc="-1" dirty="0">
                <a:solidFill>
                  <a:srgbClr val="343642"/>
                </a:solidFill>
                <a:latin typeface="Segoe UI Light"/>
              </a:rPr>
              <a:t>Les tendances du développement mobile</a:t>
            </a:r>
            <a:endParaRPr lang="fr-FR" sz="2400" spc="-1" dirty="0">
              <a:solidFill>
                <a:srgbClr val="000000"/>
              </a:solidFill>
              <a:latin typeface="Calibri"/>
            </a:endParaRPr>
          </a:p>
        </p:txBody>
      </p:sp>
      <p:sp>
        <p:nvSpPr>
          <p:cNvPr id="266" name="CustomShape 3"/>
          <p:cNvSpPr/>
          <p:nvPr/>
        </p:nvSpPr>
        <p:spPr>
          <a:xfrm>
            <a:off x="1179000" y="2339280"/>
            <a:ext cx="10715760" cy="2572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15000"/>
              </a:lnSpc>
              <a:spcBef>
                <a:spcPts val="499"/>
              </a:spcBef>
              <a:spcAft>
                <a:spcPts val="1001"/>
              </a:spcAft>
            </a:pPr>
            <a:r>
              <a:rPr lang="fr-FR" sz="2400" b="0" strike="noStrike" spc="-1" dirty="0">
                <a:solidFill>
                  <a:srgbClr val="343642"/>
                </a:solidFill>
                <a:latin typeface="Segoe UI"/>
              </a:rPr>
              <a:t>Les smartphones sont dans toutes les poches : adolescents, adultes, seniors</a:t>
            </a:r>
            <a:endParaRPr lang="fr-FR" sz="2400" b="0" strike="noStrike" spc="-1" dirty="0">
              <a:latin typeface="Arial"/>
            </a:endParaRPr>
          </a:p>
          <a:p>
            <a:pPr>
              <a:lnSpc>
                <a:spcPct val="115000"/>
              </a:lnSpc>
              <a:spcBef>
                <a:spcPts val="499"/>
              </a:spcBef>
              <a:spcAft>
                <a:spcPts val="1001"/>
              </a:spcAft>
            </a:pPr>
            <a:r>
              <a:rPr lang="fr-FR" sz="2400" b="0" strike="noStrike" spc="-1" dirty="0">
                <a:solidFill>
                  <a:srgbClr val="343642"/>
                </a:solidFill>
                <a:latin typeface="Segoe UI"/>
              </a:rPr>
              <a:t>Leur utilisation s’est répandue à tous les domaines </a:t>
            </a:r>
            <a:endParaRPr lang="fr-FR" sz="2400" b="0" strike="noStrike" spc="-1" dirty="0">
              <a:latin typeface="Arial"/>
            </a:endParaRPr>
          </a:p>
          <a:p>
            <a:pPr>
              <a:lnSpc>
                <a:spcPct val="115000"/>
              </a:lnSpc>
              <a:spcBef>
                <a:spcPts val="499"/>
              </a:spcBef>
              <a:spcAft>
                <a:spcPts val="1001"/>
              </a:spcAft>
            </a:pPr>
            <a:r>
              <a:rPr lang="fr-FR" sz="2400" b="0" strike="noStrike" spc="-1" dirty="0">
                <a:solidFill>
                  <a:srgbClr val="343642"/>
                </a:solidFill>
                <a:latin typeface="Segoe UI"/>
              </a:rPr>
              <a:t>Le PC est de plus en plus délaissé au profit des smartphones et des tablettes pour accéder à Internet</a:t>
            </a:r>
            <a:endParaRPr lang="fr-FR" sz="2400" b="0" strike="noStrike" spc="-1" dirty="0">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 name="TextShape 1"/>
          <p:cNvSpPr txBox="1"/>
          <p:nvPr/>
        </p:nvSpPr>
        <p:spPr>
          <a:xfrm>
            <a:off x="339480" y="636840"/>
            <a:ext cx="11558160" cy="1210320"/>
          </a:xfrm>
          <a:prstGeom prst="rect">
            <a:avLst/>
          </a:prstGeom>
          <a:noFill/>
          <a:ln>
            <a:noFill/>
          </a:ln>
        </p:spPr>
        <p:txBody>
          <a:bodyPr lIns="0" tIns="0" rIns="0" bIns="0"/>
          <a:lstStyle/>
          <a:p>
            <a:pPr>
              <a:lnSpc>
                <a:spcPct val="100000"/>
              </a:lnSpc>
            </a:pPr>
            <a:r>
              <a:rPr lang="fr-FR" sz="4400" b="0" strike="noStrike" spc="-1" dirty="0">
                <a:solidFill>
                  <a:srgbClr val="348899"/>
                </a:solidFill>
                <a:latin typeface="Segoe UI Light"/>
              </a:rPr>
              <a:t>Le marché des applications mobiles</a:t>
            </a:r>
            <a:endParaRPr lang="fr-FR" sz="4400" b="0" strike="noStrike" spc="-1" dirty="0">
              <a:solidFill>
                <a:srgbClr val="000000"/>
              </a:solidFill>
              <a:latin typeface="Calibri"/>
            </a:endParaRPr>
          </a:p>
        </p:txBody>
      </p:sp>
      <p:sp>
        <p:nvSpPr>
          <p:cNvPr id="268" name="TextShape 2"/>
          <p:cNvSpPr txBox="1"/>
          <p:nvPr/>
        </p:nvSpPr>
        <p:spPr>
          <a:xfrm>
            <a:off x="339480" y="192960"/>
            <a:ext cx="11555640" cy="429480"/>
          </a:xfrm>
          <a:prstGeom prst="rect">
            <a:avLst/>
          </a:prstGeom>
          <a:noFill/>
          <a:ln>
            <a:noFill/>
          </a:ln>
        </p:spPr>
        <p:txBody>
          <a:bodyPr lIns="0" tIns="0" rIns="0" bIns="0" anchor="b"/>
          <a:lstStyle/>
          <a:p>
            <a:pPr>
              <a:lnSpc>
                <a:spcPct val="100000"/>
              </a:lnSpc>
              <a:spcBef>
                <a:spcPts val="1001"/>
              </a:spcBef>
            </a:pPr>
            <a:r>
              <a:rPr lang="fr-FR" sz="2400" spc="-1" dirty="0">
                <a:solidFill>
                  <a:srgbClr val="343642"/>
                </a:solidFill>
                <a:latin typeface="Segoe UI Light"/>
              </a:rPr>
              <a:t>Les tendances du développement mobile</a:t>
            </a:r>
            <a:endParaRPr lang="fr-FR" sz="2400" spc="-1" dirty="0">
              <a:solidFill>
                <a:srgbClr val="000000"/>
              </a:solidFill>
              <a:latin typeface="Calibri"/>
            </a:endParaRPr>
          </a:p>
        </p:txBody>
      </p:sp>
      <p:sp>
        <p:nvSpPr>
          <p:cNvPr id="269" name="CustomShape 3"/>
          <p:cNvSpPr/>
          <p:nvPr/>
        </p:nvSpPr>
        <p:spPr>
          <a:xfrm>
            <a:off x="6688679" y="1939708"/>
            <a:ext cx="4224610" cy="503640"/>
          </a:xfrm>
          <a:prstGeom prst="rect">
            <a:avLst/>
          </a:prstGeom>
          <a:noFill/>
          <a:ln>
            <a:noFill/>
          </a:ln>
        </p:spPr>
        <p:style>
          <a:lnRef idx="0">
            <a:scrgbClr r="0" g="0" b="0"/>
          </a:lnRef>
          <a:fillRef idx="0">
            <a:scrgbClr r="0" g="0" b="0"/>
          </a:fillRef>
          <a:effectRef idx="0">
            <a:scrgbClr r="0" g="0" b="0"/>
          </a:effectRef>
          <a:fontRef idx="minor"/>
        </p:style>
        <p:txBody>
          <a:bodyPr wrap="none" anchor="ctr">
            <a:normAutofit/>
          </a:bodyPr>
          <a:lstStyle/>
          <a:p>
            <a:pPr>
              <a:lnSpc>
                <a:spcPct val="100000"/>
              </a:lnSpc>
            </a:pPr>
            <a:r>
              <a:rPr lang="fr-FR" spc="-1" dirty="0">
                <a:solidFill>
                  <a:srgbClr val="2F3240"/>
                </a:solidFill>
                <a:latin typeface="Segoe UI Semibold"/>
              </a:rPr>
              <a:t>m</a:t>
            </a:r>
            <a:r>
              <a:rPr lang="fr-FR" sz="1800" b="0" strike="noStrike" spc="-1" dirty="0">
                <a:solidFill>
                  <a:srgbClr val="2F3240"/>
                </a:solidFill>
                <a:latin typeface="Segoe UI Semibold"/>
              </a:rPr>
              <a:t>illiards de dollars de chiffre d’affaires</a:t>
            </a:r>
            <a:endParaRPr lang="fr-FR" sz="1800" b="0" strike="noStrike" spc="-1" dirty="0">
              <a:latin typeface="Arial"/>
            </a:endParaRPr>
          </a:p>
        </p:txBody>
      </p:sp>
      <p:sp>
        <p:nvSpPr>
          <p:cNvPr id="273" name="CustomShape 7"/>
          <p:cNvSpPr/>
          <p:nvPr/>
        </p:nvSpPr>
        <p:spPr>
          <a:xfrm>
            <a:off x="339480" y="1143000"/>
            <a:ext cx="5638320" cy="4565342"/>
          </a:xfrm>
          <a:prstGeom prst="rect">
            <a:avLst/>
          </a:prstGeom>
          <a:noFill/>
          <a:ln>
            <a:noFill/>
          </a:ln>
        </p:spPr>
        <p:style>
          <a:lnRef idx="0">
            <a:scrgbClr r="0" g="0" b="0"/>
          </a:lnRef>
          <a:fillRef idx="0">
            <a:scrgbClr r="0" g="0" b="0"/>
          </a:fillRef>
          <a:effectRef idx="0">
            <a:scrgbClr r="0" g="0" b="0"/>
          </a:effectRef>
          <a:fontRef idx="minor"/>
        </p:style>
        <p:txBody>
          <a:bodyPr wrap="none" anchor="ctr">
            <a:normAutofit/>
          </a:bodyPr>
          <a:lstStyle/>
          <a:p>
            <a:pPr algn="ctr">
              <a:lnSpc>
                <a:spcPct val="100000"/>
              </a:lnSpc>
            </a:pPr>
            <a:r>
              <a:rPr lang="fr-FR" sz="5400" b="0" strike="noStrike" spc="-1" dirty="0">
                <a:solidFill>
                  <a:srgbClr val="2F3240"/>
                </a:solidFill>
                <a:latin typeface="Segoe UI Semibold"/>
              </a:rPr>
              <a:t>Quelques chiffres</a:t>
            </a:r>
          </a:p>
          <a:p>
            <a:pPr algn="ctr">
              <a:lnSpc>
                <a:spcPct val="100000"/>
              </a:lnSpc>
            </a:pPr>
            <a:r>
              <a:rPr lang="fr-FR" sz="5400" spc="-1" dirty="0">
                <a:solidFill>
                  <a:srgbClr val="2F3240"/>
                </a:solidFill>
                <a:latin typeface="Segoe UI Semibold"/>
              </a:rPr>
              <a:t>pour 2017</a:t>
            </a:r>
            <a:endParaRPr lang="fr-FR" sz="5400" b="0" strike="noStrike" spc="-1" dirty="0">
              <a:latin typeface="Arial"/>
            </a:endParaRPr>
          </a:p>
        </p:txBody>
      </p:sp>
      <p:sp>
        <p:nvSpPr>
          <p:cNvPr id="279" name="CustomShape 10"/>
          <p:cNvSpPr/>
          <p:nvPr/>
        </p:nvSpPr>
        <p:spPr>
          <a:xfrm>
            <a:off x="6220319" y="2036886"/>
            <a:ext cx="468360" cy="415800"/>
          </a:xfrm>
          <a:prstGeom prst="rect">
            <a:avLst/>
          </a:prstGeom>
          <a:noFill/>
          <a:ln>
            <a:noFill/>
          </a:ln>
        </p:spPr>
        <p:style>
          <a:lnRef idx="0">
            <a:scrgbClr r="0" g="0" b="0"/>
          </a:lnRef>
          <a:fillRef idx="0">
            <a:scrgbClr r="0" g="0" b="0"/>
          </a:fillRef>
          <a:effectRef idx="0">
            <a:scrgbClr r="0" g="0" b="0"/>
          </a:effectRef>
          <a:fontRef idx="minor"/>
        </p:style>
        <p:txBody>
          <a:bodyPr anchor="ctr">
            <a:normAutofit fontScale="62500" lnSpcReduction="20000"/>
          </a:bodyPr>
          <a:lstStyle/>
          <a:p>
            <a:pPr algn="ctr">
              <a:lnSpc>
                <a:spcPct val="100000"/>
              </a:lnSpc>
            </a:pPr>
            <a:r>
              <a:rPr lang="fr-FR" sz="2800" b="0" strike="noStrike" spc="-1" dirty="0">
                <a:solidFill>
                  <a:srgbClr val="2F3240"/>
                </a:solidFill>
                <a:latin typeface="Segoe UI Black"/>
                <a:ea typeface="Segoe UI Black"/>
              </a:rPr>
              <a:t>86</a:t>
            </a:r>
            <a:endParaRPr lang="fr-FR" sz="2800" b="0" strike="noStrike" spc="-1" dirty="0">
              <a:latin typeface="Arial"/>
            </a:endParaRPr>
          </a:p>
        </p:txBody>
      </p:sp>
      <p:sp>
        <p:nvSpPr>
          <p:cNvPr id="19" name="CustomShape 3">
            <a:extLst>
              <a:ext uri="{FF2B5EF4-FFF2-40B4-BE49-F238E27FC236}">
                <a16:creationId xmlns:a16="http://schemas.microsoft.com/office/drawing/2014/main" id="{CE9DFD8D-A53F-4E6E-B96D-ABDBDA717C39}"/>
              </a:ext>
            </a:extLst>
          </p:cNvPr>
          <p:cNvSpPr/>
          <p:nvPr/>
        </p:nvSpPr>
        <p:spPr>
          <a:xfrm>
            <a:off x="6694796" y="2770460"/>
            <a:ext cx="4224610" cy="503640"/>
          </a:xfrm>
          <a:prstGeom prst="rect">
            <a:avLst/>
          </a:prstGeom>
          <a:noFill/>
          <a:ln>
            <a:noFill/>
          </a:ln>
        </p:spPr>
        <p:style>
          <a:lnRef idx="0">
            <a:scrgbClr r="0" g="0" b="0"/>
          </a:lnRef>
          <a:fillRef idx="0">
            <a:scrgbClr r="0" g="0" b="0"/>
          </a:fillRef>
          <a:effectRef idx="0">
            <a:scrgbClr r="0" g="0" b="0"/>
          </a:effectRef>
          <a:fontRef idx="minor"/>
        </p:style>
        <p:txBody>
          <a:bodyPr wrap="none" anchor="ctr">
            <a:normAutofit/>
          </a:bodyPr>
          <a:lstStyle/>
          <a:p>
            <a:pPr>
              <a:lnSpc>
                <a:spcPct val="100000"/>
              </a:lnSpc>
            </a:pPr>
            <a:r>
              <a:rPr lang="fr-FR" spc="-1" dirty="0">
                <a:solidFill>
                  <a:srgbClr val="2F3240"/>
                </a:solidFill>
                <a:latin typeface="Segoe UI Semibold"/>
              </a:rPr>
              <a:t>m</a:t>
            </a:r>
            <a:r>
              <a:rPr lang="fr-FR" sz="1800" b="0" strike="noStrike" spc="-1" dirty="0">
                <a:solidFill>
                  <a:srgbClr val="2F3240"/>
                </a:solidFill>
                <a:latin typeface="Segoe UI Semibold"/>
              </a:rPr>
              <a:t>illiards d’applications téléchargées</a:t>
            </a:r>
            <a:endParaRPr lang="fr-FR" sz="1800" b="0" strike="noStrike" spc="-1" dirty="0">
              <a:latin typeface="Arial"/>
            </a:endParaRPr>
          </a:p>
        </p:txBody>
      </p:sp>
      <p:sp>
        <p:nvSpPr>
          <p:cNvPr id="20" name="CustomShape 10">
            <a:extLst>
              <a:ext uri="{FF2B5EF4-FFF2-40B4-BE49-F238E27FC236}">
                <a16:creationId xmlns:a16="http://schemas.microsoft.com/office/drawing/2014/main" id="{B9C0A16A-19B4-40CD-A5E9-6DD1393DDE52}"/>
              </a:ext>
            </a:extLst>
          </p:cNvPr>
          <p:cNvSpPr/>
          <p:nvPr/>
        </p:nvSpPr>
        <p:spPr>
          <a:xfrm>
            <a:off x="6220319" y="2814230"/>
            <a:ext cx="570970" cy="415800"/>
          </a:xfrm>
          <a:prstGeom prst="rect">
            <a:avLst/>
          </a:prstGeom>
          <a:noFill/>
          <a:ln>
            <a:noFill/>
          </a:ln>
        </p:spPr>
        <p:style>
          <a:lnRef idx="0">
            <a:scrgbClr r="0" g="0" b="0"/>
          </a:lnRef>
          <a:fillRef idx="0">
            <a:scrgbClr r="0" g="0" b="0"/>
          </a:fillRef>
          <a:effectRef idx="0">
            <a:scrgbClr r="0" g="0" b="0"/>
          </a:effectRef>
          <a:fontRef idx="minor"/>
        </p:style>
        <p:txBody>
          <a:bodyPr anchor="ctr">
            <a:noAutofit/>
          </a:bodyPr>
          <a:lstStyle/>
          <a:p>
            <a:pPr algn="ctr">
              <a:lnSpc>
                <a:spcPct val="100000"/>
              </a:lnSpc>
            </a:pPr>
            <a:r>
              <a:rPr lang="fr-FR" b="0" strike="noStrike" spc="-1" dirty="0">
                <a:solidFill>
                  <a:srgbClr val="2F3240"/>
                </a:solidFill>
                <a:latin typeface="Segoe UI Black"/>
                <a:ea typeface="Segoe UI Black"/>
              </a:rPr>
              <a:t>175</a:t>
            </a:r>
            <a:endParaRPr lang="fr-FR" b="0" strike="noStrike" spc="-1" dirty="0">
              <a:latin typeface="Arial"/>
            </a:endParaRPr>
          </a:p>
        </p:txBody>
      </p:sp>
      <p:sp>
        <p:nvSpPr>
          <p:cNvPr id="21" name="CustomShape 3">
            <a:extLst>
              <a:ext uri="{FF2B5EF4-FFF2-40B4-BE49-F238E27FC236}">
                <a16:creationId xmlns:a16="http://schemas.microsoft.com/office/drawing/2014/main" id="{ECDD28C6-D74B-455B-B941-CE55681C394C}"/>
              </a:ext>
            </a:extLst>
          </p:cNvPr>
          <p:cNvSpPr/>
          <p:nvPr/>
        </p:nvSpPr>
        <p:spPr>
          <a:xfrm>
            <a:off x="6688679" y="3601292"/>
            <a:ext cx="4224610" cy="503640"/>
          </a:xfrm>
          <a:prstGeom prst="rect">
            <a:avLst/>
          </a:prstGeom>
          <a:noFill/>
          <a:ln>
            <a:noFill/>
          </a:ln>
        </p:spPr>
        <p:style>
          <a:lnRef idx="0">
            <a:scrgbClr r="0" g="0" b="0"/>
          </a:lnRef>
          <a:fillRef idx="0">
            <a:scrgbClr r="0" g="0" b="0"/>
          </a:fillRef>
          <a:effectRef idx="0">
            <a:scrgbClr r="0" g="0" b="0"/>
          </a:effectRef>
          <a:fontRef idx="minor"/>
        </p:style>
        <p:txBody>
          <a:bodyPr wrap="none" anchor="ctr">
            <a:normAutofit/>
          </a:bodyPr>
          <a:lstStyle/>
          <a:p>
            <a:pPr>
              <a:lnSpc>
                <a:spcPct val="100000"/>
              </a:lnSpc>
            </a:pPr>
            <a:r>
              <a:rPr lang="fr-FR" spc="-1" dirty="0">
                <a:solidFill>
                  <a:srgbClr val="2F3240"/>
                </a:solidFill>
                <a:latin typeface="Segoe UI Semibold"/>
              </a:rPr>
              <a:t>d</a:t>
            </a:r>
            <a:r>
              <a:rPr lang="fr-FR" sz="1800" b="0" strike="noStrike" spc="-1" dirty="0">
                <a:solidFill>
                  <a:srgbClr val="2F3240"/>
                </a:solidFill>
                <a:latin typeface="Segoe UI Semibold"/>
              </a:rPr>
              <a:t>es ventes sur Amazon sont réalisées sur mobile</a:t>
            </a:r>
          </a:p>
        </p:txBody>
      </p:sp>
      <p:sp>
        <p:nvSpPr>
          <p:cNvPr id="22" name="CustomShape 10">
            <a:extLst>
              <a:ext uri="{FF2B5EF4-FFF2-40B4-BE49-F238E27FC236}">
                <a16:creationId xmlns:a16="http://schemas.microsoft.com/office/drawing/2014/main" id="{FC5BAB55-6AAE-43DA-89F9-EE25A89F0061}"/>
              </a:ext>
            </a:extLst>
          </p:cNvPr>
          <p:cNvSpPr/>
          <p:nvPr/>
        </p:nvSpPr>
        <p:spPr>
          <a:xfrm>
            <a:off x="6214202" y="3645062"/>
            <a:ext cx="570970" cy="415800"/>
          </a:xfrm>
          <a:prstGeom prst="rect">
            <a:avLst/>
          </a:prstGeom>
          <a:noFill/>
          <a:ln>
            <a:noFill/>
          </a:ln>
        </p:spPr>
        <p:style>
          <a:lnRef idx="0">
            <a:scrgbClr r="0" g="0" b="0"/>
          </a:lnRef>
          <a:fillRef idx="0">
            <a:scrgbClr r="0" g="0" b="0"/>
          </a:fillRef>
          <a:effectRef idx="0">
            <a:scrgbClr r="0" g="0" b="0"/>
          </a:effectRef>
          <a:fontRef idx="minor"/>
        </p:style>
        <p:txBody>
          <a:bodyPr anchor="ctr">
            <a:noAutofit/>
          </a:bodyPr>
          <a:lstStyle/>
          <a:p>
            <a:pPr algn="ctr">
              <a:lnSpc>
                <a:spcPct val="100000"/>
              </a:lnSpc>
            </a:pPr>
            <a:r>
              <a:rPr lang="fr-FR" b="0" strike="noStrike" spc="-1" dirty="0">
                <a:solidFill>
                  <a:srgbClr val="2F3240"/>
                </a:solidFill>
                <a:latin typeface="Segoe UI Black"/>
                <a:ea typeface="Segoe UI Black"/>
              </a:rPr>
              <a:t>2/3</a:t>
            </a:r>
            <a:endParaRPr lang="fr-FR" b="0" strike="noStrike" spc="-1" dirty="0">
              <a:latin typeface="Arial"/>
            </a:endParaRPr>
          </a:p>
        </p:txBody>
      </p:sp>
      <p:sp>
        <p:nvSpPr>
          <p:cNvPr id="23" name="CustomShape 3">
            <a:extLst>
              <a:ext uri="{FF2B5EF4-FFF2-40B4-BE49-F238E27FC236}">
                <a16:creationId xmlns:a16="http://schemas.microsoft.com/office/drawing/2014/main" id="{8E533EE3-3519-40ED-8B11-EAB7CE30C870}"/>
              </a:ext>
            </a:extLst>
          </p:cNvPr>
          <p:cNvSpPr/>
          <p:nvPr/>
        </p:nvSpPr>
        <p:spPr>
          <a:xfrm>
            <a:off x="6688679" y="4477770"/>
            <a:ext cx="4224610" cy="654094"/>
          </a:xfrm>
          <a:prstGeom prst="rect">
            <a:avLst/>
          </a:prstGeom>
          <a:noFill/>
          <a:ln>
            <a:noFill/>
          </a:ln>
        </p:spPr>
        <p:style>
          <a:lnRef idx="0">
            <a:scrgbClr r="0" g="0" b="0"/>
          </a:lnRef>
          <a:fillRef idx="0">
            <a:scrgbClr r="0" g="0" b="0"/>
          </a:fillRef>
          <a:effectRef idx="0">
            <a:scrgbClr r="0" g="0" b="0"/>
          </a:effectRef>
          <a:fontRef idx="minor"/>
        </p:style>
        <p:txBody>
          <a:bodyPr wrap="none" anchor="ctr">
            <a:normAutofit/>
          </a:bodyPr>
          <a:lstStyle/>
          <a:p>
            <a:pPr>
              <a:lnSpc>
                <a:spcPct val="100000"/>
              </a:lnSpc>
            </a:pPr>
            <a:r>
              <a:rPr lang="fr-FR" spc="-1" dirty="0">
                <a:solidFill>
                  <a:srgbClr val="2F3240"/>
                </a:solidFill>
                <a:latin typeface="Segoe UI Semibold"/>
              </a:rPr>
              <a:t>m</a:t>
            </a:r>
            <a:r>
              <a:rPr lang="fr-FR" sz="1800" b="0" strike="noStrike" spc="-1" dirty="0">
                <a:solidFill>
                  <a:srgbClr val="2F3240"/>
                </a:solidFill>
                <a:latin typeface="Segoe UI Semibold"/>
              </a:rPr>
              <a:t>illiard de chiffre d’affaires pour les développeurs</a:t>
            </a:r>
          </a:p>
          <a:p>
            <a:pPr>
              <a:lnSpc>
                <a:spcPct val="100000"/>
              </a:lnSpc>
            </a:pPr>
            <a:r>
              <a:rPr lang="fr-FR" spc="-1" dirty="0">
                <a:solidFill>
                  <a:srgbClr val="2F3240"/>
                </a:solidFill>
                <a:latin typeface="Segoe UI Semibold"/>
              </a:rPr>
              <a:t>mobile en France</a:t>
            </a:r>
            <a:endParaRPr lang="fr-FR" sz="1800" b="0" strike="noStrike" spc="-1" dirty="0">
              <a:solidFill>
                <a:srgbClr val="2F3240"/>
              </a:solidFill>
              <a:latin typeface="Segoe UI Semibold"/>
            </a:endParaRPr>
          </a:p>
        </p:txBody>
      </p:sp>
      <p:sp>
        <p:nvSpPr>
          <p:cNvPr id="24" name="CustomShape 10">
            <a:extLst>
              <a:ext uri="{FF2B5EF4-FFF2-40B4-BE49-F238E27FC236}">
                <a16:creationId xmlns:a16="http://schemas.microsoft.com/office/drawing/2014/main" id="{203301FE-73FB-4DC8-A255-038843D88D07}"/>
              </a:ext>
            </a:extLst>
          </p:cNvPr>
          <p:cNvSpPr/>
          <p:nvPr/>
        </p:nvSpPr>
        <p:spPr>
          <a:xfrm>
            <a:off x="6214202" y="4475894"/>
            <a:ext cx="570970" cy="415800"/>
          </a:xfrm>
          <a:prstGeom prst="rect">
            <a:avLst/>
          </a:prstGeom>
          <a:noFill/>
          <a:ln>
            <a:noFill/>
          </a:ln>
        </p:spPr>
        <p:style>
          <a:lnRef idx="0">
            <a:scrgbClr r="0" g="0" b="0"/>
          </a:lnRef>
          <a:fillRef idx="0">
            <a:scrgbClr r="0" g="0" b="0"/>
          </a:fillRef>
          <a:effectRef idx="0">
            <a:scrgbClr r="0" g="0" b="0"/>
          </a:effectRef>
          <a:fontRef idx="minor"/>
        </p:style>
        <p:txBody>
          <a:bodyPr anchor="ctr">
            <a:noAutofit/>
          </a:bodyPr>
          <a:lstStyle/>
          <a:p>
            <a:pPr algn="ctr">
              <a:lnSpc>
                <a:spcPct val="100000"/>
              </a:lnSpc>
            </a:pPr>
            <a:r>
              <a:rPr lang="fr-FR" b="0" strike="noStrike" spc="-1" dirty="0">
                <a:solidFill>
                  <a:srgbClr val="2F3240"/>
                </a:solidFill>
                <a:latin typeface="Segoe UI Black"/>
                <a:ea typeface="Segoe UI Black"/>
              </a:rPr>
              <a:t>1</a:t>
            </a:r>
            <a:endParaRPr lang="fr-FR" b="0" strike="noStrike" spc="-1" dirty="0">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 name="TextShape 1"/>
          <p:cNvSpPr txBox="1"/>
          <p:nvPr/>
        </p:nvSpPr>
        <p:spPr>
          <a:xfrm>
            <a:off x="339480" y="636840"/>
            <a:ext cx="11558160" cy="1210320"/>
          </a:xfrm>
          <a:prstGeom prst="rect">
            <a:avLst/>
          </a:prstGeom>
          <a:noFill/>
          <a:ln>
            <a:noFill/>
          </a:ln>
        </p:spPr>
        <p:txBody>
          <a:bodyPr lIns="0" tIns="0" rIns="0" bIns="0"/>
          <a:lstStyle/>
          <a:p>
            <a:pPr>
              <a:lnSpc>
                <a:spcPct val="100000"/>
              </a:lnSpc>
            </a:pPr>
            <a:r>
              <a:rPr lang="fr-FR" sz="4400" b="0" strike="noStrike" spc="-1" dirty="0">
                <a:solidFill>
                  <a:srgbClr val="348899"/>
                </a:solidFill>
                <a:latin typeface="Segoe UI Light"/>
              </a:rPr>
              <a:t>Le marché des applications mobiles</a:t>
            </a:r>
            <a:endParaRPr lang="fr-FR" sz="4400" b="0" strike="noStrike" spc="-1" dirty="0">
              <a:solidFill>
                <a:srgbClr val="000000"/>
              </a:solidFill>
              <a:latin typeface="Calibri"/>
            </a:endParaRPr>
          </a:p>
        </p:txBody>
      </p:sp>
      <p:sp>
        <p:nvSpPr>
          <p:cNvPr id="268" name="TextShape 2"/>
          <p:cNvSpPr txBox="1"/>
          <p:nvPr/>
        </p:nvSpPr>
        <p:spPr>
          <a:xfrm>
            <a:off x="339480" y="192960"/>
            <a:ext cx="11555640" cy="429480"/>
          </a:xfrm>
          <a:prstGeom prst="rect">
            <a:avLst/>
          </a:prstGeom>
          <a:noFill/>
          <a:ln>
            <a:noFill/>
          </a:ln>
        </p:spPr>
        <p:txBody>
          <a:bodyPr lIns="0" tIns="0" rIns="0" bIns="0" anchor="b"/>
          <a:lstStyle/>
          <a:p>
            <a:pPr>
              <a:lnSpc>
                <a:spcPct val="100000"/>
              </a:lnSpc>
              <a:spcBef>
                <a:spcPts val="1001"/>
              </a:spcBef>
            </a:pPr>
            <a:r>
              <a:rPr lang="fr-FR" sz="2400" spc="-1" dirty="0">
                <a:solidFill>
                  <a:srgbClr val="343642"/>
                </a:solidFill>
                <a:latin typeface="Segoe UI Light"/>
              </a:rPr>
              <a:t>Les tendances du développement mobile</a:t>
            </a:r>
            <a:endParaRPr lang="fr-FR" sz="2400" spc="-1" dirty="0">
              <a:solidFill>
                <a:srgbClr val="000000"/>
              </a:solidFill>
              <a:latin typeface="Calibri"/>
            </a:endParaRPr>
          </a:p>
        </p:txBody>
      </p:sp>
      <p:sp>
        <p:nvSpPr>
          <p:cNvPr id="269" name="CustomShape 3"/>
          <p:cNvSpPr/>
          <p:nvPr/>
        </p:nvSpPr>
        <p:spPr>
          <a:xfrm>
            <a:off x="6694796" y="2441995"/>
            <a:ext cx="4224610" cy="503640"/>
          </a:xfrm>
          <a:prstGeom prst="rect">
            <a:avLst/>
          </a:prstGeom>
          <a:noFill/>
          <a:ln>
            <a:noFill/>
          </a:ln>
        </p:spPr>
        <p:style>
          <a:lnRef idx="0">
            <a:scrgbClr r="0" g="0" b="0"/>
          </a:lnRef>
          <a:fillRef idx="0">
            <a:scrgbClr r="0" g="0" b="0"/>
          </a:fillRef>
          <a:effectRef idx="0">
            <a:scrgbClr r="0" g="0" b="0"/>
          </a:effectRef>
          <a:fontRef idx="minor"/>
        </p:style>
        <p:txBody>
          <a:bodyPr wrap="none" anchor="ctr">
            <a:normAutofit/>
          </a:bodyPr>
          <a:lstStyle/>
          <a:p>
            <a:pPr>
              <a:lnSpc>
                <a:spcPct val="100000"/>
              </a:lnSpc>
            </a:pPr>
            <a:r>
              <a:rPr lang="fr-FR" spc="-1" dirty="0">
                <a:solidFill>
                  <a:srgbClr val="2F3240"/>
                </a:solidFill>
                <a:latin typeface="Segoe UI Semibold"/>
              </a:rPr>
              <a:t>applications utilisées par mois en moyenne</a:t>
            </a:r>
          </a:p>
        </p:txBody>
      </p:sp>
      <p:sp>
        <p:nvSpPr>
          <p:cNvPr id="273" name="CustomShape 7"/>
          <p:cNvSpPr/>
          <p:nvPr/>
        </p:nvSpPr>
        <p:spPr>
          <a:xfrm>
            <a:off x="339480" y="1143000"/>
            <a:ext cx="5638320" cy="4565342"/>
          </a:xfrm>
          <a:prstGeom prst="rect">
            <a:avLst/>
          </a:prstGeom>
          <a:noFill/>
          <a:ln>
            <a:noFill/>
          </a:ln>
        </p:spPr>
        <p:style>
          <a:lnRef idx="0">
            <a:scrgbClr r="0" g="0" b="0"/>
          </a:lnRef>
          <a:fillRef idx="0">
            <a:scrgbClr r="0" g="0" b="0"/>
          </a:fillRef>
          <a:effectRef idx="0">
            <a:scrgbClr r="0" g="0" b="0"/>
          </a:effectRef>
          <a:fontRef idx="minor"/>
        </p:style>
        <p:txBody>
          <a:bodyPr wrap="none" anchor="ctr">
            <a:normAutofit/>
          </a:bodyPr>
          <a:lstStyle/>
          <a:p>
            <a:pPr algn="ctr">
              <a:lnSpc>
                <a:spcPct val="100000"/>
              </a:lnSpc>
            </a:pPr>
            <a:r>
              <a:rPr lang="fr-FR" sz="5400" b="0" strike="noStrike" spc="-1" dirty="0">
                <a:solidFill>
                  <a:srgbClr val="2F3240"/>
                </a:solidFill>
                <a:latin typeface="Segoe UI Semibold"/>
              </a:rPr>
              <a:t>Quelques chiffres</a:t>
            </a:r>
          </a:p>
          <a:p>
            <a:pPr algn="ctr">
              <a:lnSpc>
                <a:spcPct val="100000"/>
              </a:lnSpc>
            </a:pPr>
            <a:r>
              <a:rPr lang="fr-FR" sz="5400" spc="-1" dirty="0">
                <a:solidFill>
                  <a:srgbClr val="2F3240"/>
                </a:solidFill>
                <a:latin typeface="Segoe UI Semibold"/>
              </a:rPr>
              <a:t>p</a:t>
            </a:r>
            <a:r>
              <a:rPr lang="fr-FR" sz="5400" b="0" strike="noStrike" spc="-1" dirty="0">
                <a:solidFill>
                  <a:srgbClr val="2F3240"/>
                </a:solidFill>
                <a:latin typeface="Segoe UI Semibold"/>
              </a:rPr>
              <a:t>ar utilisateur</a:t>
            </a:r>
            <a:endParaRPr lang="fr-FR" sz="5400" b="0" strike="noStrike" spc="-1" dirty="0">
              <a:latin typeface="Arial"/>
            </a:endParaRPr>
          </a:p>
        </p:txBody>
      </p:sp>
      <p:sp>
        <p:nvSpPr>
          <p:cNvPr id="279" name="CustomShape 10"/>
          <p:cNvSpPr/>
          <p:nvPr/>
        </p:nvSpPr>
        <p:spPr>
          <a:xfrm>
            <a:off x="6220319" y="2526106"/>
            <a:ext cx="468360" cy="415800"/>
          </a:xfrm>
          <a:prstGeom prst="rect">
            <a:avLst/>
          </a:prstGeom>
          <a:noFill/>
          <a:ln>
            <a:noFill/>
          </a:ln>
        </p:spPr>
        <p:style>
          <a:lnRef idx="0">
            <a:scrgbClr r="0" g="0" b="0"/>
          </a:lnRef>
          <a:fillRef idx="0">
            <a:scrgbClr r="0" g="0" b="0"/>
          </a:fillRef>
          <a:effectRef idx="0">
            <a:scrgbClr r="0" g="0" b="0"/>
          </a:effectRef>
          <a:fontRef idx="minor"/>
        </p:style>
        <p:txBody>
          <a:bodyPr anchor="ctr">
            <a:normAutofit fontScale="62500" lnSpcReduction="20000"/>
          </a:bodyPr>
          <a:lstStyle/>
          <a:p>
            <a:pPr algn="ctr">
              <a:lnSpc>
                <a:spcPct val="100000"/>
              </a:lnSpc>
            </a:pPr>
            <a:r>
              <a:rPr lang="fr-FR" sz="2800" b="0" strike="noStrike" spc="-1" dirty="0">
                <a:solidFill>
                  <a:srgbClr val="2F3240"/>
                </a:solidFill>
                <a:latin typeface="Segoe UI Black"/>
                <a:ea typeface="Segoe UI Black"/>
              </a:rPr>
              <a:t>40</a:t>
            </a:r>
            <a:endParaRPr lang="fr-FR" sz="2800" b="0" strike="noStrike" spc="-1" dirty="0">
              <a:latin typeface="Arial"/>
            </a:endParaRPr>
          </a:p>
        </p:txBody>
      </p:sp>
      <p:sp>
        <p:nvSpPr>
          <p:cNvPr id="19" name="CustomShape 3">
            <a:extLst>
              <a:ext uri="{FF2B5EF4-FFF2-40B4-BE49-F238E27FC236}">
                <a16:creationId xmlns:a16="http://schemas.microsoft.com/office/drawing/2014/main" id="{CE9DFD8D-A53F-4E6E-B96D-ABDBDA717C39}"/>
              </a:ext>
            </a:extLst>
          </p:cNvPr>
          <p:cNvSpPr/>
          <p:nvPr/>
        </p:nvSpPr>
        <p:spPr>
          <a:xfrm>
            <a:off x="6694796" y="3259680"/>
            <a:ext cx="4224610" cy="503640"/>
          </a:xfrm>
          <a:prstGeom prst="rect">
            <a:avLst/>
          </a:prstGeom>
          <a:noFill/>
          <a:ln>
            <a:noFill/>
          </a:ln>
        </p:spPr>
        <p:style>
          <a:lnRef idx="0">
            <a:scrgbClr r="0" g="0" b="0"/>
          </a:lnRef>
          <a:fillRef idx="0">
            <a:scrgbClr r="0" g="0" b="0"/>
          </a:fillRef>
          <a:effectRef idx="0">
            <a:scrgbClr r="0" g="0" b="0"/>
          </a:effectRef>
          <a:fontRef idx="minor"/>
        </p:style>
        <p:txBody>
          <a:bodyPr wrap="none" anchor="ctr">
            <a:normAutofit/>
          </a:bodyPr>
          <a:lstStyle/>
          <a:p>
            <a:pPr>
              <a:lnSpc>
                <a:spcPct val="100000"/>
              </a:lnSpc>
            </a:pPr>
            <a:r>
              <a:rPr lang="fr-FR" spc="-1" dirty="0">
                <a:solidFill>
                  <a:srgbClr val="2F3240"/>
                </a:solidFill>
                <a:latin typeface="Segoe UI Semibold"/>
              </a:rPr>
              <a:t>h</a:t>
            </a:r>
            <a:r>
              <a:rPr lang="fr-FR" sz="1800" b="0" strike="noStrike" spc="-1" dirty="0">
                <a:solidFill>
                  <a:srgbClr val="2F3240"/>
                </a:solidFill>
                <a:latin typeface="Segoe UI Semibold"/>
              </a:rPr>
              <a:t>eures passées par jour sur un smartphone</a:t>
            </a:r>
            <a:endParaRPr lang="fr-FR" sz="1800" b="0" strike="noStrike" spc="-1" dirty="0">
              <a:latin typeface="Arial"/>
            </a:endParaRPr>
          </a:p>
        </p:txBody>
      </p:sp>
      <p:sp>
        <p:nvSpPr>
          <p:cNvPr id="20" name="CustomShape 10">
            <a:extLst>
              <a:ext uri="{FF2B5EF4-FFF2-40B4-BE49-F238E27FC236}">
                <a16:creationId xmlns:a16="http://schemas.microsoft.com/office/drawing/2014/main" id="{B9C0A16A-19B4-40CD-A5E9-6DD1393DDE52}"/>
              </a:ext>
            </a:extLst>
          </p:cNvPr>
          <p:cNvSpPr/>
          <p:nvPr/>
        </p:nvSpPr>
        <p:spPr>
          <a:xfrm>
            <a:off x="6220319" y="3303450"/>
            <a:ext cx="570970" cy="415800"/>
          </a:xfrm>
          <a:prstGeom prst="rect">
            <a:avLst/>
          </a:prstGeom>
          <a:noFill/>
          <a:ln>
            <a:noFill/>
          </a:ln>
        </p:spPr>
        <p:style>
          <a:lnRef idx="0">
            <a:scrgbClr r="0" g="0" b="0"/>
          </a:lnRef>
          <a:fillRef idx="0">
            <a:scrgbClr r="0" g="0" b="0"/>
          </a:fillRef>
          <a:effectRef idx="0">
            <a:scrgbClr r="0" g="0" b="0"/>
          </a:effectRef>
          <a:fontRef idx="minor"/>
        </p:style>
        <p:txBody>
          <a:bodyPr anchor="ctr">
            <a:noAutofit/>
          </a:bodyPr>
          <a:lstStyle/>
          <a:p>
            <a:pPr algn="ctr">
              <a:lnSpc>
                <a:spcPct val="100000"/>
              </a:lnSpc>
            </a:pPr>
            <a:r>
              <a:rPr lang="fr-FR" b="0" strike="noStrike" spc="-1" dirty="0">
                <a:solidFill>
                  <a:srgbClr val="2F3240"/>
                </a:solidFill>
                <a:latin typeface="Segoe UI Black"/>
                <a:ea typeface="Segoe UI Black"/>
              </a:rPr>
              <a:t>3</a:t>
            </a:r>
            <a:endParaRPr lang="fr-FR" b="0" strike="noStrike" spc="-1" dirty="0">
              <a:latin typeface="Arial"/>
            </a:endParaRPr>
          </a:p>
        </p:txBody>
      </p:sp>
      <p:sp>
        <p:nvSpPr>
          <p:cNvPr id="21" name="CustomShape 3">
            <a:extLst>
              <a:ext uri="{FF2B5EF4-FFF2-40B4-BE49-F238E27FC236}">
                <a16:creationId xmlns:a16="http://schemas.microsoft.com/office/drawing/2014/main" id="{ECDD28C6-D74B-455B-B941-CE55681C394C}"/>
              </a:ext>
            </a:extLst>
          </p:cNvPr>
          <p:cNvSpPr/>
          <p:nvPr/>
        </p:nvSpPr>
        <p:spPr>
          <a:xfrm>
            <a:off x="6688679" y="4077065"/>
            <a:ext cx="4224610" cy="503640"/>
          </a:xfrm>
          <a:prstGeom prst="rect">
            <a:avLst/>
          </a:prstGeom>
          <a:noFill/>
          <a:ln>
            <a:noFill/>
          </a:ln>
        </p:spPr>
        <p:style>
          <a:lnRef idx="0">
            <a:scrgbClr r="0" g="0" b="0"/>
          </a:lnRef>
          <a:fillRef idx="0">
            <a:scrgbClr r="0" g="0" b="0"/>
          </a:fillRef>
          <a:effectRef idx="0">
            <a:scrgbClr r="0" g="0" b="0"/>
          </a:effectRef>
          <a:fontRef idx="minor"/>
        </p:style>
        <p:txBody>
          <a:bodyPr wrap="none" anchor="ctr">
            <a:normAutofit/>
          </a:bodyPr>
          <a:lstStyle/>
          <a:p>
            <a:pPr>
              <a:lnSpc>
                <a:spcPct val="100000"/>
              </a:lnSpc>
            </a:pPr>
            <a:r>
              <a:rPr lang="fr-FR" sz="1800" b="0" strike="noStrike" spc="-1" dirty="0">
                <a:solidFill>
                  <a:srgbClr val="2F3240"/>
                </a:solidFill>
                <a:latin typeface="Segoe UI Semibold"/>
              </a:rPr>
              <a:t>Utilisations quotidiennes en moyenne</a:t>
            </a:r>
          </a:p>
        </p:txBody>
      </p:sp>
      <p:sp>
        <p:nvSpPr>
          <p:cNvPr id="22" name="CustomShape 10">
            <a:extLst>
              <a:ext uri="{FF2B5EF4-FFF2-40B4-BE49-F238E27FC236}">
                <a16:creationId xmlns:a16="http://schemas.microsoft.com/office/drawing/2014/main" id="{FC5BAB55-6AAE-43DA-89F9-EE25A89F0061}"/>
              </a:ext>
            </a:extLst>
          </p:cNvPr>
          <p:cNvSpPr/>
          <p:nvPr/>
        </p:nvSpPr>
        <p:spPr>
          <a:xfrm>
            <a:off x="6214202" y="4134282"/>
            <a:ext cx="570970" cy="415800"/>
          </a:xfrm>
          <a:prstGeom prst="rect">
            <a:avLst/>
          </a:prstGeom>
          <a:noFill/>
          <a:ln>
            <a:noFill/>
          </a:ln>
        </p:spPr>
        <p:style>
          <a:lnRef idx="0">
            <a:scrgbClr r="0" g="0" b="0"/>
          </a:lnRef>
          <a:fillRef idx="0">
            <a:scrgbClr r="0" g="0" b="0"/>
          </a:fillRef>
          <a:effectRef idx="0">
            <a:scrgbClr r="0" g="0" b="0"/>
          </a:effectRef>
          <a:fontRef idx="minor"/>
        </p:style>
        <p:txBody>
          <a:bodyPr anchor="ctr">
            <a:noAutofit/>
          </a:bodyPr>
          <a:lstStyle/>
          <a:p>
            <a:pPr algn="ctr">
              <a:lnSpc>
                <a:spcPct val="100000"/>
              </a:lnSpc>
            </a:pPr>
            <a:r>
              <a:rPr lang="fr-FR" b="0" strike="noStrike" spc="-1" dirty="0">
                <a:solidFill>
                  <a:srgbClr val="2F3240"/>
                </a:solidFill>
                <a:latin typeface="Segoe UI Black"/>
                <a:ea typeface="Segoe UI Black"/>
              </a:rPr>
              <a:t>100</a:t>
            </a:r>
            <a:endParaRPr lang="fr-FR" b="0" strike="noStrike" spc="-1" dirty="0">
              <a:latin typeface="Arial"/>
            </a:endParaRPr>
          </a:p>
        </p:txBody>
      </p:sp>
    </p:spTree>
    <p:extLst>
      <p:ext uri="{BB962C8B-B14F-4D97-AF65-F5344CB8AC3E}">
        <p14:creationId xmlns:p14="http://schemas.microsoft.com/office/powerpoint/2010/main" val="406481889"/>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 name="TextShape 1"/>
          <p:cNvSpPr txBox="1"/>
          <p:nvPr/>
        </p:nvSpPr>
        <p:spPr>
          <a:xfrm>
            <a:off x="339480" y="636840"/>
            <a:ext cx="11558160" cy="1210320"/>
          </a:xfrm>
          <a:prstGeom prst="rect">
            <a:avLst/>
          </a:prstGeom>
          <a:noFill/>
          <a:ln>
            <a:noFill/>
          </a:ln>
        </p:spPr>
        <p:txBody>
          <a:bodyPr lIns="0" tIns="0" rIns="0" bIns="0"/>
          <a:lstStyle/>
          <a:p>
            <a:pPr>
              <a:lnSpc>
                <a:spcPct val="100000"/>
              </a:lnSpc>
            </a:pPr>
            <a:r>
              <a:rPr lang="fr-FR" sz="4400" b="0" strike="noStrike" spc="-1" dirty="0">
                <a:solidFill>
                  <a:srgbClr val="348899"/>
                </a:solidFill>
                <a:latin typeface="Segoe UI Light"/>
              </a:rPr>
              <a:t>Le marché des applications mobiles</a:t>
            </a:r>
            <a:endParaRPr lang="fr-FR" sz="4400" b="0" strike="noStrike" spc="-1" dirty="0">
              <a:solidFill>
                <a:srgbClr val="000000"/>
              </a:solidFill>
              <a:latin typeface="Calibri"/>
            </a:endParaRPr>
          </a:p>
        </p:txBody>
      </p:sp>
      <p:sp>
        <p:nvSpPr>
          <p:cNvPr id="268" name="TextShape 2"/>
          <p:cNvSpPr txBox="1"/>
          <p:nvPr/>
        </p:nvSpPr>
        <p:spPr>
          <a:xfrm>
            <a:off x="339480" y="192960"/>
            <a:ext cx="11555640" cy="429480"/>
          </a:xfrm>
          <a:prstGeom prst="rect">
            <a:avLst/>
          </a:prstGeom>
          <a:noFill/>
          <a:ln>
            <a:noFill/>
          </a:ln>
        </p:spPr>
        <p:txBody>
          <a:bodyPr lIns="0" tIns="0" rIns="0" bIns="0" anchor="b"/>
          <a:lstStyle/>
          <a:p>
            <a:pPr>
              <a:lnSpc>
                <a:spcPct val="100000"/>
              </a:lnSpc>
              <a:spcBef>
                <a:spcPts val="1001"/>
              </a:spcBef>
            </a:pPr>
            <a:r>
              <a:rPr lang="fr-FR" sz="2400" spc="-1" dirty="0">
                <a:solidFill>
                  <a:srgbClr val="343642"/>
                </a:solidFill>
                <a:latin typeface="Segoe UI Light"/>
              </a:rPr>
              <a:t>Les tendances du développement mobile</a:t>
            </a:r>
            <a:endParaRPr lang="fr-FR" sz="2400" spc="-1" dirty="0">
              <a:solidFill>
                <a:srgbClr val="000000"/>
              </a:solidFill>
              <a:latin typeface="Calibri"/>
            </a:endParaRPr>
          </a:p>
        </p:txBody>
      </p:sp>
      <p:sp>
        <p:nvSpPr>
          <p:cNvPr id="269" name="CustomShape 3"/>
          <p:cNvSpPr/>
          <p:nvPr/>
        </p:nvSpPr>
        <p:spPr>
          <a:xfrm>
            <a:off x="6785172" y="2174760"/>
            <a:ext cx="4224610" cy="503640"/>
          </a:xfrm>
          <a:prstGeom prst="rect">
            <a:avLst/>
          </a:prstGeom>
          <a:noFill/>
          <a:ln>
            <a:noFill/>
          </a:ln>
        </p:spPr>
        <p:style>
          <a:lnRef idx="0">
            <a:scrgbClr r="0" g="0" b="0"/>
          </a:lnRef>
          <a:fillRef idx="0">
            <a:scrgbClr r="0" g="0" b="0"/>
          </a:fillRef>
          <a:effectRef idx="0">
            <a:scrgbClr r="0" g="0" b="0"/>
          </a:effectRef>
          <a:fontRef idx="minor"/>
        </p:style>
        <p:txBody>
          <a:bodyPr wrap="none" anchor="ctr">
            <a:normAutofit/>
          </a:bodyPr>
          <a:lstStyle/>
          <a:p>
            <a:pPr>
              <a:lnSpc>
                <a:spcPct val="100000"/>
              </a:lnSpc>
            </a:pPr>
            <a:r>
              <a:rPr lang="fr-FR" spc="-1" dirty="0">
                <a:solidFill>
                  <a:srgbClr val="2F3240"/>
                </a:solidFill>
                <a:latin typeface="Segoe UI Semibold"/>
              </a:rPr>
              <a:t>des utilisateurs sont sous iOS</a:t>
            </a:r>
          </a:p>
        </p:txBody>
      </p:sp>
      <p:sp>
        <p:nvSpPr>
          <p:cNvPr id="273" name="CustomShape 7"/>
          <p:cNvSpPr/>
          <p:nvPr/>
        </p:nvSpPr>
        <p:spPr>
          <a:xfrm>
            <a:off x="339480" y="1143000"/>
            <a:ext cx="5638320" cy="4565342"/>
          </a:xfrm>
          <a:prstGeom prst="rect">
            <a:avLst/>
          </a:prstGeom>
          <a:noFill/>
          <a:ln>
            <a:noFill/>
          </a:ln>
        </p:spPr>
        <p:style>
          <a:lnRef idx="0">
            <a:scrgbClr r="0" g="0" b="0"/>
          </a:lnRef>
          <a:fillRef idx="0">
            <a:scrgbClr r="0" g="0" b="0"/>
          </a:fillRef>
          <a:effectRef idx="0">
            <a:scrgbClr r="0" g="0" b="0"/>
          </a:effectRef>
          <a:fontRef idx="minor"/>
        </p:style>
        <p:txBody>
          <a:bodyPr wrap="none" anchor="ctr">
            <a:normAutofit/>
          </a:bodyPr>
          <a:lstStyle/>
          <a:p>
            <a:pPr algn="ctr">
              <a:lnSpc>
                <a:spcPct val="100000"/>
              </a:lnSpc>
            </a:pPr>
            <a:r>
              <a:rPr lang="fr-FR" sz="5400" b="0" strike="noStrike" spc="-1" dirty="0">
                <a:solidFill>
                  <a:srgbClr val="2F3240"/>
                </a:solidFill>
                <a:latin typeface="Segoe UI Semibold"/>
              </a:rPr>
              <a:t>Quelques chiffres</a:t>
            </a:r>
          </a:p>
          <a:p>
            <a:pPr algn="ctr">
              <a:lnSpc>
                <a:spcPct val="100000"/>
              </a:lnSpc>
            </a:pPr>
            <a:r>
              <a:rPr lang="fr-FR" sz="5400" spc="-1" dirty="0">
                <a:solidFill>
                  <a:srgbClr val="2F3240"/>
                </a:solidFill>
                <a:latin typeface="Segoe UI Semibold"/>
              </a:rPr>
              <a:t>p</a:t>
            </a:r>
            <a:r>
              <a:rPr lang="fr-FR" sz="5400" b="0" strike="noStrike" spc="-1" dirty="0">
                <a:solidFill>
                  <a:srgbClr val="2F3240"/>
                </a:solidFill>
                <a:latin typeface="Segoe UI Semibold"/>
              </a:rPr>
              <a:t>ar plateforme</a:t>
            </a:r>
            <a:endParaRPr lang="fr-FR" sz="5400" b="0" strike="noStrike" spc="-1" dirty="0">
              <a:latin typeface="Arial"/>
            </a:endParaRPr>
          </a:p>
        </p:txBody>
      </p:sp>
      <p:sp>
        <p:nvSpPr>
          <p:cNvPr id="279" name="CustomShape 10"/>
          <p:cNvSpPr/>
          <p:nvPr/>
        </p:nvSpPr>
        <p:spPr>
          <a:xfrm>
            <a:off x="6220318" y="2218680"/>
            <a:ext cx="664575" cy="415800"/>
          </a:xfrm>
          <a:prstGeom prst="rect">
            <a:avLst/>
          </a:prstGeom>
          <a:noFill/>
          <a:ln>
            <a:noFill/>
          </a:ln>
        </p:spPr>
        <p:style>
          <a:lnRef idx="0">
            <a:scrgbClr r="0" g="0" b="0"/>
          </a:lnRef>
          <a:fillRef idx="0">
            <a:scrgbClr r="0" g="0" b="0"/>
          </a:fillRef>
          <a:effectRef idx="0">
            <a:scrgbClr r="0" g="0" b="0"/>
          </a:effectRef>
          <a:fontRef idx="minor"/>
        </p:style>
        <p:txBody>
          <a:bodyPr anchor="ctr">
            <a:noAutofit/>
          </a:bodyPr>
          <a:lstStyle/>
          <a:p>
            <a:pPr algn="ctr">
              <a:lnSpc>
                <a:spcPct val="100000"/>
              </a:lnSpc>
            </a:pPr>
            <a:r>
              <a:rPr lang="fr-FR" b="0" strike="noStrike" spc="-1" dirty="0">
                <a:solidFill>
                  <a:srgbClr val="2F3240"/>
                </a:solidFill>
                <a:latin typeface="Segoe UI Black"/>
                <a:ea typeface="Segoe UI Black"/>
              </a:rPr>
              <a:t>35%</a:t>
            </a:r>
            <a:endParaRPr lang="fr-FR" b="0" strike="noStrike" spc="-1" dirty="0">
              <a:latin typeface="Arial"/>
            </a:endParaRPr>
          </a:p>
        </p:txBody>
      </p:sp>
      <p:sp>
        <p:nvSpPr>
          <p:cNvPr id="19" name="CustomShape 3">
            <a:extLst>
              <a:ext uri="{FF2B5EF4-FFF2-40B4-BE49-F238E27FC236}">
                <a16:creationId xmlns:a16="http://schemas.microsoft.com/office/drawing/2014/main" id="{CE9DFD8D-A53F-4E6E-B96D-ABDBDA717C39}"/>
              </a:ext>
            </a:extLst>
          </p:cNvPr>
          <p:cNvSpPr/>
          <p:nvPr/>
        </p:nvSpPr>
        <p:spPr>
          <a:xfrm>
            <a:off x="6755914" y="2935078"/>
            <a:ext cx="4224610" cy="503640"/>
          </a:xfrm>
          <a:prstGeom prst="rect">
            <a:avLst/>
          </a:prstGeom>
          <a:noFill/>
          <a:ln>
            <a:noFill/>
          </a:ln>
        </p:spPr>
        <p:style>
          <a:lnRef idx="0">
            <a:scrgbClr r="0" g="0" b="0"/>
          </a:lnRef>
          <a:fillRef idx="0">
            <a:scrgbClr r="0" g="0" b="0"/>
          </a:fillRef>
          <a:effectRef idx="0">
            <a:scrgbClr r="0" g="0" b="0"/>
          </a:effectRef>
          <a:fontRef idx="minor"/>
        </p:style>
        <p:txBody>
          <a:bodyPr wrap="none" anchor="ctr">
            <a:normAutofit/>
          </a:bodyPr>
          <a:lstStyle/>
          <a:p>
            <a:pPr>
              <a:lnSpc>
                <a:spcPct val="100000"/>
              </a:lnSpc>
            </a:pPr>
            <a:r>
              <a:rPr lang="fr-FR" sz="1800" b="0" strike="noStrike" spc="-1" dirty="0">
                <a:solidFill>
                  <a:srgbClr val="2F3240"/>
                </a:solidFill>
                <a:latin typeface="Segoe UI Semibold"/>
              </a:rPr>
              <a:t>des revenus sont réalisés sous iOS</a:t>
            </a:r>
            <a:endParaRPr lang="fr-FR" sz="1800" b="0" strike="noStrike" spc="-1" dirty="0">
              <a:latin typeface="Arial"/>
            </a:endParaRPr>
          </a:p>
        </p:txBody>
      </p:sp>
      <p:sp>
        <p:nvSpPr>
          <p:cNvPr id="20" name="CustomShape 10">
            <a:extLst>
              <a:ext uri="{FF2B5EF4-FFF2-40B4-BE49-F238E27FC236}">
                <a16:creationId xmlns:a16="http://schemas.microsoft.com/office/drawing/2014/main" id="{B9C0A16A-19B4-40CD-A5E9-6DD1393DDE52}"/>
              </a:ext>
            </a:extLst>
          </p:cNvPr>
          <p:cNvSpPr/>
          <p:nvPr/>
        </p:nvSpPr>
        <p:spPr>
          <a:xfrm>
            <a:off x="6220318" y="2996024"/>
            <a:ext cx="664575" cy="415800"/>
          </a:xfrm>
          <a:prstGeom prst="rect">
            <a:avLst/>
          </a:prstGeom>
          <a:noFill/>
          <a:ln>
            <a:noFill/>
          </a:ln>
        </p:spPr>
        <p:style>
          <a:lnRef idx="0">
            <a:scrgbClr r="0" g="0" b="0"/>
          </a:lnRef>
          <a:fillRef idx="0">
            <a:scrgbClr r="0" g="0" b="0"/>
          </a:fillRef>
          <a:effectRef idx="0">
            <a:scrgbClr r="0" g="0" b="0"/>
          </a:effectRef>
          <a:fontRef idx="minor"/>
        </p:style>
        <p:txBody>
          <a:bodyPr anchor="ctr">
            <a:noAutofit/>
          </a:bodyPr>
          <a:lstStyle/>
          <a:p>
            <a:pPr algn="ctr">
              <a:lnSpc>
                <a:spcPct val="100000"/>
              </a:lnSpc>
            </a:pPr>
            <a:r>
              <a:rPr lang="fr-FR" b="0" strike="noStrike" spc="-1" dirty="0">
                <a:solidFill>
                  <a:srgbClr val="2F3240"/>
                </a:solidFill>
                <a:latin typeface="Segoe UI Black"/>
                <a:ea typeface="Segoe UI Black"/>
              </a:rPr>
              <a:t>55%</a:t>
            </a:r>
            <a:endParaRPr lang="fr-FR" b="0" strike="noStrike" spc="-1" dirty="0">
              <a:latin typeface="Arial"/>
            </a:endParaRPr>
          </a:p>
        </p:txBody>
      </p:sp>
      <p:sp>
        <p:nvSpPr>
          <p:cNvPr id="21" name="CustomShape 3">
            <a:extLst>
              <a:ext uri="{FF2B5EF4-FFF2-40B4-BE49-F238E27FC236}">
                <a16:creationId xmlns:a16="http://schemas.microsoft.com/office/drawing/2014/main" id="{ECDD28C6-D74B-455B-B941-CE55681C394C}"/>
              </a:ext>
            </a:extLst>
          </p:cNvPr>
          <p:cNvSpPr/>
          <p:nvPr/>
        </p:nvSpPr>
        <p:spPr>
          <a:xfrm>
            <a:off x="6688679" y="3769639"/>
            <a:ext cx="4224610" cy="503640"/>
          </a:xfrm>
          <a:prstGeom prst="rect">
            <a:avLst/>
          </a:prstGeom>
          <a:noFill/>
          <a:ln>
            <a:noFill/>
          </a:ln>
        </p:spPr>
        <p:style>
          <a:lnRef idx="0">
            <a:scrgbClr r="0" g="0" b="0"/>
          </a:lnRef>
          <a:fillRef idx="0">
            <a:scrgbClr r="0" g="0" b="0"/>
          </a:fillRef>
          <a:effectRef idx="0">
            <a:scrgbClr r="0" g="0" b="0"/>
          </a:effectRef>
          <a:fontRef idx="minor"/>
        </p:style>
        <p:txBody>
          <a:bodyPr wrap="none" anchor="ctr">
            <a:normAutofit/>
          </a:bodyPr>
          <a:lstStyle/>
          <a:p>
            <a:pPr>
              <a:lnSpc>
                <a:spcPct val="100000"/>
              </a:lnSpc>
            </a:pPr>
            <a:r>
              <a:rPr lang="fr-FR" spc="-1" dirty="0">
                <a:solidFill>
                  <a:srgbClr val="2F3240"/>
                </a:solidFill>
                <a:latin typeface="Segoe UI Semibold"/>
              </a:rPr>
              <a:t>m</a:t>
            </a:r>
            <a:r>
              <a:rPr lang="fr-FR" sz="1800" b="0" strike="noStrike" spc="-1" dirty="0">
                <a:solidFill>
                  <a:srgbClr val="2F3240"/>
                </a:solidFill>
                <a:latin typeface="Segoe UI Semibold"/>
              </a:rPr>
              <a:t>illions d’applications disponibles sur iOS</a:t>
            </a:r>
          </a:p>
        </p:txBody>
      </p:sp>
      <p:sp>
        <p:nvSpPr>
          <p:cNvPr id="22" name="CustomShape 10">
            <a:extLst>
              <a:ext uri="{FF2B5EF4-FFF2-40B4-BE49-F238E27FC236}">
                <a16:creationId xmlns:a16="http://schemas.microsoft.com/office/drawing/2014/main" id="{FC5BAB55-6AAE-43DA-89F9-EE25A89F0061}"/>
              </a:ext>
            </a:extLst>
          </p:cNvPr>
          <p:cNvSpPr/>
          <p:nvPr/>
        </p:nvSpPr>
        <p:spPr>
          <a:xfrm>
            <a:off x="6214202" y="3826856"/>
            <a:ext cx="570970" cy="415800"/>
          </a:xfrm>
          <a:prstGeom prst="rect">
            <a:avLst/>
          </a:prstGeom>
          <a:noFill/>
          <a:ln>
            <a:noFill/>
          </a:ln>
        </p:spPr>
        <p:style>
          <a:lnRef idx="0">
            <a:scrgbClr r="0" g="0" b="0"/>
          </a:lnRef>
          <a:fillRef idx="0">
            <a:scrgbClr r="0" g="0" b="0"/>
          </a:fillRef>
          <a:effectRef idx="0">
            <a:scrgbClr r="0" g="0" b="0"/>
          </a:effectRef>
          <a:fontRef idx="minor"/>
        </p:style>
        <p:txBody>
          <a:bodyPr anchor="ctr">
            <a:noAutofit/>
          </a:bodyPr>
          <a:lstStyle/>
          <a:p>
            <a:pPr algn="ctr">
              <a:lnSpc>
                <a:spcPct val="100000"/>
              </a:lnSpc>
            </a:pPr>
            <a:r>
              <a:rPr lang="fr-FR" b="0" strike="noStrike" spc="-1" dirty="0">
                <a:solidFill>
                  <a:srgbClr val="2F3240"/>
                </a:solidFill>
                <a:latin typeface="Segoe UI Black"/>
                <a:ea typeface="Segoe UI Black"/>
              </a:rPr>
              <a:t>2,2</a:t>
            </a:r>
            <a:endParaRPr lang="fr-FR" b="0" strike="noStrike" spc="-1" dirty="0">
              <a:latin typeface="Arial"/>
            </a:endParaRPr>
          </a:p>
        </p:txBody>
      </p:sp>
      <p:sp>
        <p:nvSpPr>
          <p:cNvPr id="11" name="CustomShape 3">
            <a:extLst>
              <a:ext uri="{FF2B5EF4-FFF2-40B4-BE49-F238E27FC236}">
                <a16:creationId xmlns:a16="http://schemas.microsoft.com/office/drawing/2014/main" id="{56796ED5-DF62-4B70-97A7-92CA8C5BB321}"/>
              </a:ext>
            </a:extLst>
          </p:cNvPr>
          <p:cNvSpPr/>
          <p:nvPr/>
        </p:nvSpPr>
        <p:spPr>
          <a:xfrm>
            <a:off x="6688679" y="4613918"/>
            <a:ext cx="4224610" cy="503640"/>
          </a:xfrm>
          <a:prstGeom prst="rect">
            <a:avLst/>
          </a:prstGeom>
          <a:noFill/>
          <a:ln>
            <a:noFill/>
          </a:ln>
        </p:spPr>
        <p:style>
          <a:lnRef idx="0">
            <a:scrgbClr r="0" g="0" b="0"/>
          </a:lnRef>
          <a:fillRef idx="0">
            <a:scrgbClr r="0" g="0" b="0"/>
          </a:fillRef>
          <a:effectRef idx="0">
            <a:scrgbClr r="0" g="0" b="0"/>
          </a:effectRef>
          <a:fontRef idx="minor"/>
        </p:style>
        <p:txBody>
          <a:bodyPr wrap="none" anchor="ctr">
            <a:normAutofit/>
          </a:bodyPr>
          <a:lstStyle/>
          <a:p>
            <a:pPr>
              <a:lnSpc>
                <a:spcPct val="100000"/>
              </a:lnSpc>
            </a:pPr>
            <a:r>
              <a:rPr lang="fr-FR" spc="-1" dirty="0">
                <a:solidFill>
                  <a:srgbClr val="2F3240"/>
                </a:solidFill>
                <a:latin typeface="Segoe UI Semibold"/>
              </a:rPr>
              <a:t>m</a:t>
            </a:r>
            <a:r>
              <a:rPr lang="fr-FR" sz="1800" b="0" strike="noStrike" spc="-1" dirty="0">
                <a:solidFill>
                  <a:srgbClr val="2F3240"/>
                </a:solidFill>
                <a:latin typeface="Segoe UI Semibold"/>
              </a:rPr>
              <a:t>illions d’applications disponibles sur Android</a:t>
            </a:r>
          </a:p>
        </p:txBody>
      </p:sp>
      <p:sp>
        <p:nvSpPr>
          <p:cNvPr id="12" name="CustomShape 10">
            <a:extLst>
              <a:ext uri="{FF2B5EF4-FFF2-40B4-BE49-F238E27FC236}">
                <a16:creationId xmlns:a16="http://schemas.microsoft.com/office/drawing/2014/main" id="{EF9C83D5-57C3-43B6-878E-E32E0D92B9BC}"/>
              </a:ext>
            </a:extLst>
          </p:cNvPr>
          <p:cNvSpPr/>
          <p:nvPr/>
        </p:nvSpPr>
        <p:spPr>
          <a:xfrm>
            <a:off x="6214202" y="4657688"/>
            <a:ext cx="570970" cy="415800"/>
          </a:xfrm>
          <a:prstGeom prst="rect">
            <a:avLst/>
          </a:prstGeom>
          <a:noFill/>
          <a:ln>
            <a:noFill/>
          </a:ln>
        </p:spPr>
        <p:style>
          <a:lnRef idx="0">
            <a:scrgbClr r="0" g="0" b="0"/>
          </a:lnRef>
          <a:fillRef idx="0">
            <a:scrgbClr r="0" g="0" b="0"/>
          </a:fillRef>
          <a:effectRef idx="0">
            <a:scrgbClr r="0" g="0" b="0"/>
          </a:effectRef>
          <a:fontRef idx="minor"/>
        </p:style>
        <p:txBody>
          <a:bodyPr anchor="ctr">
            <a:noAutofit/>
          </a:bodyPr>
          <a:lstStyle/>
          <a:p>
            <a:pPr algn="ctr">
              <a:lnSpc>
                <a:spcPct val="100000"/>
              </a:lnSpc>
            </a:pPr>
            <a:r>
              <a:rPr lang="fr-FR" b="0" strike="noStrike" spc="-1" dirty="0">
                <a:solidFill>
                  <a:srgbClr val="2F3240"/>
                </a:solidFill>
                <a:latin typeface="Segoe UI Black"/>
                <a:ea typeface="Segoe UI Black"/>
              </a:rPr>
              <a:t>2,7</a:t>
            </a:r>
            <a:endParaRPr lang="fr-FR" b="0" strike="noStrike" spc="-1" dirty="0">
              <a:latin typeface="Arial"/>
            </a:endParaRPr>
          </a:p>
        </p:txBody>
      </p:sp>
    </p:spTree>
    <p:extLst>
      <p:ext uri="{BB962C8B-B14F-4D97-AF65-F5344CB8AC3E}">
        <p14:creationId xmlns:p14="http://schemas.microsoft.com/office/powerpoint/2010/main" val="1458608633"/>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 name="TextShape 1"/>
          <p:cNvSpPr txBox="1"/>
          <p:nvPr/>
        </p:nvSpPr>
        <p:spPr>
          <a:xfrm>
            <a:off x="339480" y="636480"/>
            <a:ext cx="11558160" cy="1210320"/>
          </a:xfrm>
          <a:prstGeom prst="rect">
            <a:avLst/>
          </a:prstGeom>
          <a:noFill/>
          <a:ln>
            <a:noFill/>
          </a:ln>
        </p:spPr>
        <p:txBody>
          <a:bodyPr lIns="0" tIns="0" rIns="0" bIns="0"/>
          <a:lstStyle/>
          <a:p>
            <a:pPr>
              <a:lnSpc>
                <a:spcPct val="100000"/>
              </a:lnSpc>
            </a:pPr>
            <a:r>
              <a:rPr lang="fr-FR" sz="4400" b="0" strike="noStrike" spc="-1" dirty="0">
                <a:solidFill>
                  <a:srgbClr val="348899"/>
                </a:solidFill>
                <a:latin typeface="Segoe UI Light"/>
              </a:rPr>
              <a:t>Le marché des applications mobiles</a:t>
            </a:r>
            <a:endParaRPr lang="fr-FR" sz="4400" b="0" strike="noStrike" spc="-1" dirty="0">
              <a:solidFill>
                <a:srgbClr val="000000"/>
              </a:solidFill>
              <a:latin typeface="Calibri"/>
            </a:endParaRPr>
          </a:p>
        </p:txBody>
      </p:sp>
      <p:sp>
        <p:nvSpPr>
          <p:cNvPr id="285" name="TextShape 2"/>
          <p:cNvSpPr txBox="1"/>
          <p:nvPr/>
        </p:nvSpPr>
        <p:spPr>
          <a:xfrm>
            <a:off x="339480" y="192960"/>
            <a:ext cx="11555640" cy="429480"/>
          </a:xfrm>
          <a:prstGeom prst="rect">
            <a:avLst/>
          </a:prstGeom>
          <a:noFill/>
          <a:ln>
            <a:noFill/>
          </a:ln>
        </p:spPr>
        <p:txBody>
          <a:bodyPr lIns="0" tIns="0" rIns="0" bIns="0" anchor="b"/>
          <a:lstStyle/>
          <a:p>
            <a:pPr>
              <a:lnSpc>
                <a:spcPct val="100000"/>
              </a:lnSpc>
              <a:spcBef>
                <a:spcPts val="1001"/>
              </a:spcBef>
            </a:pPr>
            <a:r>
              <a:rPr lang="fr-FR" sz="2400" spc="-1" dirty="0">
                <a:solidFill>
                  <a:srgbClr val="343642"/>
                </a:solidFill>
                <a:latin typeface="Segoe UI Light"/>
              </a:rPr>
              <a:t>Les tendances du développement mobile</a:t>
            </a:r>
            <a:endParaRPr lang="fr-FR" sz="2400" spc="-1" dirty="0">
              <a:solidFill>
                <a:srgbClr val="000000"/>
              </a:solidFill>
              <a:latin typeface="Calibri"/>
            </a:endParaRPr>
          </a:p>
        </p:txBody>
      </p:sp>
      <p:sp>
        <p:nvSpPr>
          <p:cNvPr id="286" name="CustomShape 3"/>
          <p:cNvSpPr/>
          <p:nvPr/>
        </p:nvSpPr>
        <p:spPr>
          <a:xfrm>
            <a:off x="1102658" y="2040459"/>
            <a:ext cx="4634195" cy="22849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50000"/>
              </a:lnSpc>
            </a:pPr>
            <a:r>
              <a:rPr lang="fr-FR" sz="2400" spc="-1" dirty="0">
                <a:solidFill>
                  <a:srgbClr val="343642"/>
                </a:solidFill>
                <a:latin typeface="Segoe UI"/>
              </a:rPr>
              <a:t>Un marché qui représente près d’une centaine de milliers de dollars par an</a:t>
            </a:r>
          </a:p>
          <a:p>
            <a:pPr>
              <a:lnSpc>
                <a:spcPct val="150000"/>
              </a:lnSpc>
            </a:pPr>
            <a:r>
              <a:rPr lang="fr-FR" sz="2400" spc="-1" dirty="0">
                <a:solidFill>
                  <a:srgbClr val="343642"/>
                </a:solidFill>
                <a:latin typeface="Segoe UI"/>
              </a:rPr>
              <a:t>Près de 2 milliards d’utilisateurs dans le monde</a:t>
            </a:r>
          </a:p>
          <a:p>
            <a:pPr>
              <a:lnSpc>
                <a:spcPct val="150000"/>
              </a:lnSpc>
            </a:pPr>
            <a:r>
              <a:rPr lang="fr-FR" sz="2400" spc="-1" dirty="0">
                <a:solidFill>
                  <a:srgbClr val="343642"/>
                </a:solidFill>
                <a:latin typeface="Segoe UI"/>
              </a:rPr>
              <a:t>Une tendance à la hausse depuis bientôt 10 ans</a:t>
            </a:r>
          </a:p>
          <a:p>
            <a:pPr>
              <a:lnSpc>
                <a:spcPct val="150000"/>
              </a:lnSpc>
            </a:pPr>
            <a:r>
              <a:rPr lang="fr-FR" sz="2400" spc="-1" dirty="0">
                <a:solidFill>
                  <a:srgbClr val="343642"/>
                </a:solidFill>
                <a:latin typeface="Segoe UI"/>
              </a:rPr>
              <a:t>De grosses opportunités pour les éditeurs comme pour les développeurs</a:t>
            </a:r>
          </a:p>
          <a:p>
            <a:pPr>
              <a:lnSpc>
                <a:spcPct val="150000"/>
              </a:lnSpc>
            </a:pPr>
            <a:endParaRPr lang="fr-FR" sz="2400" spc="-1" dirty="0">
              <a:solidFill>
                <a:srgbClr val="343642"/>
              </a:solidFill>
              <a:latin typeface="Segoe UI"/>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 name="TextShape 1"/>
          <p:cNvSpPr txBox="1"/>
          <p:nvPr/>
        </p:nvSpPr>
        <p:spPr>
          <a:xfrm>
            <a:off x="339480" y="636480"/>
            <a:ext cx="11558160" cy="1210320"/>
          </a:xfrm>
          <a:prstGeom prst="rect">
            <a:avLst/>
          </a:prstGeom>
          <a:noFill/>
          <a:ln>
            <a:noFill/>
          </a:ln>
        </p:spPr>
        <p:txBody>
          <a:bodyPr lIns="0" tIns="0" rIns="0" bIns="0"/>
          <a:lstStyle/>
          <a:p>
            <a:pPr>
              <a:lnSpc>
                <a:spcPct val="100000"/>
              </a:lnSpc>
            </a:pPr>
            <a:r>
              <a:rPr lang="fr-FR" sz="4400" b="0" strike="noStrike" spc="-1" dirty="0">
                <a:solidFill>
                  <a:srgbClr val="348899"/>
                </a:solidFill>
                <a:latin typeface="Segoe UI Light"/>
              </a:rPr>
              <a:t>Les opportunités pour le développeur mobile</a:t>
            </a:r>
            <a:endParaRPr lang="fr-FR" sz="4400" b="0" strike="noStrike" spc="-1" dirty="0">
              <a:solidFill>
                <a:srgbClr val="000000"/>
              </a:solidFill>
              <a:latin typeface="Calibri"/>
            </a:endParaRPr>
          </a:p>
        </p:txBody>
      </p:sp>
      <p:sp>
        <p:nvSpPr>
          <p:cNvPr id="265" name="TextShape 2"/>
          <p:cNvSpPr txBox="1"/>
          <p:nvPr/>
        </p:nvSpPr>
        <p:spPr>
          <a:xfrm>
            <a:off x="339480" y="192960"/>
            <a:ext cx="11555640" cy="429480"/>
          </a:xfrm>
          <a:prstGeom prst="rect">
            <a:avLst/>
          </a:prstGeom>
          <a:noFill/>
          <a:ln>
            <a:noFill/>
          </a:ln>
        </p:spPr>
        <p:txBody>
          <a:bodyPr lIns="0" tIns="0" rIns="0" bIns="0" anchor="b">
            <a:normAutofit/>
          </a:bodyPr>
          <a:lstStyle/>
          <a:p>
            <a:pPr>
              <a:lnSpc>
                <a:spcPct val="100000"/>
              </a:lnSpc>
              <a:spcBef>
                <a:spcPts val="1001"/>
              </a:spcBef>
            </a:pPr>
            <a:r>
              <a:rPr lang="fr-FR" sz="2400" spc="-1" dirty="0">
                <a:solidFill>
                  <a:srgbClr val="343642"/>
                </a:solidFill>
                <a:latin typeface="Segoe UI Light"/>
              </a:rPr>
              <a:t>Les tendances du développement mobile</a:t>
            </a:r>
            <a:endParaRPr lang="fr-FR" sz="2400" spc="-1" dirty="0">
              <a:solidFill>
                <a:srgbClr val="000000"/>
              </a:solidFill>
              <a:latin typeface="Calibri"/>
            </a:endParaRPr>
          </a:p>
        </p:txBody>
      </p:sp>
      <p:sp>
        <p:nvSpPr>
          <p:cNvPr id="266" name="CustomShape 3"/>
          <p:cNvSpPr/>
          <p:nvPr/>
        </p:nvSpPr>
        <p:spPr>
          <a:xfrm>
            <a:off x="1179360" y="2029997"/>
            <a:ext cx="10715760" cy="2572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15000"/>
              </a:lnSpc>
              <a:spcBef>
                <a:spcPts val="499"/>
              </a:spcBef>
              <a:spcAft>
                <a:spcPts val="1001"/>
              </a:spcAft>
            </a:pPr>
            <a:r>
              <a:rPr lang="fr-FR" sz="2400" spc="-1" dirty="0">
                <a:solidFill>
                  <a:srgbClr val="343642"/>
                </a:solidFill>
                <a:latin typeface="Segoe UI"/>
              </a:rPr>
              <a:t>Les applications mobiles sont de plus en plus nombreuses</a:t>
            </a:r>
          </a:p>
          <a:p>
            <a:pPr>
              <a:lnSpc>
                <a:spcPct val="115000"/>
              </a:lnSpc>
              <a:spcBef>
                <a:spcPts val="499"/>
              </a:spcBef>
              <a:spcAft>
                <a:spcPts val="1001"/>
              </a:spcAft>
            </a:pPr>
            <a:r>
              <a:rPr lang="fr-FR" sz="2400" spc="-1" dirty="0">
                <a:solidFill>
                  <a:srgbClr val="343642"/>
                </a:solidFill>
                <a:latin typeface="Segoe UI"/>
              </a:rPr>
              <a:t>Les utilisateurs sont de plus en plus enclins à payer pour obtenir une application</a:t>
            </a:r>
          </a:p>
          <a:p>
            <a:pPr>
              <a:lnSpc>
                <a:spcPct val="115000"/>
              </a:lnSpc>
              <a:spcBef>
                <a:spcPts val="499"/>
              </a:spcBef>
              <a:spcAft>
                <a:spcPts val="1001"/>
              </a:spcAft>
            </a:pPr>
            <a:r>
              <a:rPr lang="fr-FR" sz="2400" b="0" strike="noStrike" spc="-1" dirty="0">
                <a:solidFill>
                  <a:srgbClr val="343642"/>
                </a:solidFill>
                <a:latin typeface="Segoe UI"/>
              </a:rPr>
              <a:t>Les </a:t>
            </a:r>
            <a:r>
              <a:rPr lang="fr-FR" sz="2400" spc="-1" dirty="0">
                <a:solidFill>
                  <a:srgbClr val="343642"/>
                </a:solidFill>
                <a:latin typeface="Segoe UI"/>
              </a:rPr>
              <a:t>entreprises adoptent de plus en plus une approche « mobile first » voire « mobile </a:t>
            </a:r>
            <a:r>
              <a:rPr lang="fr-FR" sz="2400" spc="-1" dirty="0" err="1">
                <a:solidFill>
                  <a:srgbClr val="343642"/>
                </a:solidFill>
                <a:latin typeface="Segoe UI"/>
              </a:rPr>
              <a:t>only</a:t>
            </a:r>
            <a:r>
              <a:rPr lang="fr-FR" sz="2400" spc="-1" dirty="0">
                <a:solidFill>
                  <a:srgbClr val="343642"/>
                </a:solidFill>
                <a:latin typeface="Segoe UI"/>
              </a:rPr>
              <a:t> »</a:t>
            </a:r>
          </a:p>
          <a:p>
            <a:pPr>
              <a:lnSpc>
                <a:spcPct val="115000"/>
              </a:lnSpc>
              <a:spcBef>
                <a:spcPts val="499"/>
              </a:spcBef>
              <a:spcAft>
                <a:spcPts val="1001"/>
              </a:spcAft>
            </a:pPr>
            <a:r>
              <a:rPr lang="fr-FR" sz="2400" spc="-1" dirty="0">
                <a:solidFill>
                  <a:srgbClr val="343642"/>
                </a:solidFill>
                <a:latin typeface="Segoe UI"/>
              </a:rPr>
              <a:t>Il en résulte des opportunités importantes pour les développeurs mobile</a:t>
            </a:r>
          </a:p>
        </p:txBody>
      </p:sp>
    </p:spTree>
    <p:extLst>
      <p:ext uri="{BB962C8B-B14F-4D97-AF65-F5344CB8AC3E}">
        <p14:creationId xmlns:p14="http://schemas.microsoft.com/office/powerpoint/2010/main" val="166627317"/>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Ellipse 11"/>
          <p:cNvSpPr/>
          <p:nvPr/>
        </p:nvSpPr>
        <p:spPr>
          <a:xfrm>
            <a:off x="4831729" y="1991034"/>
            <a:ext cx="2573866" cy="2573866"/>
          </a:xfrm>
          <a:prstGeom prst="ellipse">
            <a:avLst/>
          </a:prstGeom>
          <a:solidFill>
            <a:srgbClr val="348899">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Ellipse 12"/>
          <p:cNvSpPr/>
          <p:nvPr/>
        </p:nvSpPr>
        <p:spPr>
          <a:xfrm>
            <a:off x="2822222" y="1550700"/>
            <a:ext cx="2319994" cy="2319994"/>
          </a:xfrm>
          <a:prstGeom prst="ellipse">
            <a:avLst/>
          </a:prstGeom>
          <a:solidFill>
            <a:srgbClr val="348899">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re 1"/>
          <p:cNvSpPr>
            <a:spLocks noGrp="1"/>
          </p:cNvSpPr>
          <p:nvPr>
            <p:ph type="title"/>
          </p:nvPr>
        </p:nvSpPr>
        <p:spPr/>
        <p:txBody>
          <a:bodyPr/>
          <a:lstStyle/>
          <a:p>
            <a:pPr>
              <a:lnSpc>
                <a:spcPct val="100000"/>
              </a:lnSpc>
            </a:pPr>
            <a:r>
              <a:rPr lang="fr-FR" spc="-1" dirty="0">
                <a:latin typeface="Segoe UI Light"/>
              </a:rPr>
              <a:t>Les opportunités pour le développeur mobile</a:t>
            </a:r>
            <a:endParaRPr lang="fr-FR" spc="-1" dirty="0">
              <a:solidFill>
                <a:srgbClr val="000000"/>
              </a:solidFill>
              <a:latin typeface="Calibri"/>
            </a:endParaRPr>
          </a:p>
        </p:txBody>
      </p:sp>
      <p:sp>
        <p:nvSpPr>
          <p:cNvPr id="4" name="Espace réservé du texte 3"/>
          <p:cNvSpPr>
            <a:spLocks noGrp="1"/>
          </p:cNvSpPr>
          <p:nvPr>
            <p:ph type="body" sz="quarter" idx="14"/>
          </p:nvPr>
        </p:nvSpPr>
        <p:spPr/>
        <p:txBody>
          <a:bodyPr>
            <a:normAutofit/>
          </a:bodyPr>
          <a:lstStyle/>
          <a:p>
            <a:pPr>
              <a:lnSpc>
                <a:spcPct val="100000"/>
              </a:lnSpc>
              <a:spcBef>
                <a:spcPts val="1001"/>
              </a:spcBef>
            </a:pPr>
            <a:r>
              <a:rPr lang="fr-FR" spc="-1" dirty="0">
                <a:latin typeface="Segoe UI Light"/>
              </a:rPr>
              <a:t>Les tendances du développement mobile</a:t>
            </a:r>
            <a:endParaRPr lang="fr-FR" spc="-1" dirty="0">
              <a:solidFill>
                <a:srgbClr val="000000"/>
              </a:solidFill>
              <a:latin typeface="Calibri"/>
            </a:endParaRPr>
          </a:p>
        </p:txBody>
      </p:sp>
      <p:sp>
        <p:nvSpPr>
          <p:cNvPr id="5" name="ZoneTexte 4"/>
          <p:cNvSpPr txBox="1"/>
          <p:nvPr/>
        </p:nvSpPr>
        <p:spPr>
          <a:xfrm>
            <a:off x="5142216" y="3057947"/>
            <a:ext cx="1952893" cy="440040"/>
          </a:xfrm>
          <a:prstGeom prst="rect">
            <a:avLst/>
          </a:prstGeom>
        </p:spPr>
        <p:txBody>
          <a:bodyPr vert="horz" wrap="square" lIns="91440" tIns="45720" rIns="91440" bIns="45720" rtlCol="0" anchor="b">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2400" b="0" i="0" u="none" strike="noStrike" kern="1200" cap="none" spc="0" normalizeH="0" baseline="0" noProof="0" dirty="0">
                <a:ln>
                  <a:noFill/>
                </a:ln>
                <a:solidFill>
                  <a:prstClr val="white"/>
                </a:solidFill>
                <a:effectLst/>
                <a:uLnTx/>
                <a:uFillTx/>
                <a:latin typeface="Segoe UI Black" panose="020B0A02040204020203" pitchFamily="34" charset="0"/>
                <a:ea typeface="Segoe UI Black" panose="020B0A02040204020203" pitchFamily="34" charset="0"/>
                <a:cs typeface="Segoe UI Black" panose="020B0A02040204020203" pitchFamily="34" charset="0"/>
              </a:rPr>
              <a:t>42 k€/an</a:t>
            </a:r>
          </a:p>
          <a:p>
            <a:pPr marL="0" marR="0" lvl="0" indent="0" algn="ctr" defTabSz="914400" rtl="0" eaLnBrk="1" fontAlgn="auto" latinLnBrk="0" hangingPunct="1">
              <a:lnSpc>
                <a:spcPct val="100000"/>
              </a:lnSpc>
              <a:spcBef>
                <a:spcPts val="0"/>
              </a:spcBef>
              <a:spcAft>
                <a:spcPts val="0"/>
              </a:spcAft>
              <a:buClrTx/>
              <a:buSzTx/>
              <a:buFontTx/>
              <a:buNone/>
              <a:tabLst/>
              <a:defRPr/>
            </a:pPr>
            <a:r>
              <a:rPr lang="fr-FR" dirty="0">
                <a:solidFill>
                  <a:prstClr val="white"/>
                </a:solidFill>
                <a:latin typeface="Segoe UI Black" panose="020B0A02040204020203" pitchFamily="34" charset="0"/>
                <a:ea typeface="Segoe UI Black" panose="020B0A02040204020203" pitchFamily="34" charset="0"/>
                <a:cs typeface="Segoe UI Black" panose="020B0A02040204020203" pitchFamily="34" charset="0"/>
              </a:rPr>
              <a:t>en moyenne</a:t>
            </a:r>
            <a:endParaRPr kumimoji="0" lang="fr-FR" b="0" i="0" u="none" strike="noStrike" kern="1200" cap="none" spc="0" normalizeH="0" baseline="0" noProof="0" dirty="0">
              <a:ln>
                <a:noFill/>
              </a:ln>
              <a:solidFill>
                <a:prstClr val="white"/>
              </a:solidFill>
              <a:effectLst/>
              <a:uLnTx/>
              <a:uFillTx/>
              <a:latin typeface="Segoe UI Black" panose="020B0A02040204020203" pitchFamily="34" charset="0"/>
              <a:ea typeface="Segoe UI Black" panose="020B0A02040204020203" pitchFamily="34" charset="0"/>
              <a:cs typeface="Segoe UI Black" panose="020B0A02040204020203" pitchFamily="34" charset="0"/>
            </a:endParaRPr>
          </a:p>
        </p:txBody>
      </p:sp>
      <p:sp>
        <p:nvSpPr>
          <p:cNvPr id="6" name="ZoneTexte 5"/>
          <p:cNvSpPr txBox="1"/>
          <p:nvPr/>
        </p:nvSpPr>
        <p:spPr>
          <a:xfrm>
            <a:off x="3214574" y="1909402"/>
            <a:ext cx="1535289" cy="1588585"/>
          </a:xfrm>
          <a:prstGeom prst="rect">
            <a:avLst/>
          </a:prstGeom>
        </p:spPr>
        <p:txBody>
          <a:bodyPr vert="horz" wrap="square" lIns="91440" tIns="45720" rIns="91440" bIns="45720" rtlCol="0" anchor="b">
            <a:normAutofit fontScale="92500" lnSpcReduction="200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800" b="0" i="0" u="none" strike="noStrike" kern="1200" cap="none" spc="0" normalizeH="0" baseline="0" noProof="0" dirty="0">
                <a:ln>
                  <a:noFill/>
                </a:ln>
                <a:solidFill>
                  <a:prstClr val="white"/>
                </a:solidFill>
                <a:effectLst/>
                <a:uLnTx/>
                <a:uFillTx/>
                <a:latin typeface="Segoe UI Black" panose="020B0A02040204020203" pitchFamily="34" charset="0"/>
                <a:ea typeface="Segoe UI Black" panose="020B0A02040204020203" pitchFamily="34" charset="0"/>
                <a:cs typeface="Segoe UI Black" panose="020B0A02040204020203" pitchFamily="34" charset="0"/>
              </a:rPr>
              <a:t>30 k€/an pour un débutant</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dirty="0">
              <a:ln>
                <a:noFill/>
              </a:ln>
              <a:solidFill>
                <a:prstClr val="white"/>
              </a:solidFill>
              <a:effectLst/>
              <a:uLnTx/>
              <a:uFillTx/>
              <a:latin typeface="Segoe UI Black" panose="020B0A02040204020203" pitchFamily="34" charset="0"/>
              <a:ea typeface="Segoe UI Black" panose="020B0A02040204020203" pitchFamily="34" charset="0"/>
              <a:cs typeface="Segoe UI Black" panose="020B0A02040204020203" pitchFamily="34" charset="0"/>
            </a:endParaRPr>
          </a:p>
          <a:p>
            <a:pPr algn="ctr">
              <a:defRPr/>
            </a:pPr>
            <a:r>
              <a:rPr lang="fr-FR" dirty="0">
                <a:solidFill>
                  <a:prstClr val="white"/>
                </a:solidFill>
                <a:latin typeface="Segoe UI Black" panose="020B0A02040204020203" pitchFamily="34" charset="0"/>
                <a:ea typeface="Segoe UI Black" panose="020B0A02040204020203" pitchFamily="34" charset="0"/>
                <a:cs typeface="Segoe UI Black" panose="020B0A02040204020203" pitchFamily="34" charset="0"/>
              </a:rPr>
              <a:t>60 k€/an pour un expérimenté</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dirty="0">
              <a:ln>
                <a:noFill/>
              </a:ln>
              <a:solidFill>
                <a:prstClr val="white"/>
              </a:solidFill>
              <a:effectLst/>
              <a:uLnTx/>
              <a:uFillTx/>
              <a:latin typeface="Segoe UI Black" panose="020B0A02040204020203" pitchFamily="34" charset="0"/>
              <a:ea typeface="Segoe UI Black" panose="020B0A02040204020203" pitchFamily="34" charset="0"/>
              <a:cs typeface="Segoe UI Black" panose="020B0A02040204020203" pitchFamily="34" charset="0"/>
            </a:endParaRPr>
          </a:p>
        </p:txBody>
      </p:sp>
      <p:sp>
        <p:nvSpPr>
          <p:cNvPr id="15" name="Ellipse 14"/>
          <p:cNvSpPr/>
          <p:nvPr/>
        </p:nvSpPr>
        <p:spPr>
          <a:xfrm>
            <a:off x="3748693" y="3933057"/>
            <a:ext cx="2166072" cy="2166072"/>
          </a:xfrm>
          <a:prstGeom prst="ellipse">
            <a:avLst/>
          </a:prstGeom>
          <a:solidFill>
            <a:srgbClr val="348899">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ZoneTexte 8"/>
          <p:cNvSpPr txBox="1"/>
          <p:nvPr/>
        </p:nvSpPr>
        <p:spPr>
          <a:xfrm>
            <a:off x="3477188" y="4765198"/>
            <a:ext cx="2697960" cy="440040"/>
          </a:xfrm>
          <a:prstGeom prst="rect">
            <a:avLst/>
          </a:prstGeom>
        </p:spPr>
        <p:txBody>
          <a:bodyPr vert="horz" wrap="square" lIns="91440" tIns="45720" rIns="91440" bIns="45720" rtlCol="0" anchor="b">
            <a:normAutofit fontScale="77500" lnSpcReduction="20000"/>
          </a:bodyPr>
          <a:lstStyle/>
          <a:p>
            <a:pPr lvl="0" algn="ctr">
              <a:defRPr/>
            </a:pPr>
            <a:r>
              <a:rPr lang="fr-FR" dirty="0">
                <a:solidFill>
                  <a:prstClr val="white"/>
                </a:solidFill>
                <a:latin typeface="Segoe UI Black" panose="020B0A02040204020203" pitchFamily="34" charset="0"/>
                <a:ea typeface="Segoe UI Black" panose="020B0A02040204020203" pitchFamily="34" charset="0"/>
                <a:cs typeface="Segoe UI Black" panose="020B0A02040204020203" pitchFamily="34" charset="0"/>
              </a:rPr>
              <a:t>3000 offres d’emploi</a:t>
            </a:r>
          </a:p>
          <a:p>
            <a:pPr lvl="0" algn="ctr">
              <a:defRPr/>
            </a:pPr>
            <a:r>
              <a:rPr lang="fr-FR" dirty="0">
                <a:solidFill>
                  <a:prstClr val="white"/>
                </a:solidFill>
                <a:latin typeface="Segoe UI Black" panose="020B0A02040204020203" pitchFamily="34" charset="0"/>
                <a:ea typeface="Segoe UI Black" panose="020B0A02040204020203" pitchFamily="34" charset="0"/>
                <a:cs typeface="Segoe UI Black" panose="020B0A02040204020203" pitchFamily="34" charset="0"/>
              </a:rPr>
              <a:t>sur Indeed</a:t>
            </a:r>
          </a:p>
        </p:txBody>
      </p:sp>
      <p:sp>
        <p:nvSpPr>
          <p:cNvPr id="16" name="Ellipse 15"/>
          <p:cNvSpPr/>
          <p:nvPr/>
        </p:nvSpPr>
        <p:spPr>
          <a:xfrm>
            <a:off x="6942136" y="3190170"/>
            <a:ext cx="2749459" cy="2749459"/>
          </a:xfrm>
          <a:prstGeom prst="ellipse">
            <a:avLst/>
          </a:prstGeom>
          <a:solidFill>
            <a:srgbClr val="348899">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ZoneTexte 7"/>
          <p:cNvSpPr txBox="1"/>
          <p:nvPr/>
        </p:nvSpPr>
        <p:spPr>
          <a:xfrm>
            <a:off x="6942136" y="4549620"/>
            <a:ext cx="2697960" cy="440040"/>
          </a:xfrm>
          <a:prstGeom prst="rect">
            <a:avLst/>
          </a:prstGeom>
        </p:spPr>
        <p:txBody>
          <a:bodyPr vert="horz" wrap="square" lIns="91440" tIns="45720" rIns="91440" bIns="45720" rtlCol="0" anchor="b">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400" b="0" i="0" u="none" strike="noStrike" kern="1200" cap="none" spc="0" normalizeH="0" baseline="0" noProof="0" dirty="0">
                <a:ln>
                  <a:noFill/>
                </a:ln>
                <a:solidFill>
                  <a:prstClr val="white"/>
                </a:solidFill>
                <a:effectLst/>
                <a:uLnTx/>
                <a:uFillTx/>
                <a:latin typeface="Segoe UI Black" panose="020B0A02040204020203" pitchFamily="34" charset="0"/>
                <a:ea typeface="Segoe UI Black" panose="020B0A02040204020203" pitchFamily="34" charset="0"/>
                <a:cs typeface="Segoe UI Black" panose="020B0A02040204020203" pitchFamily="34" charset="0"/>
              </a:rPr>
              <a:t>6000 entreprises en France annoncent développer sur mobile</a:t>
            </a:r>
          </a:p>
        </p:txBody>
      </p:sp>
    </p:spTree>
    <p:extLst>
      <p:ext uri="{BB962C8B-B14F-4D97-AF65-F5344CB8AC3E}">
        <p14:creationId xmlns:p14="http://schemas.microsoft.com/office/powerpoint/2010/main" val="12855362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b80d6b14-be0f-416c-82c0-12d39611c6cf">
      <Terms xmlns="http://schemas.microsoft.com/office/infopath/2007/PartnerControls"/>
    </lcf76f155ced4ddcb4097134ff3c332f>
    <TaxCatchAll xmlns="609c1884-c007-4f74-a870-db964719ba2c"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Version=15.0.0.0, Culture=neutral, PublicKeyToken=71e9bce111e9429c</Assembly>
    <Class>Microsoft.Office.DocumentManagement.Internal.DocIdHandler</Class>
    <Data/>
    <Filter/>
  </Receiver>
</spe:Receivers>
</file>

<file path=customXml/item4.xml><?xml version="1.0" encoding="utf-8"?>
<ct:contentTypeSchema xmlns:ct="http://schemas.microsoft.com/office/2006/metadata/contentType" xmlns:ma="http://schemas.microsoft.com/office/2006/metadata/properties/metaAttributes" ct:_="" ma:_="" ma:contentTypeName="Document" ma:contentTypeID="0x01010074DB72F03D72234285FDA408429E7F99" ma:contentTypeVersion="15" ma:contentTypeDescription="Crée un document." ma:contentTypeScope="" ma:versionID="ac0ba367831103afa6e31f1a1e84bfb2">
  <xsd:schema xmlns:xsd="http://www.w3.org/2001/XMLSchema" xmlns:xs="http://www.w3.org/2001/XMLSchema" xmlns:p="http://schemas.microsoft.com/office/2006/metadata/properties" xmlns:ns2="b80d6b14-be0f-416c-82c0-12d39611c6cf" xmlns:ns3="609c1884-c007-4f74-a870-db964719ba2c" targetNamespace="http://schemas.microsoft.com/office/2006/metadata/properties" ma:root="true" ma:fieldsID="53f66152616988b84bb00e4ae41f605b" ns2:_="" ns3:_="">
    <xsd:import namespace="b80d6b14-be0f-416c-82c0-12d39611c6cf"/>
    <xsd:import namespace="609c1884-c007-4f74-a870-db964719ba2c"/>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DateTaken" minOccurs="0"/>
                <xsd:element ref="ns2:MediaServiceAutoTags" minOccurs="0"/>
                <xsd:element ref="ns2:MediaLengthInSecond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80d6b14-be0f-416c-82c0-12d39611c6c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LengthInSeconds" ma:index="14" nillable="true" ma:displayName="MediaLengthInSeconds" ma:hidden="true" ma:internalName="MediaLengthInSeconds" ma:readOnly="true">
      <xsd:simpleType>
        <xsd:restriction base="dms:Unknown"/>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lcf76f155ced4ddcb4097134ff3c332f" ma:index="21" nillable="true" ma:taxonomy="true" ma:internalName="lcf76f155ced4ddcb4097134ff3c332f" ma:taxonomyFieldName="MediaServiceImageTags" ma:displayName="Balises d’images" ma:readOnly="false" ma:fieldId="{5cf76f15-5ced-4ddc-b409-7134ff3c332f}" ma:taxonomyMulti="true" ma:sspId="1913a2dd-6951-4a39-aa24-921745c2a732"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609c1884-c007-4f74-a870-db964719ba2c" elementFormDefault="qualified">
    <xsd:import namespace="http://schemas.microsoft.com/office/2006/documentManagement/types"/>
    <xsd:import namespace="http://schemas.microsoft.com/office/infopath/2007/PartnerControls"/>
    <xsd:element name="SharedWithUsers" ma:index="10"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Partagé avec détails" ma:internalName="SharedWithDetails" ma:readOnly="true">
      <xsd:simpleType>
        <xsd:restriction base="dms:Note">
          <xsd:maxLength value="255"/>
        </xsd:restriction>
      </xsd:simpleType>
    </xsd:element>
    <xsd:element name="TaxCatchAll" ma:index="22" nillable="true" ma:displayName="Taxonomy Catch All Column" ma:hidden="true" ma:list="{8d1334aa-9d77-4a74-ac1a-0d58a81260e4}" ma:internalName="TaxCatchAll" ma:showField="CatchAllData" ma:web="609c1884-c007-4f74-a870-db964719ba2c">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2EF6D1E-0E65-4BB5-A6A5-9000A1B3B9BA}">
  <ds:schemaRefs>
    <ds:schemaRef ds:uri="http://schemas.microsoft.com/office/2006/metadata/properties"/>
    <ds:schemaRef ds:uri="http://schemas.microsoft.com/office/infopath/2007/PartnerControls"/>
    <ds:schemaRef ds:uri="48513151-72dc-4d20-a25c-0c8180736831"/>
  </ds:schemaRefs>
</ds:datastoreItem>
</file>

<file path=customXml/itemProps2.xml><?xml version="1.0" encoding="utf-8"?>
<ds:datastoreItem xmlns:ds="http://schemas.openxmlformats.org/officeDocument/2006/customXml" ds:itemID="{8B62D856-DF2C-40AC-8EDF-345B8D4B4A6E}">
  <ds:schemaRefs>
    <ds:schemaRef ds:uri="http://schemas.microsoft.com/sharepoint/v3/contenttype/forms"/>
  </ds:schemaRefs>
</ds:datastoreItem>
</file>

<file path=customXml/itemProps3.xml><?xml version="1.0" encoding="utf-8"?>
<ds:datastoreItem xmlns:ds="http://schemas.openxmlformats.org/officeDocument/2006/customXml" ds:itemID="{0C0D07BF-C65A-48E5-B141-3332CAA0CE7B}">
  <ds:schemaRefs>
    <ds:schemaRef ds:uri="http://schemas.microsoft.com/sharepoint/events"/>
  </ds:schemaRefs>
</ds:datastoreItem>
</file>

<file path=customXml/itemProps4.xml><?xml version="1.0" encoding="utf-8"?>
<ds:datastoreItem xmlns:ds="http://schemas.openxmlformats.org/officeDocument/2006/customXml" ds:itemID="{E4D3FA97-6FAE-4946-8BA7-5D00098E73C5}"/>
</file>

<file path=docProps/app.xml><?xml version="1.0" encoding="utf-8"?>
<Properties xmlns="http://schemas.openxmlformats.org/officeDocument/2006/extended-properties" xmlns:vt="http://schemas.openxmlformats.org/officeDocument/2006/docPropsVTypes">
  <Template/>
  <TotalTime>5153</TotalTime>
  <Words>1705</Words>
  <Application>Microsoft Office PowerPoint</Application>
  <PresentationFormat>Grand écran</PresentationFormat>
  <Paragraphs>282</Paragraphs>
  <Slides>29</Slides>
  <Notes>4</Notes>
  <HiddenSlides>0</HiddenSlides>
  <MMClips>0</MMClips>
  <ScaleCrop>false</ScaleCrop>
  <HeadingPairs>
    <vt:vector size="6" baseType="variant">
      <vt:variant>
        <vt:lpstr>Polices utilisées</vt:lpstr>
      </vt:variant>
      <vt:variant>
        <vt:i4>10</vt:i4>
      </vt:variant>
      <vt:variant>
        <vt:lpstr>Thème</vt:lpstr>
      </vt:variant>
      <vt:variant>
        <vt:i4>6</vt:i4>
      </vt:variant>
      <vt:variant>
        <vt:lpstr>Titres des diapositives</vt:lpstr>
      </vt:variant>
      <vt:variant>
        <vt:i4>29</vt:i4>
      </vt:variant>
    </vt:vector>
  </HeadingPairs>
  <TitlesOfParts>
    <vt:vector size="45" baseType="lpstr">
      <vt:lpstr>Arial</vt:lpstr>
      <vt:lpstr>Calibri</vt:lpstr>
      <vt:lpstr>DejaVu Sans</vt:lpstr>
      <vt:lpstr>Segoe UI</vt:lpstr>
      <vt:lpstr>Segoe UI Black</vt:lpstr>
      <vt:lpstr>Segoe UI Light</vt:lpstr>
      <vt:lpstr>Segoe UI Semibold</vt:lpstr>
      <vt:lpstr>Symbol</vt:lpstr>
      <vt:lpstr>Times New Roman</vt:lpstr>
      <vt:lpstr>Wingdings</vt:lpstr>
      <vt:lpstr>Office Theme</vt:lpstr>
      <vt:lpstr>Office Theme</vt:lpstr>
      <vt:lpstr>Office Theme</vt:lpstr>
      <vt:lpstr>Office Theme</vt:lpstr>
      <vt:lpstr>Office Theme</vt:lpstr>
      <vt:lpstr>Office Theme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Les opportunités pour le développeur mobile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Les technologies de développement mobile</vt:lpstr>
      <vt:lpstr>Présentation PowerPoint</vt:lpstr>
      <vt:lpstr>Présentation PowerPoint</vt:lpstr>
      <vt:lpstr>Présentation PowerPoint</vt:lpstr>
      <vt:lpstr>Présentation PowerPoint</vt:lpstr>
      <vt:lpstr>Présentation PowerPoint</vt:lpstr>
      <vt:lpstr>Tour d’horizon des technologies multiplateformes</vt:lpstr>
      <vt:lpstr>Présentation PowerPoint</vt:lpstr>
      <vt:lpstr>Présentation PowerPoint</vt:lpstr>
      <vt:lpstr>Présentation PowerPoint</vt:lpstr>
      <vt:lpstr>Présentation PowerPoint</vt:lpstr>
      <vt:lpstr>Quelles technologies pour quels usages ?</vt:lpstr>
      <vt:lpstr>Quelles technologies pour quels usages ?</vt:lpstr>
    </vt:vector>
  </TitlesOfParts>
  <Company>editions Eni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subject/>
  <dc:creator>Nathalie HERVOCHE</dc:creator>
  <dc:description/>
  <cp:lastModifiedBy>Cédric Millauriaux</cp:lastModifiedBy>
  <cp:revision>280</cp:revision>
  <dcterms:created xsi:type="dcterms:W3CDTF">2017-05-09T08:51:09Z</dcterms:created>
  <dcterms:modified xsi:type="dcterms:W3CDTF">2018-10-02T08:17:31Z</dcterms:modified>
  <dc:language>fr-FR</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mpany">
    <vt:lpwstr>editions Eni</vt:lpwstr>
  </property>
  <property fmtid="{D5CDD505-2E9C-101B-9397-08002B2CF9AE}" pid="4" name="ContentTypeId">
    <vt:lpwstr>0x01010074DB72F03D72234285FDA408429E7F99</vt:lpwstr>
  </property>
  <property fmtid="{D5CDD505-2E9C-101B-9397-08002B2CF9AE}" pid="5" name="HiddenSlides">
    <vt:i4>0</vt:i4>
  </property>
  <property fmtid="{D5CDD505-2E9C-101B-9397-08002B2CF9AE}" pid="6" name="HyperlinksChanged">
    <vt:bool>false</vt:bool>
  </property>
  <property fmtid="{D5CDD505-2E9C-101B-9397-08002B2CF9AE}" pid="7" name="LinksUpToDate">
    <vt:bool>false</vt:bool>
  </property>
  <property fmtid="{D5CDD505-2E9C-101B-9397-08002B2CF9AE}" pid="8" name="MMClips">
    <vt:i4>0</vt:i4>
  </property>
  <property fmtid="{D5CDD505-2E9C-101B-9397-08002B2CF9AE}" pid="9" name="Notes">
    <vt:i4>11</vt:i4>
  </property>
  <property fmtid="{D5CDD505-2E9C-101B-9397-08002B2CF9AE}" pid="10" name="PresentationFormat">
    <vt:lpwstr>Grand écran</vt:lpwstr>
  </property>
  <property fmtid="{D5CDD505-2E9C-101B-9397-08002B2CF9AE}" pid="11" name="ScaleCrop">
    <vt:bool>false</vt:bool>
  </property>
  <property fmtid="{D5CDD505-2E9C-101B-9397-08002B2CF9AE}" pid="12" name="ShareDoc">
    <vt:bool>false</vt:bool>
  </property>
  <property fmtid="{D5CDD505-2E9C-101B-9397-08002B2CF9AE}" pid="13" name="Slides">
    <vt:i4>40</vt:i4>
  </property>
  <property fmtid="{D5CDD505-2E9C-101B-9397-08002B2CF9AE}" pid="14" name="_dlc_DocIdItemGuid">
    <vt:lpwstr>e2379146-a381-4521-88ae-d788b1153c91</vt:lpwstr>
  </property>
</Properties>
</file>