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 id="2147483661" r:id="rId6"/>
    <p:sldMasterId id="2147483674" r:id="rId7"/>
    <p:sldMasterId id="2147483687" r:id="rId8"/>
    <p:sldMasterId id="2147483700" r:id="rId9"/>
    <p:sldMasterId id="2147483713" r:id="rId10"/>
  </p:sldMasterIdLst>
  <p:notesMasterIdLst>
    <p:notesMasterId r:id="rId42"/>
  </p:notesMasterIdLst>
  <p:sldIdLst>
    <p:sldId id="256" r:id="rId11"/>
    <p:sldId id="257" r:id="rId12"/>
    <p:sldId id="258" r:id="rId13"/>
    <p:sldId id="259" r:id="rId14"/>
    <p:sldId id="260" r:id="rId15"/>
    <p:sldId id="261" r:id="rId16"/>
    <p:sldId id="263" r:id="rId17"/>
    <p:sldId id="264" r:id="rId18"/>
    <p:sldId id="267" r:id="rId19"/>
    <p:sldId id="262" r:id="rId20"/>
    <p:sldId id="268" r:id="rId21"/>
    <p:sldId id="269" r:id="rId22"/>
    <p:sldId id="270" r:id="rId23"/>
    <p:sldId id="315" r:id="rId24"/>
    <p:sldId id="271" r:id="rId25"/>
    <p:sldId id="313" r:id="rId26"/>
    <p:sldId id="314" r:id="rId27"/>
    <p:sldId id="273" r:id="rId28"/>
    <p:sldId id="265" r:id="rId29"/>
    <p:sldId id="266" r:id="rId30"/>
    <p:sldId id="316" r:id="rId31"/>
    <p:sldId id="317" r:id="rId32"/>
    <p:sldId id="318" r:id="rId33"/>
    <p:sldId id="319" r:id="rId34"/>
    <p:sldId id="320" r:id="rId35"/>
    <p:sldId id="321" r:id="rId36"/>
    <p:sldId id="322" r:id="rId37"/>
    <p:sldId id="324" r:id="rId38"/>
    <p:sldId id="325" r:id="rId39"/>
    <p:sldId id="288" r:id="rId40"/>
    <p:sldId id="280" r:id="rId4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06EC264-C5C4-4AD8-9D8C-AC5E8FED16C1}">
          <p14:sldIdLst>
            <p14:sldId id="256"/>
            <p14:sldId id="257"/>
            <p14:sldId id="258"/>
            <p14:sldId id="259"/>
            <p14:sldId id="260"/>
            <p14:sldId id="261"/>
          </p14:sldIdLst>
        </p14:section>
        <p14:section name="Section sans titre" id="{41682E1E-9852-4E4D-BBC5-56C31AE8832D}">
          <p14:sldIdLst>
            <p14:sldId id="263"/>
            <p14:sldId id="264"/>
            <p14:sldId id="267"/>
            <p14:sldId id="262"/>
            <p14:sldId id="268"/>
            <p14:sldId id="269"/>
            <p14:sldId id="270"/>
            <p14:sldId id="315"/>
            <p14:sldId id="271"/>
            <p14:sldId id="313"/>
            <p14:sldId id="314"/>
            <p14:sldId id="273"/>
            <p14:sldId id="265"/>
            <p14:sldId id="266"/>
            <p14:sldId id="316"/>
            <p14:sldId id="317"/>
            <p14:sldId id="318"/>
            <p14:sldId id="319"/>
            <p14:sldId id="320"/>
            <p14:sldId id="321"/>
            <p14:sldId id="322"/>
            <p14:sldId id="324"/>
            <p14:sldId id="325"/>
            <p14:sldId id="288"/>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ie VILLETORTE" initials="EV" lastIdx="6" clrIdx="0">
    <p:extLst>
      <p:ext uri="{19B8F6BF-5375-455C-9EA6-DF929625EA0E}">
        <p15:presenceInfo xmlns:p15="http://schemas.microsoft.com/office/powerpoint/2012/main" userId="Emilie VILLETORTE" providerId="None"/>
      </p:ext>
    </p:extLst>
  </p:cmAuthor>
  <p:cmAuthor id="2" name="Cédric Millauriaux" initials="CM" lastIdx="1" clrIdx="1">
    <p:extLst>
      <p:ext uri="{19B8F6BF-5375-455C-9EA6-DF929625EA0E}">
        <p15:presenceInfo xmlns:p15="http://schemas.microsoft.com/office/powerpoint/2012/main" userId="f4aefbae1c9d39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88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11C6AA-5F9A-46FF-BBC8-12633ABFFD99}" v="39" dt="2018-10-02T09:53:44.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48"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viewProps" Target="viewProps.xml"/><Relationship Id="rId6" Type="http://schemas.openxmlformats.org/officeDocument/2006/relationships/slideMaster" Target="slideMasters/slideMaster2.xml"/><Relationship Id="rId5" Type="http://schemas.openxmlformats.org/officeDocument/2006/relationships/slideMaster" Target="slideMasters/slideMaster1.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microsoft.com/office/2015/10/relationships/revisionInfo" Target="revisionInfo.xml"/><Relationship Id="rId10" Type="http://schemas.openxmlformats.org/officeDocument/2006/relationships/slideMaster" Target="slideMasters/slideMaster6.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Master" Target="slideMasters/slideMaster4.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heme" Target="theme/theme1.xml"/><Relationship Id="rId20" Type="http://schemas.openxmlformats.org/officeDocument/2006/relationships/slide" Target="slides/slide10.xml"/><Relationship Id="rId41"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édric Millauriaux" userId="f4aefbae1c9d398b" providerId="LiveId" clId="{296B1A24-0266-4C6F-AFFB-DE46B1616E46}"/>
    <pc:docChg chg="undo custSel addSld delSld modSld sldOrd modSection">
      <pc:chgData name="Cédric Millauriaux" userId="f4aefbae1c9d398b" providerId="LiveId" clId="{296B1A24-0266-4C6F-AFFB-DE46B1616E46}" dt="2018-09-04T16:51:33.889" v="6362" actId="20577"/>
      <pc:docMkLst>
        <pc:docMk/>
      </pc:docMkLst>
      <pc:sldChg chg="modSp">
        <pc:chgData name="Cédric Millauriaux" userId="f4aefbae1c9d398b" providerId="LiveId" clId="{296B1A24-0266-4C6F-AFFB-DE46B1616E46}" dt="2018-09-04T13:12:14.482" v="106" actId="27636"/>
        <pc:sldMkLst>
          <pc:docMk/>
          <pc:sldMk cId="0" sldId="257"/>
        </pc:sldMkLst>
        <pc:spChg chg="mod">
          <ac:chgData name="Cédric Millauriaux" userId="f4aefbae1c9d398b" providerId="LiveId" clId="{296B1A24-0266-4C6F-AFFB-DE46B1616E46}" dt="2018-09-04T13:12:14.482" v="106" actId="27636"/>
          <ac:spMkLst>
            <pc:docMk/>
            <pc:sldMk cId="0" sldId="257"/>
            <ac:spMk id="263" creationId="{00000000-0000-0000-0000-000000000000}"/>
          </ac:spMkLst>
        </pc:spChg>
      </pc:sldChg>
      <pc:sldChg chg="addSp delSp modSp">
        <pc:chgData name="Cédric Millauriaux" userId="f4aefbae1c9d398b" providerId="LiveId" clId="{296B1A24-0266-4C6F-AFFB-DE46B1616E46}" dt="2018-09-04T13:24:08.624" v="662" actId="20577"/>
        <pc:sldMkLst>
          <pc:docMk/>
          <pc:sldMk cId="2250719781" sldId="259"/>
        </pc:sldMkLst>
        <pc:spChg chg="add mod">
          <ac:chgData name="Cédric Millauriaux" userId="f4aefbae1c9d398b" providerId="LiveId" clId="{296B1A24-0266-4C6F-AFFB-DE46B1616E46}" dt="2018-09-04T13:21:46.140" v="485" actId="1076"/>
          <ac:spMkLst>
            <pc:docMk/>
            <pc:sldMk cId="2250719781" sldId="259"/>
            <ac:spMk id="19" creationId="{CE9DFD8D-A53F-4E6E-B96D-ABDBDA717C39}"/>
          </ac:spMkLst>
        </pc:spChg>
        <pc:spChg chg="add mod">
          <ac:chgData name="Cédric Millauriaux" userId="f4aefbae1c9d398b" providerId="LiveId" clId="{296B1A24-0266-4C6F-AFFB-DE46B1616E46}" dt="2018-09-04T13:21:46.140" v="485" actId="1076"/>
          <ac:spMkLst>
            <pc:docMk/>
            <pc:sldMk cId="2250719781" sldId="259"/>
            <ac:spMk id="20" creationId="{B9C0A16A-19B4-40CD-A5E9-6DD1393DDE52}"/>
          </ac:spMkLst>
        </pc:spChg>
        <pc:spChg chg="add mod">
          <ac:chgData name="Cédric Millauriaux" userId="f4aefbae1c9d398b" providerId="LiveId" clId="{296B1A24-0266-4C6F-AFFB-DE46B1616E46}" dt="2018-09-04T13:21:46.140" v="485" actId="1076"/>
          <ac:spMkLst>
            <pc:docMk/>
            <pc:sldMk cId="2250719781" sldId="259"/>
            <ac:spMk id="21" creationId="{ECDD28C6-D74B-455B-B941-CE55681C394C}"/>
          </ac:spMkLst>
        </pc:spChg>
        <pc:spChg chg="add mod">
          <ac:chgData name="Cédric Millauriaux" userId="f4aefbae1c9d398b" providerId="LiveId" clId="{296B1A24-0266-4C6F-AFFB-DE46B1616E46}" dt="2018-09-04T13:21:46.140" v="485" actId="1076"/>
          <ac:spMkLst>
            <pc:docMk/>
            <pc:sldMk cId="2250719781" sldId="259"/>
            <ac:spMk id="22" creationId="{FC5BAB55-6AAE-43DA-89F9-EE25A89F0061}"/>
          </ac:spMkLst>
        </pc:spChg>
        <pc:spChg chg="add mod">
          <ac:chgData name="Cédric Millauriaux" userId="f4aefbae1c9d398b" providerId="LiveId" clId="{296B1A24-0266-4C6F-AFFB-DE46B1616E46}" dt="2018-09-04T13:21:46.140" v="485" actId="1076"/>
          <ac:spMkLst>
            <pc:docMk/>
            <pc:sldMk cId="2250719781" sldId="259"/>
            <ac:spMk id="23" creationId="{8E533EE3-3519-40ED-8B11-EAB7CE30C870}"/>
          </ac:spMkLst>
        </pc:spChg>
        <pc:spChg chg="add mod">
          <ac:chgData name="Cédric Millauriaux" userId="f4aefbae1c9d398b" providerId="LiveId" clId="{296B1A24-0266-4C6F-AFFB-DE46B1616E46}" dt="2018-09-04T13:21:46.140" v="485" actId="1076"/>
          <ac:spMkLst>
            <pc:docMk/>
            <pc:sldMk cId="2250719781" sldId="259"/>
            <ac:spMk id="24" creationId="{203301FE-73FB-4DC8-A255-038843D88D07}"/>
          </ac:spMkLst>
        </pc:spChg>
        <pc:spChg chg="mod">
          <ac:chgData name="Cédric Millauriaux" userId="f4aefbae1c9d398b" providerId="LiveId" clId="{296B1A24-0266-4C6F-AFFB-DE46B1616E46}" dt="2018-09-04T13:21:46.140" v="485" actId="1076"/>
          <ac:spMkLst>
            <pc:docMk/>
            <pc:sldMk cId="2250719781" sldId="259"/>
            <ac:spMk id="269" creationId="{00000000-0000-0000-0000-000000000000}"/>
          </ac:spMkLst>
        </pc:spChg>
        <pc:spChg chg="del">
          <ac:chgData name="Cédric Millauriaux" userId="f4aefbae1c9d398b" providerId="LiveId" clId="{296B1A24-0266-4C6F-AFFB-DE46B1616E46}" dt="2018-09-04T13:12:06.895" v="102" actId="478"/>
          <ac:spMkLst>
            <pc:docMk/>
            <pc:sldMk cId="2250719781" sldId="259"/>
            <ac:spMk id="270" creationId="{00000000-0000-0000-0000-000000000000}"/>
          </ac:spMkLst>
        </pc:spChg>
        <pc:spChg chg="del">
          <ac:chgData name="Cédric Millauriaux" userId="f4aefbae1c9d398b" providerId="LiveId" clId="{296B1A24-0266-4C6F-AFFB-DE46B1616E46}" dt="2018-09-04T13:12:07.552" v="103" actId="478"/>
          <ac:spMkLst>
            <pc:docMk/>
            <pc:sldMk cId="2250719781" sldId="259"/>
            <ac:spMk id="271" creationId="{00000000-0000-0000-0000-000000000000}"/>
          </ac:spMkLst>
        </pc:spChg>
        <pc:spChg chg="del">
          <ac:chgData name="Cédric Millauriaux" userId="f4aefbae1c9d398b" providerId="LiveId" clId="{296B1A24-0266-4C6F-AFFB-DE46B1616E46}" dt="2018-09-04T13:12:08.607" v="104" actId="478"/>
          <ac:spMkLst>
            <pc:docMk/>
            <pc:sldMk cId="2250719781" sldId="259"/>
            <ac:spMk id="272" creationId="{00000000-0000-0000-0000-000000000000}"/>
          </ac:spMkLst>
        </pc:spChg>
        <pc:spChg chg="mod">
          <ac:chgData name="Cédric Millauriaux" userId="f4aefbae1c9d398b" providerId="LiveId" clId="{296B1A24-0266-4C6F-AFFB-DE46B1616E46}" dt="2018-09-04T13:24:08.624" v="662" actId="20577"/>
          <ac:spMkLst>
            <pc:docMk/>
            <pc:sldMk cId="2250719781" sldId="259"/>
            <ac:spMk id="273" creationId="{00000000-0000-0000-0000-000000000000}"/>
          </ac:spMkLst>
        </pc:spChg>
        <pc:spChg chg="del">
          <ac:chgData name="Cédric Millauriaux" userId="f4aefbae1c9d398b" providerId="LiveId" clId="{296B1A24-0266-4C6F-AFFB-DE46B1616E46}" dt="2018-09-04T13:12:05.488" v="101" actId="478"/>
          <ac:spMkLst>
            <pc:docMk/>
            <pc:sldMk cId="2250719781" sldId="259"/>
            <ac:spMk id="275" creationId="{00000000-0000-0000-0000-000000000000}"/>
          </ac:spMkLst>
        </pc:spChg>
        <pc:spChg chg="del">
          <ac:chgData name="Cédric Millauriaux" userId="f4aefbae1c9d398b" providerId="LiveId" clId="{296B1A24-0266-4C6F-AFFB-DE46B1616E46}" dt="2018-09-04T13:12:05.488" v="101" actId="478"/>
          <ac:spMkLst>
            <pc:docMk/>
            <pc:sldMk cId="2250719781" sldId="259"/>
            <ac:spMk id="277" creationId="{00000000-0000-0000-0000-000000000000}"/>
          </ac:spMkLst>
        </pc:spChg>
        <pc:spChg chg="mod">
          <ac:chgData name="Cédric Millauriaux" userId="f4aefbae1c9d398b" providerId="LiveId" clId="{296B1A24-0266-4C6F-AFFB-DE46B1616E46}" dt="2018-09-04T13:21:46.140" v="485" actId="1076"/>
          <ac:spMkLst>
            <pc:docMk/>
            <pc:sldMk cId="2250719781" sldId="259"/>
            <ac:spMk id="279" creationId="{00000000-0000-0000-0000-000000000000}"/>
          </ac:spMkLst>
        </pc:spChg>
        <pc:spChg chg="del">
          <ac:chgData name="Cédric Millauriaux" userId="f4aefbae1c9d398b" providerId="LiveId" clId="{296B1A24-0266-4C6F-AFFB-DE46B1616E46}" dt="2018-09-04T13:12:05.488" v="101" actId="478"/>
          <ac:spMkLst>
            <pc:docMk/>
            <pc:sldMk cId="2250719781" sldId="259"/>
            <ac:spMk id="280" creationId="{00000000-0000-0000-0000-000000000000}"/>
          </ac:spMkLst>
        </pc:spChg>
        <pc:picChg chg="del">
          <ac:chgData name="Cédric Millauriaux" userId="f4aefbae1c9d398b" providerId="LiveId" clId="{296B1A24-0266-4C6F-AFFB-DE46B1616E46}" dt="2018-09-04T13:09:59.423" v="5" actId="478"/>
          <ac:picMkLst>
            <pc:docMk/>
            <pc:sldMk cId="2250719781" sldId="259"/>
            <ac:picMk id="274" creationId="{00000000-0000-0000-0000-000000000000}"/>
          </ac:picMkLst>
        </pc:picChg>
        <pc:picChg chg="del">
          <ac:chgData name="Cédric Millauriaux" userId="f4aefbae1c9d398b" providerId="LiveId" clId="{296B1A24-0266-4C6F-AFFB-DE46B1616E46}" dt="2018-09-04T13:09:57.903" v="4" actId="478"/>
          <ac:picMkLst>
            <pc:docMk/>
            <pc:sldMk cId="2250719781" sldId="259"/>
            <ac:picMk id="276" creationId="{00000000-0000-0000-0000-000000000000}"/>
          </ac:picMkLst>
        </pc:picChg>
        <pc:picChg chg="del">
          <ac:chgData name="Cédric Millauriaux" userId="f4aefbae1c9d398b" providerId="LiveId" clId="{296B1A24-0266-4C6F-AFFB-DE46B1616E46}" dt="2018-09-04T13:09:54.882" v="3" actId="478"/>
          <ac:picMkLst>
            <pc:docMk/>
            <pc:sldMk cId="2250719781" sldId="259"/>
            <ac:picMk id="278" creationId="{00000000-0000-0000-0000-000000000000}"/>
          </ac:picMkLst>
        </pc:picChg>
        <pc:picChg chg="del">
          <ac:chgData name="Cédric Millauriaux" userId="f4aefbae1c9d398b" providerId="LiveId" clId="{296B1A24-0266-4C6F-AFFB-DE46B1616E46}" dt="2018-09-04T13:09:59.825" v="6" actId="478"/>
          <ac:picMkLst>
            <pc:docMk/>
            <pc:sldMk cId="2250719781" sldId="259"/>
            <ac:picMk id="281" creationId="{00000000-0000-0000-0000-000000000000}"/>
          </ac:picMkLst>
        </pc:picChg>
        <pc:picChg chg="del">
          <ac:chgData name="Cédric Millauriaux" userId="f4aefbae1c9d398b" providerId="LiveId" clId="{296B1A24-0266-4C6F-AFFB-DE46B1616E46}" dt="2018-09-04T13:12:04.174" v="100" actId="478"/>
          <ac:picMkLst>
            <pc:docMk/>
            <pc:sldMk cId="2250719781" sldId="259"/>
            <ac:picMk id="282" creationId="{00000000-0000-0000-0000-000000000000}"/>
          </ac:picMkLst>
        </pc:picChg>
        <pc:picChg chg="del">
          <ac:chgData name="Cédric Millauriaux" userId="f4aefbae1c9d398b" providerId="LiveId" clId="{296B1A24-0266-4C6F-AFFB-DE46B1616E46}" dt="2018-09-04T13:12:03.768" v="99" actId="478"/>
          <ac:picMkLst>
            <pc:docMk/>
            <pc:sldMk cId="2250719781" sldId="259"/>
            <ac:picMk id="283" creationId="{00000000-0000-0000-0000-000000000000}"/>
          </ac:picMkLst>
        </pc:picChg>
      </pc:sldChg>
      <pc:sldChg chg="modSp">
        <pc:chgData name="Cédric Millauriaux" userId="f4aefbae1c9d398b" providerId="LiveId" clId="{296B1A24-0266-4C6F-AFFB-DE46B1616E46}" dt="2018-09-04T13:35:10.895" v="978" actId="20577"/>
        <pc:sldMkLst>
          <pc:docMk/>
          <pc:sldMk cId="670529268" sldId="260"/>
        </pc:sldMkLst>
        <pc:spChg chg="mod">
          <ac:chgData name="Cédric Millauriaux" userId="f4aefbae1c9d398b" providerId="LiveId" clId="{296B1A24-0266-4C6F-AFFB-DE46B1616E46}" dt="2018-09-04T13:35:10.895" v="978" actId="20577"/>
          <ac:spMkLst>
            <pc:docMk/>
            <pc:sldMk cId="670529268" sldId="260"/>
            <ac:spMk id="286" creationId="{00000000-0000-0000-0000-000000000000}"/>
          </ac:spMkLst>
        </pc:spChg>
      </pc:sldChg>
      <pc:sldChg chg="addSp delSp modSp">
        <pc:chgData name="Cédric Millauriaux" userId="f4aefbae1c9d398b" providerId="LiveId" clId="{296B1A24-0266-4C6F-AFFB-DE46B1616E46}" dt="2018-09-04T14:14:30.186" v="1711" actId="1076"/>
        <pc:sldMkLst>
          <pc:docMk/>
          <pc:sldMk cId="3905715491" sldId="261"/>
        </pc:sldMkLst>
        <pc:spChg chg="add del">
          <ac:chgData name="Cédric Millauriaux" userId="f4aefbae1c9d398b" providerId="LiveId" clId="{296B1A24-0266-4C6F-AFFB-DE46B1616E46}" dt="2018-09-04T14:11:59.523" v="1666"/>
          <ac:spMkLst>
            <pc:docMk/>
            <pc:sldMk cId="3905715491" sldId="261"/>
            <ac:spMk id="2" creationId="{2DDECA5D-49D8-4C16-A677-714CC5D9C4B3}"/>
          </ac:spMkLst>
        </pc:spChg>
        <pc:spChg chg="add mod">
          <ac:chgData name="Cédric Millauriaux" userId="f4aefbae1c9d398b" providerId="LiveId" clId="{296B1A24-0266-4C6F-AFFB-DE46B1616E46}" dt="2018-09-04T14:14:17.173" v="1693" actId="1076"/>
          <ac:spMkLst>
            <pc:docMk/>
            <pc:sldMk cId="3905715491" sldId="261"/>
            <ac:spMk id="6" creationId="{4543CEA7-A931-434F-94B3-2102512C1930}"/>
          </ac:spMkLst>
        </pc:spChg>
        <pc:spChg chg="add mod">
          <ac:chgData name="Cédric Millauriaux" userId="f4aefbae1c9d398b" providerId="LiveId" clId="{296B1A24-0266-4C6F-AFFB-DE46B1616E46}" dt="2018-09-04T14:14:30.186" v="1711" actId="1076"/>
          <ac:spMkLst>
            <pc:docMk/>
            <pc:sldMk cId="3905715491" sldId="261"/>
            <ac:spMk id="12" creationId="{20457360-B022-42C1-8776-87924C53B72E}"/>
          </ac:spMkLst>
        </pc:spChg>
        <pc:spChg chg="mod">
          <ac:chgData name="Cédric Millauriaux" userId="f4aefbae1c9d398b" providerId="LiveId" clId="{296B1A24-0266-4C6F-AFFB-DE46B1616E46}" dt="2018-09-04T14:06:32.488" v="1612" actId="20577"/>
          <ac:spMkLst>
            <pc:docMk/>
            <pc:sldMk cId="3905715491" sldId="261"/>
            <ac:spMk id="287" creationId="{00000000-0000-0000-0000-000000000000}"/>
          </ac:spMkLst>
        </pc:spChg>
        <pc:spChg chg="mod">
          <ac:chgData name="Cédric Millauriaux" userId="f4aefbae1c9d398b" providerId="LiveId" clId="{296B1A24-0266-4C6F-AFFB-DE46B1616E46}" dt="2018-09-04T14:06:45.020" v="1664" actId="20577"/>
          <ac:spMkLst>
            <pc:docMk/>
            <pc:sldMk cId="3905715491" sldId="261"/>
            <ac:spMk id="288" creationId="{00000000-0000-0000-0000-000000000000}"/>
          </ac:spMkLst>
        </pc:spChg>
        <pc:spChg chg="del">
          <ac:chgData name="Cédric Millauriaux" userId="f4aefbae1c9d398b" providerId="LiveId" clId="{296B1A24-0266-4C6F-AFFB-DE46B1616E46}" dt="2018-09-04T14:06:37.234" v="1614" actId="478"/>
          <ac:spMkLst>
            <pc:docMk/>
            <pc:sldMk cId="3905715491" sldId="261"/>
            <ac:spMk id="291" creationId="{00000000-0000-0000-0000-000000000000}"/>
          </ac:spMkLst>
        </pc:spChg>
        <pc:picChg chg="add del">
          <ac:chgData name="Cédric Millauriaux" userId="f4aefbae1c9d398b" providerId="LiveId" clId="{296B1A24-0266-4C6F-AFFB-DE46B1616E46}" dt="2018-09-04T14:13:03.423" v="1668"/>
          <ac:picMkLst>
            <pc:docMk/>
            <pc:sldMk cId="3905715491" sldId="261"/>
            <ac:picMk id="3" creationId="{056D75C1-79E8-4485-9AAA-74508FC9BC1C}"/>
          </ac:picMkLst>
        </pc:picChg>
        <pc:picChg chg="add mod">
          <ac:chgData name="Cédric Millauriaux" userId="f4aefbae1c9d398b" providerId="LiveId" clId="{296B1A24-0266-4C6F-AFFB-DE46B1616E46}" dt="2018-09-04T14:13:14.752" v="1670" actId="1076"/>
          <ac:picMkLst>
            <pc:docMk/>
            <pc:sldMk cId="3905715491" sldId="261"/>
            <ac:picMk id="4" creationId="{3472BDDA-691A-449C-A563-9D8358A37D3F}"/>
          </ac:picMkLst>
        </pc:picChg>
        <pc:picChg chg="add mod">
          <ac:chgData name="Cédric Millauriaux" userId="f4aefbae1c9d398b" providerId="LiveId" clId="{296B1A24-0266-4C6F-AFFB-DE46B1616E46}" dt="2018-09-04T14:14:01.029" v="1672" actId="1076"/>
          <ac:picMkLst>
            <pc:docMk/>
            <pc:sldMk cId="3905715491" sldId="261"/>
            <ac:picMk id="5" creationId="{4576D630-52D2-4A08-9C7E-7945816AE15D}"/>
          </ac:picMkLst>
        </pc:picChg>
        <pc:picChg chg="del">
          <ac:chgData name="Cédric Millauriaux" userId="f4aefbae1c9d398b" providerId="LiveId" clId="{296B1A24-0266-4C6F-AFFB-DE46B1616E46}" dt="2018-09-04T14:06:34.578" v="1613" actId="478"/>
          <ac:picMkLst>
            <pc:docMk/>
            <pc:sldMk cId="3905715491" sldId="261"/>
            <ac:picMk id="290" creationId="{00000000-0000-0000-0000-000000000000}"/>
          </ac:picMkLst>
        </pc:picChg>
      </pc:sldChg>
      <pc:sldMasterChg chg="delSldLayout">
        <pc:chgData name="Cédric Millauriaux" userId="f4aefbae1c9d398b" providerId="LiveId" clId="{296B1A24-0266-4C6F-AFFB-DE46B1616E46}" dt="2018-09-04T13:56:59.721" v="1552" actId="2696"/>
        <pc:sldMasterMkLst>
          <pc:docMk/>
          <pc:sldMasterMk cId="0" sldId="2147483674"/>
        </pc:sldMasterMkLst>
      </pc:sldMasterChg>
    </pc:docChg>
  </pc:docChgLst>
  <pc:docChgLst>
    <pc:chgData name="Cédric Millauriaux" userId="f4aefbae1c9d398b" providerId="LiveId" clId="{5011C6AA-5F9A-46FF-BBC8-12633ABFFD99}"/>
    <pc:docChg chg="delSld modSld modSection">
      <pc:chgData name="Cédric Millauriaux" userId="f4aefbae1c9d398b" providerId="LiveId" clId="{5011C6AA-5F9A-46FF-BBC8-12633ABFFD99}" dt="2018-10-02T09:53:44.005" v="37" actId="2696"/>
      <pc:docMkLst>
        <pc:docMk/>
      </pc:docMkLst>
      <pc:sldChg chg="modSp addCm">
        <pc:chgData name="Cédric Millauriaux" userId="f4aefbae1c9d398b" providerId="LiveId" clId="{5011C6AA-5F9A-46FF-BBC8-12633ABFFD99}" dt="2018-10-02T09:22:20.075" v="36" actId="20577"/>
        <pc:sldMkLst>
          <pc:docMk/>
          <pc:sldMk cId="670529268" sldId="260"/>
        </pc:sldMkLst>
        <pc:spChg chg="mod">
          <ac:chgData name="Cédric Millauriaux" userId="f4aefbae1c9d398b" providerId="LiveId" clId="{5011C6AA-5F9A-46FF-BBC8-12633ABFFD99}" dt="2018-10-02T09:22:20.075" v="36" actId="20577"/>
          <ac:spMkLst>
            <pc:docMk/>
            <pc:sldMk cId="670529268" sldId="260"/>
            <ac:spMk id="6" creationId="{88EF47A1-3808-41EB-BE8D-664E88562CB2}"/>
          </ac:spMkLst>
        </pc:spChg>
      </pc:sldChg>
      <pc:sldChg chg="del">
        <pc:chgData name="Cédric Millauriaux" userId="f4aefbae1c9d398b" providerId="LiveId" clId="{5011C6AA-5F9A-46FF-BBC8-12633ABFFD99}" dt="2018-10-02T09:53:44.005" v="37" actId="2696"/>
        <pc:sldMkLst>
          <pc:docMk/>
          <pc:sldMk cId="3490252817" sldId="272"/>
        </pc:sldMkLst>
      </pc:sldChg>
    </pc:docChg>
  </pc:docChgLst>
  <pc:docChgLst>
    <pc:chgData name="Cédric Millauriaux" userId="f4aefbae1c9d398b" providerId="LiveId" clId="{2AF0B7F5-92A0-43B6-8B93-FC89DB26E989}"/>
    <pc:docChg chg="undo custSel addSld delSld modSld sldOrd modSection">
      <pc:chgData name="Cédric Millauriaux" userId="f4aefbae1c9d398b" providerId="LiveId" clId="{2AF0B7F5-92A0-43B6-8B93-FC89DB26E989}" dt="2018-09-05T15:43:42.824" v="6392"/>
      <pc:docMkLst>
        <pc:docMk/>
      </pc:docMkLst>
      <pc:sldChg chg="modSp">
        <pc:chgData name="Cédric Millauriaux" userId="f4aefbae1c9d398b" providerId="LiveId" clId="{2AF0B7F5-92A0-43B6-8B93-FC89DB26E989}" dt="2018-09-05T08:33:10.829" v="28"/>
        <pc:sldMkLst>
          <pc:docMk/>
          <pc:sldMk cId="0" sldId="256"/>
        </pc:sldMkLst>
        <pc:spChg chg="mod">
          <ac:chgData name="Cédric Millauriaux" userId="f4aefbae1c9d398b" providerId="LiveId" clId="{2AF0B7F5-92A0-43B6-8B93-FC89DB26E989}" dt="2018-09-05T08:33:10.829" v="28"/>
          <ac:spMkLst>
            <pc:docMk/>
            <pc:sldMk cId="0" sldId="256"/>
            <ac:spMk id="260" creationId="{00000000-0000-0000-0000-000000000000}"/>
          </ac:spMkLst>
        </pc:spChg>
      </pc:sldChg>
      <pc:sldChg chg="modSp">
        <pc:chgData name="Cédric Millauriaux" userId="f4aefbae1c9d398b" providerId="LiveId" clId="{2AF0B7F5-92A0-43B6-8B93-FC89DB26E989}" dt="2018-09-05T08:35:33.170" v="299" actId="27636"/>
        <pc:sldMkLst>
          <pc:docMk/>
          <pc:sldMk cId="0" sldId="257"/>
        </pc:sldMkLst>
        <pc:spChg chg="mod">
          <ac:chgData name="Cédric Millauriaux" userId="f4aefbae1c9d398b" providerId="LiveId" clId="{2AF0B7F5-92A0-43B6-8B93-FC89DB26E989}" dt="2018-09-05T08:34:10.870" v="293" actId="20577"/>
          <ac:spMkLst>
            <pc:docMk/>
            <pc:sldMk cId="0" sldId="257"/>
            <ac:spMk id="262" creationId="{00000000-0000-0000-0000-000000000000}"/>
          </ac:spMkLst>
        </pc:spChg>
        <pc:spChg chg="mod">
          <ac:chgData name="Cédric Millauriaux" userId="f4aefbae1c9d398b" providerId="LiveId" clId="{2AF0B7F5-92A0-43B6-8B93-FC89DB26E989}" dt="2018-09-05T08:35:33.170" v="299" actId="27636"/>
          <ac:spMkLst>
            <pc:docMk/>
            <pc:sldMk cId="0" sldId="257"/>
            <ac:spMk id="263" creationId="{00000000-0000-0000-0000-000000000000}"/>
          </ac:spMkLst>
        </pc:spChg>
      </pc:sldChg>
      <pc:sldChg chg="modSp">
        <pc:chgData name="Cédric Millauriaux" userId="f4aefbae1c9d398b" providerId="LiveId" clId="{2AF0B7F5-92A0-43B6-8B93-FC89DB26E989}" dt="2018-09-05T08:39:14.187" v="690" actId="20577"/>
        <pc:sldMkLst>
          <pc:docMk/>
          <pc:sldMk cId="0" sldId="258"/>
        </pc:sldMkLst>
        <pc:spChg chg="mod">
          <ac:chgData name="Cédric Millauriaux" userId="f4aefbae1c9d398b" providerId="LiveId" clId="{2AF0B7F5-92A0-43B6-8B93-FC89DB26E989}" dt="2018-09-05T08:38:06.312" v="303"/>
          <ac:spMkLst>
            <pc:docMk/>
            <pc:sldMk cId="0" sldId="258"/>
            <ac:spMk id="264" creationId="{00000000-0000-0000-0000-000000000000}"/>
          </ac:spMkLst>
        </pc:spChg>
        <pc:spChg chg="mod">
          <ac:chgData name="Cédric Millauriaux" userId="f4aefbae1c9d398b" providerId="LiveId" clId="{2AF0B7F5-92A0-43B6-8B93-FC89DB26E989}" dt="2018-09-05T08:35:39.325" v="301"/>
          <ac:spMkLst>
            <pc:docMk/>
            <pc:sldMk cId="0" sldId="258"/>
            <ac:spMk id="265" creationId="{00000000-0000-0000-0000-000000000000}"/>
          </ac:spMkLst>
        </pc:spChg>
        <pc:spChg chg="mod">
          <ac:chgData name="Cédric Millauriaux" userId="f4aefbae1c9d398b" providerId="LiveId" clId="{2AF0B7F5-92A0-43B6-8B93-FC89DB26E989}" dt="2018-09-05T08:39:14.187" v="690" actId="20577"/>
          <ac:spMkLst>
            <pc:docMk/>
            <pc:sldMk cId="0" sldId="258"/>
            <ac:spMk id="266" creationId="{00000000-0000-0000-0000-000000000000}"/>
          </ac:spMkLst>
        </pc:spChg>
      </pc:sldChg>
      <pc:sldChg chg="modSp del">
        <pc:chgData name="Cédric Millauriaux" userId="f4aefbae1c9d398b" providerId="LiveId" clId="{2AF0B7F5-92A0-43B6-8B93-FC89DB26E989}" dt="2018-09-05T09:23:55.245" v="1402" actId="122"/>
        <pc:sldMkLst>
          <pc:docMk/>
          <pc:sldMk cId="2250719781" sldId="259"/>
        </pc:sldMkLst>
        <pc:spChg chg="mod">
          <ac:chgData name="Cédric Millauriaux" userId="f4aefbae1c9d398b" providerId="LiveId" clId="{2AF0B7F5-92A0-43B6-8B93-FC89DB26E989}" dt="2018-09-05T09:23:55.245" v="1402" actId="122"/>
          <ac:spMkLst>
            <pc:docMk/>
            <pc:sldMk cId="2250719781" sldId="259"/>
            <ac:spMk id="266" creationId="{00000000-0000-0000-0000-000000000000}"/>
          </ac:spMkLst>
        </pc:spChg>
      </pc:sldChg>
      <pc:sldChg chg="addSp delSp modSp add ord">
        <pc:chgData name="Cédric Millauriaux" userId="f4aefbae1c9d398b" providerId="LiveId" clId="{2AF0B7F5-92A0-43B6-8B93-FC89DB26E989}" dt="2018-09-05T08:52:56.409" v="1228" actId="20577"/>
        <pc:sldMkLst>
          <pc:docMk/>
          <pc:sldMk cId="670529268" sldId="260"/>
        </pc:sldMkLst>
        <pc:spChg chg="add del">
          <ac:chgData name="Cédric Millauriaux" userId="f4aefbae1c9d398b" providerId="LiveId" clId="{2AF0B7F5-92A0-43B6-8B93-FC89DB26E989}" dt="2018-09-05T08:48:02.697" v="915"/>
          <ac:spMkLst>
            <pc:docMk/>
            <pc:sldMk cId="670529268" sldId="260"/>
            <ac:spMk id="5" creationId="{97CEB507-821B-411E-86FD-30D352F8E72A}"/>
          </ac:spMkLst>
        </pc:spChg>
        <pc:spChg chg="add mod">
          <ac:chgData name="Cédric Millauriaux" userId="f4aefbae1c9d398b" providerId="LiveId" clId="{2AF0B7F5-92A0-43B6-8B93-FC89DB26E989}" dt="2018-09-05T08:52:56.409" v="1228" actId="20577"/>
          <ac:spMkLst>
            <pc:docMk/>
            <pc:sldMk cId="670529268" sldId="260"/>
            <ac:spMk id="6" creationId="{88EF47A1-3808-41EB-BE8D-664E88562CB2}"/>
          </ac:spMkLst>
        </pc:spChg>
        <pc:spChg chg="del mod">
          <ac:chgData name="Cédric Millauriaux" userId="f4aefbae1c9d398b" providerId="LiveId" clId="{2AF0B7F5-92A0-43B6-8B93-FC89DB26E989}" dt="2018-09-05T08:47:55.114" v="909" actId="478"/>
          <ac:spMkLst>
            <pc:docMk/>
            <pc:sldMk cId="670529268" sldId="260"/>
            <ac:spMk id="266" creationId="{00000000-0000-0000-0000-000000000000}"/>
          </ac:spMkLst>
        </pc:spChg>
      </pc:sldChg>
      <pc:sldChg chg="del">
        <pc:chgData name="Cédric Millauriaux" userId="f4aefbae1c9d398b" providerId="LiveId" clId="{2AF0B7F5-92A0-43B6-8B93-FC89DB26E989}" dt="2018-09-05T08:32:53.034" v="6" actId="2696"/>
        <pc:sldMkLst>
          <pc:docMk/>
          <pc:sldMk cId="3905715491" sldId="261"/>
        </pc:sldMkLst>
        <pc:spChg chg="mod">
          <ac:chgData name="Cédric Millauriaux" userId="f4aefbae1c9d398b" providerId="LiveId" clId="{2AF0B7F5-92A0-43B6-8B93-FC89DB26E989}" dt="2018-09-05T09:26:42.522" v="1601" actId="20577"/>
          <ac:spMkLst>
            <pc:docMk/>
            <pc:sldMk cId="3905715491" sldId="261"/>
            <ac:spMk id="266" creationId="{00000000-0000-0000-0000-000000000000}"/>
          </ac:spMkLst>
        </pc:spChg>
      </pc:sldChg>
      <pc:sldChg chg="modSp add ord">
        <pc:chgData name="Cédric Millauriaux" userId="f4aefbae1c9d398b" providerId="LiveId" clId="{2AF0B7F5-92A0-43B6-8B93-FC89DB26E989}" dt="2018-09-05T10:49:46.175" v="4110"/>
        <pc:sldMkLst>
          <pc:docMk/>
          <pc:sldMk cId="543961064" sldId="262"/>
        </pc:sldMkLst>
        <pc:spChg chg="mod">
          <ac:chgData name="Cédric Millauriaux" userId="f4aefbae1c9d398b" providerId="LiveId" clId="{2AF0B7F5-92A0-43B6-8B93-FC89DB26E989}" dt="2018-09-05T10:49:46.175" v="4110"/>
          <ac:spMkLst>
            <pc:docMk/>
            <pc:sldMk cId="543961064" sldId="262"/>
            <ac:spMk id="264" creationId="{00000000-0000-0000-0000-000000000000}"/>
          </ac:spMkLst>
        </pc:spChg>
        <pc:spChg chg="mod">
          <ac:chgData name="Cédric Millauriaux" userId="f4aefbae1c9d398b" providerId="LiveId" clId="{2AF0B7F5-92A0-43B6-8B93-FC89DB26E989}" dt="2018-09-05T09:47:18.480" v="2440" actId="20577"/>
          <ac:spMkLst>
            <pc:docMk/>
            <pc:sldMk cId="543961064" sldId="262"/>
            <ac:spMk id="266" creationId="{00000000-0000-0000-0000-000000000000}"/>
          </ac:spMkLst>
        </pc:spChg>
      </pc:sldChg>
      <pc:sldChg chg="modSp add ord">
        <pc:chgData name="Cédric Millauriaux" userId="f4aefbae1c9d398b" providerId="LiveId" clId="{2AF0B7F5-92A0-43B6-8B93-FC89DB26E989}" dt="2018-09-05T09:33:19.352" v="1948"/>
        <pc:sldMkLst>
          <pc:docMk/>
          <pc:sldMk cId="2683513942" sldId="263"/>
        </pc:sldMkLst>
        <pc:spChg chg="mod">
          <ac:chgData name="Cédric Millauriaux" userId="f4aefbae1c9d398b" providerId="LiveId" clId="{2AF0B7F5-92A0-43B6-8B93-FC89DB26E989}" dt="2018-09-05T09:33:19.352" v="1948"/>
          <ac:spMkLst>
            <pc:docMk/>
            <pc:sldMk cId="2683513942" sldId="263"/>
            <ac:spMk id="264" creationId="{00000000-0000-0000-0000-000000000000}"/>
          </ac:spMkLst>
        </pc:spChg>
        <pc:spChg chg="mod">
          <ac:chgData name="Cédric Millauriaux" userId="f4aefbae1c9d398b" providerId="LiveId" clId="{2AF0B7F5-92A0-43B6-8B93-FC89DB26E989}" dt="2018-09-05T09:31:40.724" v="1852" actId="6549"/>
          <ac:spMkLst>
            <pc:docMk/>
            <pc:sldMk cId="2683513942" sldId="263"/>
            <ac:spMk id="266" creationId="{00000000-0000-0000-0000-000000000000}"/>
          </ac:spMkLst>
        </pc:spChg>
      </pc:sldChg>
      <pc:sldChg chg="addSp modSp add ord">
        <pc:chgData name="Cédric Millauriaux" userId="f4aefbae1c9d398b" providerId="LiveId" clId="{2AF0B7F5-92A0-43B6-8B93-FC89DB26E989}" dt="2018-09-05T09:33:21.767" v="1949"/>
        <pc:sldMkLst>
          <pc:docMk/>
          <pc:sldMk cId="3448451728" sldId="264"/>
        </pc:sldMkLst>
        <pc:spChg chg="mod">
          <ac:chgData name="Cédric Millauriaux" userId="f4aefbae1c9d398b" providerId="LiveId" clId="{2AF0B7F5-92A0-43B6-8B93-FC89DB26E989}" dt="2018-09-05T09:33:21.767" v="1949"/>
          <ac:spMkLst>
            <pc:docMk/>
            <pc:sldMk cId="3448451728" sldId="264"/>
            <ac:spMk id="264" creationId="{00000000-0000-0000-0000-000000000000}"/>
          </ac:spMkLst>
        </pc:spChg>
        <pc:spChg chg="mod">
          <ac:chgData name="Cédric Millauriaux" userId="f4aefbae1c9d398b" providerId="LiveId" clId="{2AF0B7F5-92A0-43B6-8B93-FC89DB26E989}" dt="2018-09-05T09:32:41.247" v="1942" actId="6549"/>
          <ac:spMkLst>
            <pc:docMk/>
            <pc:sldMk cId="3448451728" sldId="264"/>
            <ac:spMk id="266" creationId="{00000000-0000-0000-0000-000000000000}"/>
          </ac:spMkLst>
        </pc:spChg>
        <pc:picChg chg="add mod">
          <ac:chgData name="Cédric Millauriaux" userId="f4aefbae1c9d398b" providerId="LiveId" clId="{2AF0B7F5-92A0-43B6-8B93-FC89DB26E989}" dt="2018-09-05T09:32:49.070" v="1945" actId="1076"/>
          <ac:picMkLst>
            <pc:docMk/>
            <pc:sldMk cId="3448451728" sldId="264"/>
            <ac:picMk id="1026" creationId="{80BA2E74-B8DB-4D7B-BF3A-4F9638916A7F}"/>
          </ac:picMkLst>
        </pc:picChg>
      </pc:sldChg>
      <pc:sldChg chg="addSp delSp modSp add">
        <pc:chgData name="Cédric Millauriaux" userId="f4aefbae1c9d398b" providerId="LiveId" clId="{2AF0B7F5-92A0-43B6-8B93-FC89DB26E989}" dt="2018-09-05T10:04:11.459" v="3211" actId="20577"/>
        <pc:sldMkLst>
          <pc:docMk/>
          <pc:sldMk cId="1756028359" sldId="265"/>
        </pc:sldMkLst>
        <pc:spChg chg="del">
          <ac:chgData name="Cédric Millauriaux" userId="f4aefbae1c9d398b" providerId="LiveId" clId="{2AF0B7F5-92A0-43B6-8B93-FC89DB26E989}" dt="2018-09-05T09:53:51.069" v="2442" actId="478"/>
          <ac:spMkLst>
            <pc:docMk/>
            <pc:sldMk cId="1756028359" sldId="265"/>
            <ac:spMk id="266" creationId="{00000000-0000-0000-0000-000000000000}"/>
          </ac:spMkLst>
        </pc:spChg>
        <pc:graphicFrameChg chg="add mod modGraphic">
          <ac:chgData name="Cédric Millauriaux" userId="f4aefbae1c9d398b" providerId="LiveId" clId="{2AF0B7F5-92A0-43B6-8B93-FC89DB26E989}" dt="2018-09-05T10:04:11.459" v="3211" actId="20577"/>
          <ac:graphicFrameMkLst>
            <pc:docMk/>
            <pc:sldMk cId="1756028359" sldId="265"/>
            <ac:graphicFrameMk id="5" creationId="{8BDCBC36-5A6A-4F53-B6A2-8F010FBF8ACA}"/>
          </ac:graphicFrameMkLst>
        </pc:graphicFrameChg>
      </pc:sldChg>
      <pc:sldChg chg="modSp add ord">
        <pc:chgData name="Cédric Millauriaux" userId="f4aefbae1c9d398b" providerId="LiveId" clId="{2AF0B7F5-92A0-43B6-8B93-FC89DB26E989}" dt="2018-09-05T10:16:09.309" v="3518" actId="122"/>
        <pc:sldMkLst>
          <pc:docMk/>
          <pc:sldMk cId="3099710329" sldId="266"/>
        </pc:sldMkLst>
        <pc:spChg chg="mod">
          <ac:chgData name="Cédric Millauriaux" userId="f4aefbae1c9d398b" providerId="LiveId" clId="{2AF0B7F5-92A0-43B6-8B93-FC89DB26E989}" dt="2018-09-05T10:16:09.309" v="3518" actId="122"/>
          <ac:spMkLst>
            <pc:docMk/>
            <pc:sldMk cId="3099710329" sldId="266"/>
            <ac:spMk id="266" creationId="{00000000-0000-0000-0000-000000000000}"/>
          </ac:spMkLst>
        </pc:spChg>
      </pc:sldChg>
      <pc:sldChg chg="addSp delSp modSp add">
        <pc:chgData name="Cédric Millauriaux" userId="f4aefbae1c9d398b" providerId="LiveId" clId="{2AF0B7F5-92A0-43B6-8B93-FC89DB26E989}" dt="2018-09-05T10:40:27.287" v="3917" actId="20577"/>
        <pc:sldMkLst>
          <pc:docMk/>
          <pc:sldMk cId="1309418513" sldId="267"/>
        </pc:sldMkLst>
        <pc:spChg chg="add del mod">
          <ac:chgData name="Cédric Millauriaux" userId="f4aefbae1c9d398b" providerId="LiveId" clId="{2AF0B7F5-92A0-43B6-8B93-FC89DB26E989}" dt="2018-09-05T10:40:27.287" v="3917" actId="20577"/>
          <ac:spMkLst>
            <pc:docMk/>
            <pc:sldMk cId="1309418513" sldId="267"/>
            <ac:spMk id="266" creationId="{00000000-0000-0000-0000-000000000000}"/>
          </ac:spMkLst>
        </pc:spChg>
        <pc:picChg chg="del">
          <ac:chgData name="Cédric Millauriaux" userId="f4aefbae1c9d398b" providerId="LiveId" clId="{2AF0B7F5-92A0-43B6-8B93-FC89DB26E989}" dt="2018-09-05T10:23:51.245" v="3520" actId="478"/>
          <ac:picMkLst>
            <pc:docMk/>
            <pc:sldMk cId="1309418513" sldId="267"/>
            <ac:picMk id="1026" creationId="{80BA2E74-B8DB-4D7B-BF3A-4F9638916A7F}"/>
          </ac:picMkLst>
        </pc:picChg>
      </pc:sldChg>
      <pc:sldChg chg="addSp delSp modSp add">
        <pc:chgData name="Cédric Millauriaux" userId="f4aefbae1c9d398b" providerId="LiveId" clId="{2AF0B7F5-92A0-43B6-8B93-FC89DB26E989}" dt="2018-09-05T10:51:14.613" v="4163" actId="20577"/>
        <pc:sldMkLst>
          <pc:docMk/>
          <pc:sldMk cId="52241862" sldId="268"/>
        </pc:sldMkLst>
        <pc:spChg chg="add mod">
          <ac:chgData name="Cédric Millauriaux" userId="f4aefbae1c9d398b" providerId="LiveId" clId="{2AF0B7F5-92A0-43B6-8B93-FC89DB26E989}" dt="2018-09-05T10:48:31.119" v="4101" actId="108"/>
          <ac:spMkLst>
            <pc:docMk/>
            <pc:sldMk cId="52241862" sldId="268"/>
            <ac:spMk id="2" creationId="{7C6DEF16-A7E5-43AA-AB8D-CCD776A991A7}"/>
          </ac:spMkLst>
        </pc:spChg>
        <pc:spChg chg="add mod">
          <ac:chgData name="Cédric Millauriaux" userId="f4aefbae1c9d398b" providerId="LiveId" clId="{2AF0B7F5-92A0-43B6-8B93-FC89DB26E989}" dt="2018-09-05T10:47:14.912" v="4052" actId="1076"/>
          <ac:spMkLst>
            <pc:docMk/>
            <pc:sldMk cId="52241862" sldId="268"/>
            <ac:spMk id="3" creationId="{1A890B8A-1C76-4518-B028-7CC9EC9BB38C}"/>
          </ac:spMkLst>
        </pc:spChg>
        <pc:spChg chg="add mod">
          <ac:chgData name="Cédric Millauriaux" userId="f4aefbae1c9d398b" providerId="LiveId" clId="{2AF0B7F5-92A0-43B6-8B93-FC89DB26E989}" dt="2018-09-05T10:44:09.437" v="3955" actId="20577"/>
          <ac:spMkLst>
            <pc:docMk/>
            <pc:sldMk cId="52241862" sldId="268"/>
            <ac:spMk id="6" creationId="{8DA7CDB0-5DAB-4BE6-8246-D73ABA41ABFB}"/>
          </ac:spMkLst>
        </pc:spChg>
        <pc:spChg chg="add mod">
          <ac:chgData name="Cédric Millauriaux" userId="f4aefbae1c9d398b" providerId="LiveId" clId="{2AF0B7F5-92A0-43B6-8B93-FC89DB26E989}" dt="2018-09-05T10:44:29.080" v="3970" actId="20577"/>
          <ac:spMkLst>
            <pc:docMk/>
            <pc:sldMk cId="52241862" sldId="268"/>
            <ac:spMk id="7" creationId="{A3C05987-2446-4BA0-95C7-4BA12E858E03}"/>
          </ac:spMkLst>
        </pc:spChg>
        <pc:spChg chg="add mod">
          <ac:chgData name="Cédric Millauriaux" userId="f4aefbae1c9d398b" providerId="LiveId" clId="{2AF0B7F5-92A0-43B6-8B93-FC89DB26E989}" dt="2018-09-05T10:44:43.349" v="3983" actId="20577"/>
          <ac:spMkLst>
            <pc:docMk/>
            <pc:sldMk cId="52241862" sldId="268"/>
            <ac:spMk id="8" creationId="{5C865A67-3E77-40A7-A288-99FEC5B00F36}"/>
          </ac:spMkLst>
        </pc:spChg>
        <pc:spChg chg="add mod">
          <ac:chgData name="Cédric Millauriaux" userId="f4aefbae1c9d398b" providerId="LiveId" clId="{2AF0B7F5-92A0-43B6-8B93-FC89DB26E989}" dt="2018-09-05T10:45:03.821" v="4009" actId="20577"/>
          <ac:spMkLst>
            <pc:docMk/>
            <pc:sldMk cId="52241862" sldId="268"/>
            <ac:spMk id="9" creationId="{DF3106B4-CE66-46AD-A544-6D8CE0D520BE}"/>
          </ac:spMkLst>
        </pc:spChg>
        <pc:spChg chg="add del mod">
          <ac:chgData name="Cédric Millauriaux" userId="f4aefbae1c9d398b" providerId="LiveId" clId="{2AF0B7F5-92A0-43B6-8B93-FC89DB26E989}" dt="2018-09-05T10:48:04.376" v="4094" actId="478"/>
          <ac:spMkLst>
            <pc:docMk/>
            <pc:sldMk cId="52241862" sldId="268"/>
            <ac:spMk id="10" creationId="{21B93155-B232-4505-BFD0-BE0B241B474F}"/>
          </ac:spMkLst>
        </pc:spChg>
        <pc:spChg chg="add del mod">
          <ac:chgData name="Cédric Millauriaux" userId="f4aefbae1c9d398b" providerId="LiveId" clId="{2AF0B7F5-92A0-43B6-8B93-FC89DB26E989}" dt="2018-09-05T10:48:06.592" v="4097" actId="478"/>
          <ac:spMkLst>
            <pc:docMk/>
            <pc:sldMk cId="52241862" sldId="268"/>
            <ac:spMk id="11" creationId="{8A51ADC6-903D-49E7-B2BF-BE6A3A12D143}"/>
          </ac:spMkLst>
        </pc:spChg>
        <pc:spChg chg="add mod">
          <ac:chgData name="Cédric Millauriaux" userId="f4aefbae1c9d398b" providerId="LiveId" clId="{2AF0B7F5-92A0-43B6-8B93-FC89DB26E989}" dt="2018-09-05T10:51:05.154" v="4147" actId="1076"/>
          <ac:spMkLst>
            <pc:docMk/>
            <pc:sldMk cId="52241862" sldId="268"/>
            <ac:spMk id="37" creationId="{F8C91EF0-D42E-4418-B8D2-40531F136329}"/>
          </ac:spMkLst>
        </pc:spChg>
        <pc:spChg chg="add mod">
          <ac:chgData name="Cédric Millauriaux" userId="f4aefbae1c9d398b" providerId="LiveId" clId="{2AF0B7F5-92A0-43B6-8B93-FC89DB26E989}" dt="2018-09-05T10:51:14.613" v="4163" actId="20577"/>
          <ac:spMkLst>
            <pc:docMk/>
            <pc:sldMk cId="52241862" sldId="268"/>
            <ac:spMk id="38" creationId="{F7B0C464-0378-44CC-BB14-301C400F5B6D}"/>
          </ac:spMkLst>
        </pc:spChg>
        <pc:spChg chg="add mod">
          <ac:chgData name="Cédric Millauriaux" userId="f4aefbae1c9d398b" providerId="LiveId" clId="{2AF0B7F5-92A0-43B6-8B93-FC89DB26E989}" dt="2018-09-05T10:50:44.297" v="4124" actId="1076"/>
          <ac:spMkLst>
            <pc:docMk/>
            <pc:sldMk cId="52241862" sldId="268"/>
            <ac:spMk id="256" creationId="{4ED3B13B-63C5-4B84-9053-FE80AF6F3FB6}"/>
          </ac:spMkLst>
        </pc:spChg>
        <pc:spChg chg="mod">
          <ac:chgData name="Cédric Millauriaux" userId="f4aefbae1c9d398b" providerId="LiveId" clId="{2AF0B7F5-92A0-43B6-8B93-FC89DB26E989}" dt="2018-09-05T10:49:47.886" v="4111"/>
          <ac:spMkLst>
            <pc:docMk/>
            <pc:sldMk cId="52241862" sldId="268"/>
            <ac:spMk id="264" creationId="{00000000-0000-0000-0000-000000000000}"/>
          </ac:spMkLst>
        </pc:spChg>
        <pc:spChg chg="del">
          <ac:chgData name="Cédric Millauriaux" userId="f4aefbae1c9d398b" providerId="LiveId" clId="{2AF0B7F5-92A0-43B6-8B93-FC89DB26E989}" dt="2018-09-05T10:43:14.190" v="3919" actId="478"/>
          <ac:spMkLst>
            <pc:docMk/>
            <pc:sldMk cId="52241862" sldId="268"/>
            <ac:spMk id="266" creationId="{00000000-0000-0000-0000-000000000000}"/>
          </ac:spMkLst>
        </pc:spChg>
        <pc:cxnChg chg="add mod">
          <ac:chgData name="Cédric Millauriaux" userId="f4aefbae1c9d398b" providerId="LiveId" clId="{2AF0B7F5-92A0-43B6-8B93-FC89DB26E989}" dt="2018-09-05T10:46:53.494" v="4040" actId="1582"/>
          <ac:cxnSpMkLst>
            <pc:docMk/>
            <pc:sldMk cId="52241862" sldId="268"/>
            <ac:cxnSpMk id="5" creationId="{AE232240-6B76-47DB-A80F-E386638CBC72}"/>
          </ac:cxnSpMkLst>
        </pc:cxnChg>
        <pc:cxnChg chg="add mod">
          <ac:chgData name="Cédric Millauriaux" userId="f4aefbae1c9d398b" providerId="LiveId" clId="{2AF0B7F5-92A0-43B6-8B93-FC89DB26E989}" dt="2018-09-05T10:46:58.055" v="4043" actId="14100"/>
          <ac:cxnSpMkLst>
            <pc:docMk/>
            <pc:sldMk cId="52241862" sldId="268"/>
            <ac:cxnSpMk id="15" creationId="{FE3E631D-FB17-4F3A-A735-93281CC7AC57}"/>
          </ac:cxnSpMkLst>
        </pc:cxnChg>
        <pc:cxnChg chg="add mod">
          <ac:chgData name="Cédric Millauriaux" userId="f4aefbae1c9d398b" providerId="LiveId" clId="{2AF0B7F5-92A0-43B6-8B93-FC89DB26E989}" dt="2018-09-05T10:47:03.078" v="4046" actId="14100"/>
          <ac:cxnSpMkLst>
            <pc:docMk/>
            <pc:sldMk cId="52241862" sldId="268"/>
            <ac:cxnSpMk id="18" creationId="{4AB70AD5-1F74-456E-853B-86928280C93E}"/>
          </ac:cxnSpMkLst>
        </pc:cxnChg>
        <pc:cxnChg chg="add mod">
          <ac:chgData name="Cédric Millauriaux" userId="f4aefbae1c9d398b" providerId="LiveId" clId="{2AF0B7F5-92A0-43B6-8B93-FC89DB26E989}" dt="2018-09-05T10:47:07.817" v="4049" actId="14100"/>
          <ac:cxnSpMkLst>
            <pc:docMk/>
            <pc:sldMk cId="52241862" sldId="268"/>
            <ac:cxnSpMk id="21" creationId="{552D270B-718A-48EA-99D0-49C333CF72D5}"/>
          </ac:cxnSpMkLst>
        </pc:cxnChg>
        <pc:cxnChg chg="add mod">
          <ac:chgData name="Cédric Millauriaux" userId="f4aefbae1c9d398b" providerId="LiveId" clId="{2AF0B7F5-92A0-43B6-8B93-FC89DB26E989}" dt="2018-09-05T10:47:20.105" v="4055" actId="14100"/>
          <ac:cxnSpMkLst>
            <pc:docMk/>
            <pc:sldMk cId="52241862" sldId="268"/>
            <ac:cxnSpMk id="24" creationId="{19C55AE4-D7F6-42B2-809F-DF7FF14E4E5C}"/>
          </ac:cxnSpMkLst>
        </pc:cxnChg>
        <pc:cxnChg chg="add del mod">
          <ac:chgData name="Cédric Millauriaux" userId="f4aefbae1c9d398b" providerId="LiveId" clId="{2AF0B7F5-92A0-43B6-8B93-FC89DB26E989}" dt="2018-09-05T10:48:06.119" v="4096" actId="478"/>
          <ac:cxnSpMkLst>
            <pc:docMk/>
            <pc:sldMk cId="52241862" sldId="268"/>
            <ac:cxnSpMk id="25" creationId="{25957DF5-9426-4DE4-AB66-155D70D45A7B}"/>
          </ac:cxnSpMkLst>
        </pc:cxnChg>
        <pc:cxnChg chg="add del mod">
          <ac:chgData name="Cédric Millauriaux" userId="f4aefbae1c9d398b" providerId="LiveId" clId="{2AF0B7F5-92A0-43B6-8B93-FC89DB26E989}" dt="2018-09-05T10:48:05.060" v="4095" actId="478"/>
          <ac:cxnSpMkLst>
            <pc:docMk/>
            <pc:sldMk cId="52241862" sldId="268"/>
            <ac:cxnSpMk id="29" creationId="{E4DE13AA-63B7-498F-9681-11659ED8FEEB}"/>
          </ac:cxnSpMkLst>
        </pc:cxnChg>
        <pc:cxnChg chg="add mod">
          <ac:chgData name="Cédric Millauriaux" userId="f4aefbae1c9d398b" providerId="LiveId" clId="{2AF0B7F5-92A0-43B6-8B93-FC89DB26E989}" dt="2018-09-05T10:49:04.916" v="4107" actId="1582"/>
          <ac:cxnSpMkLst>
            <pc:docMk/>
            <pc:sldMk cId="52241862" sldId="268"/>
            <ac:cxnSpMk id="30" creationId="{64EC6131-A5EF-4838-AE76-70E031B217E2}"/>
          </ac:cxnSpMkLst>
        </pc:cxnChg>
        <pc:cxnChg chg="add mod">
          <ac:chgData name="Cédric Millauriaux" userId="f4aefbae1c9d398b" providerId="LiveId" clId="{2AF0B7F5-92A0-43B6-8B93-FC89DB26E989}" dt="2018-09-05T10:49:16.130" v="4109" actId="1076"/>
          <ac:cxnSpMkLst>
            <pc:docMk/>
            <pc:sldMk cId="52241862" sldId="268"/>
            <ac:cxnSpMk id="35" creationId="{F8449FFF-F5D8-4670-9F72-65C21427278E}"/>
          </ac:cxnSpMkLst>
        </pc:cxnChg>
      </pc:sldChg>
      <pc:sldChg chg="addSp delSp modSp add">
        <pc:chgData name="Cédric Millauriaux" userId="f4aefbae1c9d398b" providerId="LiveId" clId="{2AF0B7F5-92A0-43B6-8B93-FC89DB26E989}" dt="2018-09-05T10:51:58.484" v="4171" actId="1076"/>
        <pc:sldMkLst>
          <pc:docMk/>
          <pc:sldMk cId="3487015323" sldId="269"/>
        </pc:sldMkLst>
        <pc:spChg chg="del">
          <ac:chgData name="Cédric Millauriaux" userId="f4aefbae1c9d398b" providerId="LiveId" clId="{2AF0B7F5-92A0-43B6-8B93-FC89DB26E989}" dt="2018-09-05T10:51:22.501" v="4164" actId="478"/>
          <ac:spMkLst>
            <pc:docMk/>
            <pc:sldMk cId="3487015323" sldId="269"/>
            <ac:spMk id="3" creationId="{1A890B8A-1C76-4518-B028-7CC9EC9BB38C}"/>
          </ac:spMkLst>
        </pc:spChg>
        <pc:spChg chg="mod">
          <ac:chgData name="Cédric Millauriaux" userId="f4aefbae1c9d398b" providerId="LiveId" clId="{2AF0B7F5-92A0-43B6-8B93-FC89DB26E989}" dt="2018-09-05T10:51:36.550" v="4167" actId="1076"/>
          <ac:spMkLst>
            <pc:docMk/>
            <pc:sldMk cId="3487015323" sldId="269"/>
            <ac:spMk id="10" creationId="{21B93155-B232-4505-BFD0-BE0B241B474F}"/>
          </ac:spMkLst>
        </pc:spChg>
        <pc:spChg chg="mod">
          <ac:chgData name="Cédric Millauriaux" userId="f4aefbae1c9d398b" providerId="LiveId" clId="{2AF0B7F5-92A0-43B6-8B93-FC89DB26E989}" dt="2018-09-05T10:51:41.036" v="4168" actId="1076"/>
          <ac:spMkLst>
            <pc:docMk/>
            <pc:sldMk cId="3487015323" sldId="269"/>
            <ac:spMk id="11" creationId="{8A51ADC6-903D-49E7-B2BF-BE6A3A12D143}"/>
          </ac:spMkLst>
        </pc:spChg>
        <pc:spChg chg="add">
          <ac:chgData name="Cédric Millauriaux" userId="f4aefbae1c9d398b" providerId="LiveId" clId="{2AF0B7F5-92A0-43B6-8B93-FC89DB26E989}" dt="2018-09-05T10:51:48.174" v="4169"/>
          <ac:spMkLst>
            <pc:docMk/>
            <pc:sldMk cId="3487015323" sldId="269"/>
            <ac:spMk id="23" creationId="{79F1AE93-42C8-4BDC-BE3F-E2D5754F858E}"/>
          </ac:spMkLst>
        </pc:spChg>
        <pc:spChg chg="add">
          <ac:chgData name="Cédric Millauriaux" userId="f4aefbae1c9d398b" providerId="LiveId" clId="{2AF0B7F5-92A0-43B6-8B93-FC89DB26E989}" dt="2018-09-05T10:51:48.174" v="4169"/>
          <ac:spMkLst>
            <pc:docMk/>
            <pc:sldMk cId="3487015323" sldId="269"/>
            <ac:spMk id="26" creationId="{F2DF8BBA-4195-4FEA-B593-F37C5EC18D59}"/>
          </ac:spMkLst>
        </pc:spChg>
        <pc:spChg chg="add mod">
          <ac:chgData name="Cédric Millauriaux" userId="f4aefbae1c9d398b" providerId="LiveId" clId="{2AF0B7F5-92A0-43B6-8B93-FC89DB26E989}" dt="2018-09-05T10:51:58.484" v="4171" actId="1076"/>
          <ac:spMkLst>
            <pc:docMk/>
            <pc:sldMk cId="3487015323" sldId="269"/>
            <ac:spMk id="27" creationId="{32A3EFFB-BB23-4A31-A650-34DE93689C4D}"/>
          </ac:spMkLst>
        </pc:spChg>
        <pc:spChg chg="mod">
          <ac:chgData name="Cédric Millauriaux" userId="f4aefbae1c9d398b" providerId="LiveId" clId="{2AF0B7F5-92A0-43B6-8B93-FC89DB26E989}" dt="2018-09-05T10:49:49.686" v="4112"/>
          <ac:spMkLst>
            <pc:docMk/>
            <pc:sldMk cId="3487015323" sldId="269"/>
            <ac:spMk id="264" creationId="{00000000-0000-0000-0000-000000000000}"/>
          </ac:spMkLst>
        </pc:spChg>
        <pc:cxnChg chg="add">
          <ac:chgData name="Cédric Millauriaux" userId="f4aefbae1c9d398b" providerId="LiveId" clId="{2AF0B7F5-92A0-43B6-8B93-FC89DB26E989}" dt="2018-09-05T10:51:27.049" v="4166"/>
          <ac:cxnSpMkLst>
            <pc:docMk/>
            <pc:sldMk cId="3487015323" sldId="269"/>
            <ac:cxnSpMk id="19" creationId="{731DBD9F-3A8E-4834-B382-58D17EBC1C1D}"/>
          </ac:cxnSpMkLst>
        </pc:cxnChg>
        <pc:cxnChg chg="add">
          <ac:chgData name="Cédric Millauriaux" userId="f4aefbae1c9d398b" providerId="LiveId" clId="{2AF0B7F5-92A0-43B6-8B93-FC89DB26E989}" dt="2018-09-05T10:51:27.049" v="4166"/>
          <ac:cxnSpMkLst>
            <pc:docMk/>
            <pc:sldMk cId="3487015323" sldId="269"/>
            <ac:cxnSpMk id="20" creationId="{DABDE688-0043-4BB0-A25D-94B25C9F05B9}"/>
          </ac:cxnSpMkLst>
        </pc:cxnChg>
        <pc:cxnChg chg="del mod">
          <ac:chgData name="Cédric Millauriaux" userId="f4aefbae1c9d398b" providerId="LiveId" clId="{2AF0B7F5-92A0-43B6-8B93-FC89DB26E989}" dt="2018-09-05T10:51:22.924" v="4165" actId="478"/>
          <ac:cxnSpMkLst>
            <pc:docMk/>
            <pc:sldMk cId="3487015323" sldId="269"/>
            <ac:cxnSpMk id="24" creationId="{19C55AE4-D7F6-42B2-809F-DF7FF14E4E5C}"/>
          </ac:cxnSpMkLst>
        </pc:cxnChg>
        <pc:cxnChg chg="mod">
          <ac:chgData name="Cédric Millauriaux" userId="f4aefbae1c9d398b" providerId="LiveId" clId="{2AF0B7F5-92A0-43B6-8B93-FC89DB26E989}" dt="2018-09-05T10:51:41.036" v="4168" actId="1076"/>
          <ac:cxnSpMkLst>
            <pc:docMk/>
            <pc:sldMk cId="3487015323" sldId="269"/>
            <ac:cxnSpMk id="25" creationId="{25957DF5-9426-4DE4-AB66-155D70D45A7B}"/>
          </ac:cxnSpMkLst>
        </pc:cxnChg>
        <pc:cxnChg chg="mod">
          <ac:chgData name="Cédric Millauriaux" userId="f4aefbae1c9d398b" providerId="LiveId" clId="{2AF0B7F5-92A0-43B6-8B93-FC89DB26E989}" dt="2018-09-05T10:51:36.550" v="4167" actId="1076"/>
          <ac:cxnSpMkLst>
            <pc:docMk/>
            <pc:sldMk cId="3487015323" sldId="269"/>
            <ac:cxnSpMk id="29" creationId="{E4DE13AA-63B7-498F-9681-11659ED8FEEB}"/>
          </ac:cxnSpMkLst>
        </pc:cxnChg>
      </pc:sldChg>
      <pc:sldChg chg="addSp delSp modSp add">
        <pc:chgData name="Cédric Millauriaux" userId="f4aefbae1c9d398b" providerId="LiveId" clId="{2AF0B7F5-92A0-43B6-8B93-FC89DB26E989}" dt="2018-09-05T10:53:17.363" v="4191" actId="1076"/>
        <pc:sldMkLst>
          <pc:docMk/>
          <pc:sldMk cId="3121404874" sldId="270"/>
        </pc:sldMkLst>
        <pc:spChg chg="mod">
          <ac:chgData name="Cédric Millauriaux" userId="f4aefbae1c9d398b" providerId="LiveId" clId="{2AF0B7F5-92A0-43B6-8B93-FC89DB26E989}" dt="2018-09-05T10:52:25.590" v="4182" actId="1076"/>
          <ac:spMkLst>
            <pc:docMk/>
            <pc:sldMk cId="3121404874" sldId="270"/>
            <ac:spMk id="7" creationId="{A3C05987-2446-4BA0-95C7-4BA12E858E03}"/>
          </ac:spMkLst>
        </pc:spChg>
        <pc:spChg chg="del">
          <ac:chgData name="Cédric Millauriaux" userId="f4aefbae1c9d398b" providerId="LiveId" clId="{2AF0B7F5-92A0-43B6-8B93-FC89DB26E989}" dt="2018-09-05T10:52:10.652" v="4177" actId="478"/>
          <ac:spMkLst>
            <pc:docMk/>
            <pc:sldMk cId="3121404874" sldId="270"/>
            <ac:spMk id="8" creationId="{5C865A67-3E77-40A7-A288-99FEC5B00F36}"/>
          </ac:spMkLst>
        </pc:spChg>
        <pc:spChg chg="mod">
          <ac:chgData name="Cédric Millauriaux" userId="f4aefbae1c9d398b" providerId="LiveId" clId="{2AF0B7F5-92A0-43B6-8B93-FC89DB26E989}" dt="2018-09-05T10:52:15.983" v="4179" actId="1076"/>
          <ac:spMkLst>
            <pc:docMk/>
            <pc:sldMk cId="3121404874" sldId="270"/>
            <ac:spMk id="23" creationId="{79F1AE93-42C8-4BDC-BE3F-E2D5754F858E}"/>
          </ac:spMkLst>
        </pc:spChg>
        <pc:spChg chg="mod">
          <ac:chgData name="Cédric Millauriaux" userId="f4aefbae1c9d398b" providerId="LiveId" clId="{2AF0B7F5-92A0-43B6-8B93-FC89DB26E989}" dt="2018-09-05T10:53:17.363" v="4191" actId="1076"/>
          <ac:spMkLst>
            <pc:docMk/>
            <pc:sldMk cId="3121404874" sldId="270"/>
            <ac:spMk id="26" creationId="{F2DF8BBA-4195-4FEA-B593-F37C5EC18D59}"/>
          </ac:spMkLst>
        </pc:spChg>
        <pc:cxnChg chg="del mod">
          <ac:chgData name="Cédric Millauriaux" userId="f4aefbae1c9d398b" providerId="LiveId" clId="{2AF0B7F5-92A0-43B6-8B93-FC89DB26E989}" dt="2018-09-05T10:52:06.056" v="4173" actId="478"/>
          <ac:cxnSpMkLst>
            <pc:docMk/>
            <pc:sldMk cId="3121404874" sldId="270"/>
            <ac:cxnSpMk id="5" creationId="{AE232240-6B76-47DB-A80F-E386638CBC72}"/>
          </ac:cxnSpMkLst>
        </pc:cxnChg>
        <pc:cxnChg chg="del mod">
          <ac:chgData name="Cédric Millauriaux" userId="f4aefbae1c9d398b" providerId="LiveId" clId="{2AF0B7F5-92A0-43B6-8B93-FC89DB26E989}" dt="2018-09-05T10:52:06.861" v="4174" actId="478"/>
          <ac:cxnSpMkLst>
            <pc:docMk/>
            <pc:sldMk cId="3121404874" sldId="270"/>
            <ac:cxnSpMk id="15" creationId="{FE3E631D-FB17-4F3A-A735-93281CC7AC57}"/>
          </ac:cxnSpMkLst>
        </pc:cxnChg>
        <pc:cxnChg chg="del mod">
          <ac:chgData name="Cédric Millauriaux" userId="f4aefbae1c9d398b" providerId="LiveId" clId="{2AF0B7F5-92A0-43B6-8B93-FC89DB26E989}" dt="2018-09-05T10:52:11.628" v="4178" actId="478"/>
          <ac:cxnSpMkLst>
            <pc:docMk/>
            <pc:sldMk cId="3121404874" sldId="270"/>
            <ac:cxnSpMk id="18" creationId="{4AB70AD5-1F74-456E-853B-86928280C93E}"/>
          </ac:cxnSpMkLst>
        </pc:cxnChg>
        <pc:cxnChg chg="mod">
          <ac:chgData name="Cédric Millauriaux" userId="f4aefbae1c9d398b" providerId="LiveId" clId="{2AF0B7F5-92A0-43B6-8B93-FC89DB26E989}" dt="2018-09-05T10:52:42.076" v="4189" actId="1076"/>
          <ac:cxnSpMkLst>
            <pc:docMk/>
            <pc:sldMk cId="3121404874" sldId="270"/>
            <ac:cxnSpMk id="19" creationId="{731DBD9F-3A8E-4834-B382-58D17EBC1C1D}"/>
          </ac:cxnSpMkLst>
        </pc:cxnChg>
        <pc:cxnChg chg="mod">
          <ac:chgData name="Cédric Millauriaux" userId="f4aefbae1c9d398b" providerId="LiveId" clId="{2AF0B7F5-92A0-43B6-8B93-FC89DB26E989}" dt="2018-09-05T10:53:08.579" v="4190" actId="1076"/>
          <ac:cxnSpMkLst>
            <pc:docMk/>
            <pc:sldMk cId="3121404874" sldId="270"/>
            <ac:cxnSpMk id="20" creationId="{DABDE688-0043-4BB0-A25D-94B25C9F05B9}"/>
          </ac:cxnSpMkLst>
        </pc:cxnChg>
        <pc:cxnChg chg="mod">
          <ac:chgData name="Cédric Millauriaux" userId="f4aefbae1c9d398b" providerId="LiveId" clId="{2AF0B7F5-92A0-43B6-8B93-FC89DB26E989}" dt="2018-09-05T10:52:25.590" v="4182" actId="1076"/>
          <ac:cxnSpMkLst>
            <pc:docMk/>
            <pc:sldMk cId="3121404874" sldId="270"/>
            <ac:cxnSpMk id="21" creationId="{552D270B-718A-48EA-99D0-49C333CF72D5}"/>
          </ac:cxnSpMkLst>
        </pc:cxnChg>
        <pc:cxnChg chg="add mod">
          <ac:chgData name="Cédric Millauriaux" userId="f4aefbae1c9d398b" providerId="LiveId" clId="{2AF0B7F5-92A0-43B6-8B93-FC89DB26E989}" dt="2018-09-05T10:52:33.265" v="4185" actId="14100"/>
          <ac:cxnSpMkLst>
            <pc:docMk/>
            <pc:sldMk cId="3121404874" sldId="270"/>
            <ac:cxnSpMk id="24" creationId="{C863D197-D528-45CC-9C1B-28E81070F749}"/>
          </ac:cxnSpMkLst>
        </pc:cxnChg>
        <pc:cxnChg chg="add mod">
          <ac:chgData name="Cédric Millauriaux" userId="f4aefbae1c9d398b" providerId="LiveId" clId="{2AF0B7F5-92A0-43B6-8B93-FC89DB26E989}" dt="2018-09-05T10:52:37.135" v="4188" actId="14100"/>
          <ac:cxnSpMkLst>
            <pc:docMk/>
            <pc:sldMk cId="3121404874" sldId="270"/>
            <ac:cxnSpMk id="28" creationId="{B1D32901-2132-4FA7-9A87-8B4C416566CB}"/>
          </ac:cxnSpMkLst>
        </pc:cxnChg>
      </pc:sldChg>
      <pc:sldChg chg="modSp add ord">
        <pc:chgData name="Cédric Millauriaux" userId="f4aefbae1c9d398b" providerId="LiveId" clId="{2AF0B7F5-92A0-43B6-8B93-FC89DB26E989}" dt="2018-09-05T10:56:53.214" v="4466" actId="20577"/>
        <pc:sldMkLst>
          <pc:docMk/>
          <pc:sldMk cId="3989267570" sldId="271"/>
        </pc:sldMkLst>
        <pc:spChg chg="mod">
          <ac:chgData name="Cédric Millauriaux" userId="f4aefbae1c9d398b" providerId="LiveId" clId="{2AF0B7F5-92A0-43B6-8B93-FC89DB26E989}" dt="2018-09-05T10:56:53.214" v="4466" actId="20577"/>
          <ac:spMkLst>
            <pc:docMk/>
            <pc:sldMk cId="3989267570" sldId="271"/>
            <ac:spMk id="266" creationId="{00000000-0000-0000-0000-000000000000}"/>
          </ac:spMkLst>
        </pc:spChg>
      </pc:sldChg>
      <pc:sldChg chg="modSp add">
        <pc:chgData name="Cédric Millauriaux" userId="f4aefbae1c9d398b" providerId="LiveId" clId="{2AF0B7F5-92A0-43B6-8B93-FC89DB26E989}" dt="2018-09-05T13:48:15.418" v="5619" actId="313"/>
        <pc:sldMkLst>
          <pc:docMk/>
          <pc:sldMk cId="1468798842" sldId="273"/>
        </pc:sldMkLst>
        <pc:spChg chg="mod">
          <ac:chgData name="Cédric Millauriaux" userId="f4aefbae1c9d398b" providerId="LiveId" clId="{2AF0B7F5-92A0-43B6-8B93-FC89DB26E989}" dt="2018-09-05T13:22:58.794" v="4499" actId="20577"/>
          <ac:spMkLst>
            <pc:docMk/>
            <pc:sldMk cId="1468798842" sldId="273"/>
            <ac:spMk id="264" creationId="{00000000-0000-0000-0000-000000000000}"/>
          </ac:spMkLst>
        </pc:spChg>
        <pc:spChg chg="mod">
          <ac:chgData name="Cédric Millauriaux" userId="f4aefbae1c9d398b" providerId="LiveId" clId="{2AF0B7F5-92A0-43B6-8B93-FC89DB26E989}" dt="2018-09-05T13:48:15.418" v="5619" actId="313"/>
          <ac:spMkLst>
            <pc:docMk/>
            <pc:sldMk cId="1468798842" sldId="273"/>
            <ac:spMk id="266" creationId="{00000000-0000-0000-0000-000000000000}"/>
          </ac:spMkLst>
        </pc:spChg>
      </pc:sldChg>
      <pc:sldChg chg="modSp add">
        <pc:chgData name="Cédric Millauriaux" userId="f4aefbae1c9d398b" providerId="LiveId" clId="{2AF0B7F5-92A0-43B6-8B93-FC89DB26E989}" dt="2018-09-05T15:42:29.870" v="6389" actId="20577"/>
        <pc:sldMkLst>
          <pc:docMk/>
          <pc:sldMk cId="1157289798" sldId="280"/>
        </pc:sldMkLst>
        <pc:spChg chg="mod">
          <ac:chgData name="Cédric Millauriaux" userId="f4aefbae1c9d398b" providerId="LiveId" clId="{2AF0B7F5-92A0-43B6-8B93-FC89DB26E989}" dt="2018-09-05T15:42:29.870" v="6389" actId="20577"/>
          <ac:spMkLst>
            <pc:docMk/>
            <pc:sldMk cId="1157289798" sldId="280"/>
            <ac:spMk id="6" creationId="{00000000-0000-0000-0000-000000000000}"/>
          </ac:spMkLst>
        </pc:spChg>
        <pc:spChg chg="mod">
          <ac:chgData name="Cédric Millauriaux" userId="f4aefbae1c9d398b" providerId="LiveId" clId="{2AF0B7F5-92A0-43B6-8B93-FC89DB26E989}" dt="2018-09-05T15:42:23.564" v="6343"/>
          <ac:spMkLst>
            <pc:docMk/>
            <pc:sldMk cId="1157289798" sldId="280"/>
            <ac:spMk id="7" creationId="{00000000-0000-0000-0000-000000000000}"/>
          </ac:spMkLst>
        </pc:spChg>
      </pc:sldChg>
      <pc:sldChg chg="modSp add">
        <pc:chgData name="Cédric Millauriaux" userId="f4aefbae1c9d398b" providerId="LiveId" clId="{2AF0B7F5-92A0-43B6-8B93-FC89DB26E989}" dt="2018-09-05T15:43:42.824" v="6392"/>
        <pc:sldMkLst>
          <pc:docMk/>
          <pc:sldMk cId="1237341122" sldId="288"/>
        </pc:sldMkLst>
        <pc:spChg chg="mod">
          <ac:chgData name="Cédric Millauriaux" userId="f4aefbae1c9d398b" providerId="LiveId" clId="{2AF0B7F5-92A0-43B6-8B93-FC89DB26E989}" dt="2018-09-05T15:43:42.824" v="6392"/>
          <ac:spMkLst>
            <pc:docMk/>
            <pc:sldMk cId="1237341122" sldId="288"/>
            <ac:spMk id="6" creationId="{00000000-0000-0000-0000-000000000000}"/>
          </ac:spMkLst>
        </pc:spChg>
        <pc:spChg chg="mod">
          <ac:chgData name="Cédric Millauriaux" userId="f4aefbae1c9d398b" providerId="LiveId" clId="{2AF0B7F5-92A0-43B6-8B93-FC89DB26E989}" dt="2018-09-05T15:43:39.258" v="6391"/>
          <ac:spMkLst>
            <pc:docMk/>
            <pc:sldMk cId="1237341122" sldId="288"/>
            <ac:spMk id="7" creationId="{00000000-0000-0000-0000-000000000000}"/>
          </ac:spMkLst>
        </pc:spChg>
      </pc:sldChg>
      <pc:sldChg chg="delSp modSp add">
        <pc:chgData name="Cédric Millauriaux" userId="f4aefbae1c9d398b" providerId="LiveId" clId="{2AF0B7F5-92A0-43B6-8B93-FC89DB26E989}" dt="2018-09-05T13:43:26.427" v="4971" actId="20577"/>
        <pc:sldMkLst>
          <pc:docMk/>
          <pc:sldMk cId="2260892324" sldId="313"/>
        </pc:sldMkLst>
        <pc:spChg chg="mod">
          <ac:chgData name="Cédric Millauriaux" userId="f4aefbae1c9d398b" providerId="LiveId" clId="{2AF0B7F5-92A0-43B6-8B93-FC89DB26E989}" dt="2018-09-05T13:23:38.959" v="4502"/>
          <ac:spMkLst>
            <pc:docMk/>
            <pc:sldMk cId="2260892324" sldId="313"/>
            <ac:spMk id="2" creationId="{E2390300-7D95-4B8D-B946-F8F062908BDD}"/>
          </ac:spMkLst>
        </pc:spChg>
        <pc:spChg chg="mod">
          <ac:chgData name="Cédric Millauriaux" userId="f4aefbae1c9d398b" providerId="LiveId" clId="{2AF0B7F5-92A0-43B6-8B93-FC89DB26E989}" dt="2018-09-05T13:23:35.654" v="4501"/>
          <ac:spMkLst>
            <pc:docMk/>
            <pc:sldMk cId="2260892324" sldId="313"/>
            <ac:spMk id="4" creationId="{8A348C51-6ABD-4DCC-B341-DEC6E1059B2E}"/>
          </ac:spMkLst>
        </pc:spChg>
        <pc:spChg chg="mod">
          <ac:chgData name="Cédric Millauriaux" userId="f4aefbae1c9d398b" providerId="LiveId" clId="{2AF0B7F5-92A0-43B6-8B93-FC89DB26E989}" dt="2018-09-05T13:28:06.538" v="4563" actId="20577"/>
          <ac:spMkLst>
            <pc:docMk/>
            <pc:sldMk cId="2260892324" sldId="313"/>
            <ac:spMk id="21" creationId="{1C4A62C0-EED1-49BD-8ADE-697ED2DD6018}"/>
          </ac:spMkLst>
        </pc:spChg>
        <pc:spChg chg="mod">
          <ac:chgData name="Cédric Millauriaux" userId="f4aefbae1c9d398b" providerId="LiveId" clId="{2AF0B7F5-92A0-43B6-8B93-FC89DB26E989}" dt="2018-09-05T13:28:10.889" v="4588" actId="20577"/>
          <ac:spMkLst>
            <pc:docMk/>
            <pc:sldMk cId="2260892324" sldId="313"/>
            <ac:spMk id="23" creationId="{7599E88A-06CE-4B9E-AE0A-CC2113738E57}"/>
          </ac:spMkLst>
        </pc:spChg>
        <pc:spChg chg="mod">
          <ac:chgData name="Cédric Millauriaux" userId="f4aefbae1c9d398b" providerId="LiveId" clId="{2AF0B7F5-92A0-43B6-8B93-FC89DB26E989}" dt="2018-09-05T13:43:16.255" v="4949" actId="27636"/>
          <ac:spMkLst>
            <pc:docMk/>
            <pc:sldMk cId="2260892324" sldId="313"/>
            <ac:spMk id="24" creationId="{39E64FA2-C610-4079-8851-C59432C0B5DC}"/>
          </ac:spMkLst>
        </pc:spChg>
        <pc:spChg chg="mod">
          <ac:chgData name="Cédric Millauriaux" userId="f4aefbae1c9d398b" providerId="LiveId" clId="{2AF0B7F5-92A0-43B6-8B93-FC89DB26E989}" dt="2018-09-05T13:43:26.427" v="4971" actId="20577"/>
          <ac:spMkLst>
            <pc:docMk/>
            <pc:sldMk cId="2260892324" sldId="313"/>
            <ac:spMk id="25" creationId="{619996FE-449E-493E-9335-EEE2935F1E87}"/>
          </ac:spMkLst>
        </pc:spChg>
        <pc:spChg chg="mod">
          <ac:chgData name="Cédric Millauriaux" userId="f4aefbae1c9d398b" providerId="LiveId" clId="{2AF0B7F5-92A0-43B6-8B93-FC89DB26E989}" dt="2018-09-05T13:24:13.943" v="4525" actId="242"/>
          <ac:spMkLst>
            <pc:docMk/>
            <pc:sldMk cId="2260892324" sldId="313"/>
            <ac:spMk id="28" creationId="{693A97FE-117E-4BA8-B049-ADA2C43BA7AA}"/>
          </ac:spMkLst>
        </pc:spChg>
        <pc:grpChg chg="del">
          <ac:chgData name="Cédric Millauriaux" userId="f4aefbae1c9d398b" providerId="LiveId" clId="{2AF0B7F5-92A0-43B6-8B93-FC89DB26E989}" dt="2018-09-05T13:23:49.137" v="4505" actId="478"/>
          <ac:grpSpMkLst>
            <pc:docMk/>
            <pc:sldMk cId="2260892324" sldId="313"/>
            <ac:grpSpMk id="15" creationId="{00000000-0000-0000-0000-000000000000}"/>
          </ac:grpSpMkLst>
        </pc:grpChg>
        <pc:grpChg chg="del">
          <ac:chgData name="Cédric Millauriaux" userId="f4aefbae1c9d398b" providerId="LiveId" clId="{2AF0B7F5-92A0-43B6-8B93-FC89DB26E989}" dt="2018-09-05T13:23:49.881" v="4506" actId="478"/>
          <ac:grpSpMkLst>
            <pc:docMk/>
            <pc:sldMk cId="2260892324" sldId="313"/>
            <ac:grpSpMk id="17" creationId="{00000000-0000-0000-0000-000000000000}"/>
          </ac:grpSpMkLst>
        </pc:grpChg>
        <pc:grpChg chg="del">
          <ac:chgData name="Cédric Millauriaux" userId="f4aefbae1c9d398b" providerId="LiveId" clId="{2AF0B7F5-92A0-43B6-8B93-FC89DB26E989}" dt="2018-09-05T13:23:47.658" v="4504" actId="478"/>
          <ac:grpSpMkLst>
            <pc:docMk/>
            <pc:sldMk cId="2260892324" sldId="313"/>
            <ac:grpSpMk id="19" creationId="{00000000-0000-0000-0000-000000000000}"/>
          </ac:grpSpMkLst>
        </pc:grpChg>
        <pc:grpChg chg="del">
          <ac:chgData name="Cédric Millauriaux" userId="f4aefbae1c9d398b" providerId="LiveId" clId="{2AF0B7F5-92A0-43B6-8B93-FC89DB26E989}" dt="2018-09-05T13:23:47.186" v="4503" actId="478"/>
          <ac:grpSpMkLst>
            <pc:docMk/>
            <pc:sldMk cId="2260892324" sldId="313"/>
            <ac:grpSpMk id="20" creationId="{00000000-0000-0000-0000-000000000000}"/>
          </ac:grpSpMkLst>
        </pc:grpChg>
        <pc:picChg chg="del">
          <ac:chgData name="Cédric Millauriaux" userId="f4aefbae1c9d398b" providerId="LiveId" clId="{2AF0B7F5-92A0-43B6-8B93-FC89DB26E989}" dt="2018-09-05T13:23:50.602" v="4507" actId="478"/>
          <ac:picMkLst>
            <pc:docMk/>
            <pc:sldMk cId="2260892324" sldId="313"/>
            <ac:picMk id="27" creationId="{CE5E9784-47D6-4124-9254-EF54CDF7E939}"/>
          </ac:picMkLst>
        </pc:picChg>
        <pc:picChg chg="del">
          <ac:chgData name="Cédric Millauriaux" userId="f4aefbae1c9d398b" providerId="LiveId" clId="{2AF0B7F5-92A0-43B6-8B93-FC89DB26E989}" dt="2018-09-05T13:23:50.993" v="4508" actId="478"/>
          <ac:picMkLst>
            <pc:docMk/>
            <pc:sldMk cId="2260892324" sldId="313"/>
            <ac:picMk id="29" creationId="{DC16EC47-9FB5-4D1C-80D8-B36CDBFE8819}"/>
          </ac:picMkLst>
        </pc:picChg>
      </pc:sldChg>
      <pc:sldChg chg="modSp add">
        <pc:chgData name="Cédric Millauriaux" userId="f4aefbae1c9d398b" providerId="LiveId" clId="{2AF0B7F5-92A0-43B6-8B93-FC89DB26E989}" dt="2018-09-05T13:45:57.696" v="5156" actId="27636"/>
        <pc:sldMkLst>
          <pc:docMk/>
          <pc:sldMk cId="177760392" sldId="314"/>
        </pc:sldMkLst>
        <pc:spChg chg="mod">
          <ac:chgData name="Cédric Millauriaux" userId="f4aefbae1c9d398b" providerId="LiveId" clId="{2AF0B7F5-92A0-43B6-8B93-FC89DB26E989}" dt="2018-09-05T13:43:35.916" v="4998" actId="20577"/>
          <ac:spMkLst>
            <pc:docMk/>
            <pc:sldMk cId="177760392" sldId="314"/>
            <ac:spMk id="21" creationId="{1C4A62C0-EED1-49BD-8ADE-697ED2DD6018}"/>
          </ac:spMkLst>
        </pc:spChg>
        <pc:spChg chg="mod">
          <ac:chgData name="Cédric Millauriaux" userId="f4aefbae1c9d398b" providerId="LiveId" clId="{2AF0B7F5-92A0-43B6-8B93-FC89DB26E989}" dt="2018-09-05T13:45:23.179" v="5055" actId="20577"/>
          <ac:spMkLst>
            <pc:docMk/>
            <pc:sldMk cId="177760392" sldId="314"/>
            <ac:spMk id="23" creationId="{7599E88A-06CE-4B9E-AE0A-CC2113738E57}"/>
          </ac:spMkLst>
        </pc:spChg>
        <pc:spChg chg="mod">
          <ac:chgData name="Cédric Millauriaux" userId="f4aefbae1c9d398b" providerId="LiveId" clId="{2AF0B7F5-92A0-43B6-8B93-FC89DB26E989}" dt="2018-09-05T13:45:34.689" v="5087" actId="20577"/>
          <ac:spMkLst>
            <pc:docMk/>
            <pc:sldMk cId="177760392" sldId="314"/>
            <ac:spMk id="24" creationId="{39E64FA2-C610-4079-8851-C59432C0B5DC}"/>
          </ac:spMkLst>
        </pc:spChg>
        <pc:spChg chg="mod">
          <ac:chgData name="Cédric Millauriaux" userId="f4aefbae1c9d398b" providerId="LiveId" clId="{2AF0B7F5-92A0-43B6-8B93-FC89DB26E989}" dt="2018-09-05T13:45:57.696" v="5156" actId="27636"/>
          <ac:spMkLst>
            <pc:docMk/>
            <pc:sldMk cId="177760392" sldId="314"/>
            <ac:spMk id="25" creationId="{619996FE-449E-493E-9335-EEE2935F1E87}"/>
          </ac:spMkLst>
        </pc:spChg>
        <pc:spChg chg="mod">
          <ac:chgData name="Cédric Millauriaux" userId="f4aefbae1c9d398b" providerId="LiveId" clId="{2AF0B7F5-92A0-43B6-8B93-FC89DB26E989}" dt="2018-09-05T13:24:23.625" v="4527" actId="20577"/>
          <ac:spMkLst>
            <pc:docMk/>
            <pc:sldMk cId="177760392" sldId="314"/>
            <ac:spMk id="28" creationId="{693A97FE-117E-4BA8-B049-ADA2C43BA7AA}"/>
          </ac:spMkLst>
        </pc:spChg>
      </pc:sldChg>
      <pc:sldChg chg="addSp delSp modSp add">
        <pc:chgData name="Cédric Millauriaux" userId="f4aefbae1c9d398b" providerId="LiveId" clId="{2AF0B7F5-92A0-43B6-8B93-FC89DB26E989}" dt="2018-09-05T13:37:49.325" v="4892" actId="108"/>
        <pc:sldMkLst>
          <pc:docMk/>
          <pc:sldMk cId="2789153771" sldId="315"/>
        </pc:sldMkLst>
        <pc:spChg chg="del">
          <ac:chgData name="Cédric Millauriaux" userId="f4aefbae1c9d398b" providerId="LiveId" clId="{2AF0B7F5-92A0-43B6-8B93-FC89DB26E989}" dt="2018-09-05T13:35:10.338" v="4728" actId="478"/>
          <ac:spMkLst>
            <pc:docMk/>
            <pc:sldMk cId="2789153771" sldId="315"/>
            <ac:spMk id="2" creationId="{7C6DEF16-A7E5-43AA-AB8D-CCD776A991A7}"/>
          </ac:spMkLst>
        </pc:spChg>
        <pc:spChg chg="add mod">
          <ac:chgData name="Cédric Millauriaux" userId="f4aefbae1c9d398b" providerId="LiveId" clId="{2AF0B7F5-92A0-43B6-8B93-FC89DB26E989}" dt="2018-09-05T13:36:47.638" v="4850" actId="1582"/>
          <ac:spMkLst>
            <pc:docMk/>
            <pc:sldMk cId="2789153771" sldId="315"/>
            <ac:spMk id="3" creationId="{08CF091B-1CB1-4FE7-B716-D63C17DF3DBF}"/>
          </ac:spMkLst>
        </pc:spChg>
        <pc:spChg chg="mod">
          <ac:chgData name="Cédric Millauriaux" userId="f4aefbae1c9d398b" providerId="LiveId" clId="{2AF0B7F5-92A0-43B6-8B93-FC89DB26E989}" dt="2018-09-05T13:35:56.853" v="4825" actId="1036"/>
          <ac:spMkLst>
            <pc:docMk/>
            <pc:sldMk cId="2789153771" sldId="315"/>
            <ac:spMk id="6" creationId="{8DA7CDB0-5DAB-4BE6-8246-D73ABA41ABFB}"/>
          </ac:spMkLst>
        </pc:spChg>
        <pc:spChg chg="del">
          <ac:chgData name="Cédric Millauriaux" userId="f4aefbae1c9d398b" providerId="LiveId" clId="{2AF0B7F5-92A0-43B6-8B93-FC89DB26E989}" dt="2018-09-05T13:28:45.057" v="4593" actId="478"/>
          <ac:spMkLst>
            <pc:docMk/>
            <pc:sldMk cId="2789153771" sldId="315"/>
            <ac:spMk id="7" creationId="{A3C05987-2446-4BA0-95C7-4BA12E858E03}"/>
          </ac:spMkLst>
        </pc:spChg>
        <pc:spChg chg="del">
          <ac:chgData name="Cédric Millauriaux" userId="f4aefbae1c9d398b" providerId="LiveId" clId="{2AF0B7F5-92A0-43B6-8B93-FC89DB26E989}" dt="2018-09-05T13:28:41.719" v="4590" actId="478"/>
          <ac:spMkLst>
            <pc:docMk/>
            <pc:sldMk cId="2789153771" sldId="315"/>
            <ac:spMk id="9" creationId="{DF3106B4-CE66-46AD-A544-6D8CE0D520BE}"/>
          </ac:spMkLst>
        </pc:spChg>
        <pc:spChg chg="del">
          <ac:chgData name="Cédric Millauriaux" userId="f4aefbae1c9d398b" providerId="LiveId" clId="{2AF0B7F5-92A0-43B6-8B93-FC89DB26E989}" dt="2018-09-05T13:28:43.937" v="4592" actId="478"/>
          <ac:spMkLst>
            <pc:docMk/>
            <pc:sldMk cId="2789153771" sldId="315"/>
            <ac:spMk id="10" creationId="{21B93155-B232-4505-BFD0-BE0B241B474F}"/>
          </ac:spMkLst>
        </pc:spChg>
        <pc:spChg chg="del">
          <ac:chgData name="Cédric Millauriaux" userId="f4aefbae1c9d398b" providerId="LiveId" clId="{2AF0B7F5-92A0-43B6-8B93-FC89DB26E989}" dt="2018-09-05T13:28:41.719" v="4590" actId="478"/>
          <ac:spMkLst>
            <pc:docMk/>
            <pc:sldMk cId="2789153771" sldId="315"/>
            <ac:spMk id="11" creationId="{8A51ADC6-903D-49E7-B2BF-BE6A3A12D143}"/>
          </ac:spMkLst>
        </pc:spChg>
        <pc:spChg chg="add del mod">
          <ac:chgData name="Cédric Millauriaux" userId="f4aefbae1c9d398b" providerId="LiveId" clId="{2AF0B7F5-92A0-43B6-8B93-FC89DB26E989}" dt="2018-09-05T13:35:07.499" v="4726" actId="478"/>
          <ac:spMkLst>
            <pc:docMk/>
            <pc:sldMk cId="2789153771" sldId="315"/>
            <ac:spMk id="22" creationId="{1FB9D022-8D3F-46E2-9034-4054FF4C665B}"/>
          </ac:spMkLst>
        </pc:spChg>
        <pc:spChg chg="del">
          <ac:chgData name="Cédric Millauriaux" userId="f4aefbae1c9d398b" providerId="LiveId" clId="{2AF0B7F5-92A0-43B6-8B93-FC89DB26E989}" dt="2018-09-05T13:28:47.465" v="4597" actId="478"/>
          <ac:spMkLst>
            <pc:docMk/>
            <pc:sldMk cId="2789153771" sldId="315"/>
            <ac:spMk id="23" creationId="{79F1AE93-42C8-4BDC-BE3F-E2D5754F858E}"/>
          </ac:spMkLst>
        </pc:spChg>
        <pc:spChg chg="del">
          <ac:chgData name="Cédric Millauriaux" userId="f4aefbae1c9d398b" providerId="LiveId" clId="{2AF0B7F5-92A0-43B6-8B93-FC89DB26E989}" dt="2018-09-05T13:28:41.719" v="4590" actId="478"/>
          <ac:spMkLst>
            <pc:docMk/>
            <pc:sldMk cId="2789153771" sldId="315"/>
            <ac:spMk id="26" creationId="{F2DF8BBA-4195-4FEA-B593-F37C5EC18D59}"/>
          </ac:spMkLst>
        </pc:spChg>
        <pc:spChg chg="del">
          <ac:chgData name="Cédric Millauriaux" userId="f4aefbae1c9d398b" providerId="LiveId" clId="{2AF0B7F5-92A0-43B6-8B93-FC89DB26E989}" dt="2018-09-05T13:28:41.719" v="4590" actId="478"/>
          <ac:spMkLst>
            <pc:docMk/>
            <pc:sldMk cId="2789153771" sldId="315"/>
            <ac:spMk id="27" creationId="{32A3EFFB-BB23-4A31-A650-34DE93689C4D}"/>
          </ac:spMkLst>
        </pc:spChg>
        <pc:spChg chg="add del mod">
          <ac:chgData name="Cédric Millauriaux" userId="f4aefbae1c9d398b" providerId="LiveId" clId="{2AF0B7F5-92A0-43B6-8B93-FC89DB26E989}" dt="2018-09-05T13:35:09.139" v="4727" actId="478"/>
          <ac:spMkLst>
            <pc:docMk/>
            <pc:sldMk cId="2789153771" sldId="315"/>
            <ac:spMk id="30" creationId="{699B7716-EC50-43A9-8D68-21259BC3CE8F}"/>
          </ac:spMkLst>
        </pc:spChg>
        <pc:spChg chg="add mod">
          <ac:chgData name="Cédric Millauriaux" userId="f4aefbae1c9d398b" providerId="LiveId" clId="{2AF0B7F5-92A0-43B6-8B93-FC89DB26E989}" dt="2018-09-05T13:35:56.853" v="4825" actId="1036"/>
          <ac:spMkLst>
            <pc:docMk/>
            <pc:sldMk cId="2789153771" sldId="315"/>
            <ac:spMk id="31" creationId="{921E4BD2-FDDD-45CB-98A9-4988AD37B9C5}"/>
          </ac:spMkLst>
        </pc:spChg>
        <pc:spChg chg="add mod">
          <ac:chgData name="Cédric Millauriaux" userId="f4aefbae1c9d398b" providerId="LiveId" clId="{2AF0B7F5-92A0-43B6-8B93-FC89DB26E989}" dt="2018-09-05T13:37:35.402" v="4887" actId="108"/>
          <ac:spMkLst>
            <pc:docMk/>
            <pc:sldMk cId="2789153771" sldId="315"/>
            <ac:spMk id="32" creationId="{598C30FF-0995-47BF-A8AE-609059DF5784}"/>
          </ac:spMkLst>
        </pc:spChg>
        <pc:spChg chg="add mod">
          <ac:chgData name="Cédric Millauriaux" userId="f4aefbae1c9d398b" providerId="LiveId" clId="{2AF0B7F5-92A0-43B6-8B93-FC89DB26E989}" dt="2018-09-05T13:37:37.882" v="4888" actId="108"/>
          <ac:spMkLst>
            <pc:docMk/>
            <pc:sldMk cId="2789153771" sldId="315"/>
            <ac:spMk id="33" creationId="{8A9D956E-1C8F-4644-B4C3-1B214D88FAF5}"/>
          </ac:spMkLst>
        </pc:spChg>
        <pc:spChg chg="add mod">
          <ac:chgData name="Cédric Millauriaux" userId="f4aefbae1c9d398b" providerId="LiveId" clId="{2AF0B7F5-92A0-43B6-8B93-FC89DB26E989}" dt="2018-09-05T13:37:39.937" v="4889" actId="108"/>
          <ac:spMkLst>
            <pc:docMk/>
            <pc:sldMk cId="2789153771" sldId="315"/>
            <ac:spMk id="34" creationId="{3692B8A0-D0BC-41F4-B9F2-B9D4156603CF}"/>
          </ac:spMkLst>
        </pc:spChg>
        <pc:spChg chg="add mod">
          <ac:chgData name="Cédric Millauriaux" userId="f4aefbae1c9d398b" providerId="LiveId" clId="{2AF0B7F5-92A0-43B6-8B93-FC89DB26E989}" dt="2018-09-05T13:35:56.853" v="4825" actId="1036"/>
          <ac:spMkLst>
            <pc:docMk/>
            <pc:sldMk cId="2789153771" sldId="315"/>
            <ac:spMk id="35" creationId="{ECFAB4C1-7ABA-424E-8F6E-A7FCB68255C3}"/>
          </ac:spMkLst>
        </pc:spChg>
        <pc:spChg chg="add mod">
          <ac:chgData name="Cédric Millauriaux" userId="f4aefbae1c9d398b" providerId="LiveId" clId="{2AF0B7F5-92A0-43B6-8B93-FC89DB26E989}" dt="2018-09-05T13:37:49.325" v="4892" actId="108"/>
          <ac:spMkLst>
            <pc:docMk/>
            <pc:sldMk cId="2789153771" sldId="315"/>
            <ac:spMk id="36" creationId="{D7C34BCF-097C-41EA-8379-082787371A32}"/>
          </ac:spMkLst>
        </pc:spChg>
        <pc:spChg chg="add mod">
          <ac:chgData name="Cédric Millauriaux" userId="f4aefbae1c9d398b" providerId="LiveId" clId="{2AF0B7F5-92A0-43B6-8B93-FC89DB26E989}" dt="2018-09-05T13:37:47.321" v="4891" actId="108"/>
          <ac:spMkLst>
            <pc:docMk/>
            <pc:sldMk cId="2789153771" sldId="315"/>
            <ac:spMk id="37" creationId="{F605C770-447C-4402-813D-9987A21FE2CA}"/>
          </ac:spMkLst>
        </pc:spChg>
        <pc:spChg chg="add mod">
          <ac:chgData name="Cédric Millauriaux" userId="f4aefbae1c9d398b" providerId="LiveId" clId="{2AF0B7F5-92A0-43B6-8B93-FC89DB26E989}" dt="2018-09-05T13:37:44.658" v="4890" actId="108"/>
          <ac:spMkLst>
            <pc:docMk/>
            <pc:sldMk cId="2789153771" sldId="315"/>
            <ac:spMk id="38" creationId="{E1B9FD6A-1526-4FAD-96E2-50E5DFE08EF7}"/>
          </ac:spMkLst>
        </pc:spChg>
        <pc:spChg chg="add mod">
          <ac:chgData name="Cédric Millauriaux" userId="f4aefbae1c9d398b" providerId="LiveId" clId="{2AF0B7F5-92A0-43B6-8B93-FC89DB26E989}" dt="2018-09-05T13:36:47.638" v="4850" actId="1582"/>
          <ac:spMkLst>
            <pc:docMk/>
            <pc:sldMk cId="2789153771" sldId="315"/>
            <ac:spMk id="39" creationId="{5D78586D-B577-4CD8-AC31-86FB4A133EF7}"/>
          </ac:spMkLst>
        </pc:spChg>
        <pc:spChg chg="add mod">
          <ac:chgData name="Cédric Millauriaux" userId="f4aefbae1c9d398b" providerId="LiveId" clId="{2AF0B7F5-92A0-43B6-8B93-FC89DB26E989}" dt="2018-09-05T13:36:57.872" v="4859" actId="20577"/>
          <ac:spMkLst>
            <pc:docMk/>
            <pc:sldMk cId="2789153771" sldId="315"/>
            <ac:spMk id="40" creationId="{6891A1D5-968D-4CC3-8F25-F593180AA74C}"/>
          </ac:spMkLst>
        </pc:spChg>
        <pc:spChg chg="add mod">
          <ac:chgData name="Cédric Millauriaux" userId="f4aefbae1c9d398b" providerId="LiveId" clId="{2AF0B7F5-92A0-43B6-8B93-FC89DB26E989}" dt="2018-09-05T13:37:09.562" v="4875" actId="1076"/>
          <ac:spMkLst>
            <pc:docMk/>
            <pc:sldMk cId="2789153771" sldId="315"/>
            <ac:spMk id="41" creationId="{7194B6E4-6B6D-4233-BEFB-738EFD937E3D}"/>
          </ac:spMkLst>
        </pc:spChg>
        <pc:spChg chg="add mod">
          <ac:chgData name="Cédric Millauriaux" userId="f4aefbae1c9d398b" providerId="LiveId" clId="{2AF0B7F5-92A0-43B6-8B93-FC89DB26E989}" dt="2018-09-05T13:37:20.326" v="4886" actId="1076"/>
          <ac:spMkLst>
            <pc:docMk/>
            <pc:sldMk cId="2789153771" sldId="315"/>
            <ac:spMk id="42" creationId="{7E8EB37D-EC77-481F-B817-97FDFAD0A599}"/>
          </ac:spMkLst>
        </pc:spChg>
        <pc:spChg chg="mod">
          <ac:chgData name="Cédric Millauriaux" userId="f4aefbae1c9d398b" providerId="LiveId" clId="{2AF0B7F5-92A0-43B6-8B93-FC89DB26E989}" dt="2018-09-05T13:36:09.667" v="4843" actId="1035"/>
          <ac:spMkLst>
            <pc:docMk/>
            <pc:sldMk cId="2789153771" sldId="315"/>
            <ac:spMk id="264" creationId="{00000000-0000-0000-0000-000000000000}"/>
          </ac:spMkLst>
        </pc:spChg>
        <pc:cxnChg chg="del">
          <ac:chgData name="Cédric Millauriaux" userId="f4aefbae1c9d398b" providerId="LiveId" clId="{2AF0B7F5-92A0-43B6-8B93-FC89DB26E989}" dt="2018-09-05T13:28:46.353" v="4596" actId="478"/>
          <ac:cxnSpMkLst>
            <pc:docMk/>
            <pc:sldMk cId="2789153771" sldId="315"/>
            <ac:cxnSpMk id="19" creationId="{731DBD9F-3A8E-4834-B382-58D17EBC1C1D}"/>
          </ac:cxnSpMkLst>
        </pc:cxnChg>
        <pc:cxnChg chg="del">
          <ac:chgData name="Cédric Millauriaux" userId="f4aefbae1c9d398b" providerId="LiveId" clId="{2AF0B7F5-92A0-43B6-8B93-FC89DB26E989}" dt="2018-09-05T13:28:42.820" v="4591" actId="478"/>
          <ac:cxnSpMkLst>
            <pc:docMk/>
            <pc:sldMk cId="2789153771" sldId="315"/>
            <ac:cxnSpMk id="20" creationId="{DABDE688-0043-4BB0-A25D-94B25C9F05B9}"/>
          </ac:cxnSpMkLst>
        </pc:cxnChg>
        <pc:cxnChg chg="del mod">
          <ac:chgData name="Cédric Millauriaux" userId="f4aefbae1c9d398b" providerId="LiveId" clId="{2AF0B7F5-92A0-43B6-8B93-FC89DB26E989}" dt="2018-09-05T13:28:41.719" v="4590" actId="478"/>
          <ac:cxnSpMkLst>
            <pc:docMk/>
            <pc:sldMk cId="2789153771" sldId="315"/>
            <ac:cxnSpMk id="21" creationId="{552D270B-718A-48EA-99D0-49C333CF72D5}"/>
          </ac:cxnSpMkLst>
        </pc:cxnChg>
        <pc:cxnChg chg="del mod">
          <ac:chgData name="Cédric Millauriaux" userId="f4aefbae1c9d398b" providerId="LiveId" clId="{2AF0B7F5-92A0-43B6-8B93-FC89DB26E989}" dt="2018-09-05T13:28:45.625" v="4594" actId="478"/>
          <ac:cxnSpMkLst>
            <pc:docMk/>
            <pc:sldMk cId="2789153771" sldId="315"/>
            <ac:cxnSpMk id="24" creationId="{C863D197-D528-45CC-9C1B-28E81070F749}"/>
          </ac:cxnSpMkLst>
        </pc:cxnChg>
        <pc:cxnChg chg="del mod">
          <ac:chgData name="Cédric Millauriaux" userId="f4aefbae1c9d398b" providerId="LiveId" clId="{2AF0B7F5-92A0-43B6-8B93-FC89DB26E989}" dt="2018-09-05T13:28:41.719" v="4590" actId="478"/>
          <ac:cxnSpMkLst>
            <pc:docMk/>
            <pc:sldMk cId="2789153771" sldId="315"/>
            <ac:cxnSpMk id="25" creationId="{25957DF5-9426-4DE4-AB66-155D70D45A7B}"/>
          </ac:cxnSpMkLst>
        </pc:cxnChg>
        <pc:cxnChg chg="del mod">
          <ac:chgData name="Cédric Millauriaux" userId="f4aefbae1c9d398b" providerId="LiveId" clId="{2AF0B7F5-92A0-43B6-8B93-FC89DB26E989}" dt="2018-09-05T13:28:46.042" v="4595" actId="478"/>
          <ac:cxnSpMkLst>
            <pc:docMk/>
            <pc:sldMk cId="2789153771" sldId="315"/>
            <ac:cxnSpMk id="28" creationId="{B1D32901-2132-4FA7-9A87-8B4C416566CB}"/>
          </ac:cxnSpMkLst>
        </pc:cxnChg>
        <pc:cxnChg chg="del mod">
          <ac:chgData name="Cédric Millauriaux" userId="f4aefbae1c9d398b" providerId="LiveId" clId="{2AF0B7F5-92A0-43B6-8B93-FC89DB26E989}" dt="2018-09-05T13:28:41.719" v="4590" actId="478"/>
          <ac:cxnSpMkLst>
            <pc:docMk/>
            <pc:sldMk cId="2789153771" sldId="315"/>
            <ac:cxnSpMk id="29" creationId="{E4DE13AA-63B7-498F-9681-11659ED8FEEB}"/>
          </ac:cxnSpMkLst>
        </pc:cxnChg>
      </pc:sldChg>
      <pc:sldChg chg="addSp delSp modSp add">
        <pc:chgData name="Cédric Millauriaux" userId="f4aefbae1c9d398b" providerId="LiveId" clId="{2AF0B7F5-92A0-43B6-8B93-FC89DB26E989}" dt="2018-09-05T13:55:56.091" v="5632" actId="1076"/>
        <pc:sldMkLst>
          <pc:docMk/>
          <pc:sldMk cId="11201983" sldId="316"/>
        </pc:sldMkLst>
        <pc:spChg chg="mod">
          <ac:chgData name="Cédric Millauriaux" userId="f4aefbae1c9d398b" providerId="LiveId" clId="{2AF0B7F5-92A0-43B6-8B93-FC89DB26E989}" dt="2018-09-05T13:51:53.643" v="5622"/>
          <ac:spMkLst>
            <pc:docMk/>
            <pc:sldMk cId="11201983" sldId="316"/>
            <ac:spMk id="264" creationId="{00000000-0000-0000-0000-000000000000}"/>
          </ac:spMkLst>
        </pc:spChg>
        <pc:spChg chg="del mod">
          <ac:chgData name="Cédric Millauriaux" userId="f4aefbae1c9d398b" providerId="LiveId" clId="{2AF0B7F5-92A0-43B6-8B93-FC89DB26E989}" dt="2018-09-05T13:55:37.907" v="5624" actId="478"/>
          <ac:spMkLst>
            <pc:docMk/>
            <pc:sldMk cId="11201983" sldId="316"/>
            <ac:spMk id="266" creationId="{00000000-0000-0000-0000-000000000000}"/>
          </ac:spMkLst>
        </pc:spChg>
        <pc:picChg chg="add mod">
          <ac:chgData name="Cédric Millauriaux" userId="f4aefbae1c9d398b" providerId="LiveId" clId="{2AF0B7F5-92A0-43B6-8B93-FC89DB26E989}" dt="2018-09-05T13:55:51.050" v="5630" actId="14100"/>
          <ac:picMkLst>
            <pc:docMk/>
            <pc:sldMk cId="11201983" sldId="316"/>
            <ac:picMk id="2050" creationId="{319A24C3-5997-484E-9246-F7A9CF36BCB6}"/>
          </ac:picMkLst>
        </pc:picChg>
        <pc:picChg chg="add mod">
          <ac:chgData name="Cédric Millauriaux" userId="f4aefbae1c9d398b" providerId="LiveId" clId="{2AF0B7F5-92A0-43B6-8B93-FC89DB26E989}" dt="2018-09-05T13:55:56.091" v="5632" actId="1076"/>
          <ac:picMkLst>
            <pc:docMk/>
            <pc:sldMk cId="11201983" sldId="316"/>
            <ac:picMk id="2052" creationId="{76A839E4-22FC-484D-B74D-AF04BCF21D0C}"/>
          </ac:picMkLst>
        </pc:picChg>
      </pc:sldChg>
      <pc:sldChg chg="addSp delSp modSp add">
        <pc:chgData name="Cédric Millauriaux" userId="f4aefbae1c9d398b" providerId="LiveId" clId="{2AF0B7F5-92A0-43B6-8B93-FC89DB26E989}" dt="2018-09-05T14:02:55.554" v="5649" actId="1076"/>
        <pc:sldMkLst>
          <pc:docMk/>
          <pc:sldMk cId="4213360911" sldId="317"/>
        </pc:sldMkLst>
        <pc:picChg chg="del">
          <ac:chgData name="Cédric Millauriaux" userId="f4aefbae1c9d398b" providerId="LiveId" clId="{2AF0B7F5-92A0-43B6-8B93-FC89DB26E989}" dt="2018-09-05T13:57:21.856" v="5634" actId="478"/>
          <ac:picMkLst>
            <pc:docMk/>
            <pc:sldMk cId="4213360911" sldId="317"/>
            <ac:picMk id="2050" creationId="{319A24C3-5997-484E-9246-F7A9CF36BCB6}"/>
          </ac:picMkLst>
        </pc:picChg>
        <pc:picChg chg="del">
          <ac:chgData name="Cédric Millauriaux" userId="f4aefbae1c9d398b" providerId="LiveId" clId="{2AF0B7F5-92A0-43B6-8B93-FC89DB26E989}" dt="2018-09-05T13:57:28.091" v="5638" actId="478"/>
          <ac:picMkLst>
            <pc:docMk/>
            <pc:sldMk cId="4213360911" sldId="317"/>
            <ac:picMk id="2052" creationId="{76A839E4-22FC-484D-B74D-AF04BCF21D0C}"/>
          </ac:picMkLst>
        </pc:picChg>
        <pc:picChg chg="add mod">
          <ac:chgData name="Cédric Millauriaux" userId="f4aefbae1c9d398b" providerId="LiveId" clId="{2AF0B7F5-92A0-43B6-8B93-FC89DB26E989}" dt="2018-09-05T13:57:26.983" v="5637" actId="1076"/>
          <ac:picMkLst>
            <pc:docMk/>
            <pc:sldMk cId="4213360911" sldId="317"/>
            <ac:picMk id="6146" creationId="{2652570B-4B45-41FC-B458-68782FD34C16}"/>
          </ac:picMkLst>
        </pc:picChg>
        <pc:picChg chg="add mod">
          <ac:chgData name="Cédric Millauriaux" userId="f4aefbae1c9d398b" providerId="LiveId" clId="{2AF0B7F5-92A0-43B6-8B93-FC89DB26E989}" dt="2018-09-05T14:02:55.554" v="5649" actId="1076"/>
          <ac:picMkLst>
            <pc:docMk/>
            <pc:sldMk cId="4213360911" sldId="317"/>
            <ac:picMk id="6148" creationId="{E804CC23-8A88-42E5-99EF-B9F1007C1DAE}"/>
          </ac:picMkLst>
        </pc:picChg>
      </pc:sldChg>
      <pc:sldChg chg="addSp delSp modSp add">
        <pc:chgData name="Cédric Millauriaux" userId="f4aefbae1c9d398b" providerId="LiveId" clId="{2AF0B7F5-92A0-43B6-8B93-FC89DB26E989}" dt="2018-09-05T13:58:41.826" v="5646" actId="1076"/>
        <pc:sldMkLst>
          <pc:docMk/>
          <pc:sldMk cId="266079317" sldId="318"/>
        </pc:sldMkLst>
        <pc:picChg chg="del">
          <ac:chgData name="Cédric Millauriaux" userId="f4aefbae1c9d398b" providerId="LiveId" clId="{2AF0B7F5-92A0-43B6-8B93-FC89DB26E989}" dt="2018-09-05T13:57:58.178" v="5640" actId="478"/>
          <ac:picMkLst>
            <pc:docMk/>
            <pc:sldMk cId="266079317" sldId="318"/>
            <ac:picMk id="6146" creationId="{2652570B-4B45-41FC-B458-68782FD34C16}"/>
          </ac:picMkLst>
        </pc:picChg>
        <pc:picChg chg="add mod">
          <ac:chgData name="Cédric Millauriaux" userId="f4aefbae1c9d398b" providerId="LiveId" clId="{2AF0B7F5-92A0-43B6-8B93-FC89DB26E989}" dt="2018-09-05T13:58:17.727" v="5643" actId="1076"/>
          <ac:picMkLst>
            <pc:docMk/>
            <pc:sldMk cId="266079317" sldId="318"/>
            <ac:picMk id="7170" creationId="{8E329C38-0957-42EB-A914-585BB284EF64}"/>
          </ac:picMkLst>
        </pc:picChg>
        <pc:picChg chg="add mod">
          <ac:chgData name="Cédric Millauriaux" userId="f4aefbae1c9d398b" providerId="LiveId" clId="{2AF0B7F5-92A0-43B6-8B93-FC89DB26E989}" dt="2018-09-05T13:58:41.826" v="5646" actId="1076"/>
          <ac:picMkLst>
            <pc:docMk/>
            <pc:sldMk cId="266079317" sldId="318"/>
            <ac:picMk id="7172" creationId="{8AFC1617-883B-4746-9191-A57D888D054E}"/>
          </ac:picMkLst>
        </pc:picChg>
      </pc:sldChg>
      <pc:sldChg chg="addSp modSp add ord">
        <pc:chgData name="Cédric Millauriaux" userId="f4aefbae1c9d398b" providerId="LiveId" clId="{2AF0B7F5-92A0-43B6-8B93-FC89DB26E989}" dt="2018-09-05T14:47:03.929" v="5868"/>
        <pc:sldMkLst>
          <pc:docMk/>
          <pc:sldMk cId="3150387042" sldId="319"/>
        </pc:sldMkLst>
        <pc:spChg chg="mod">
          <ac:chgData name="Cédric Millauriaux" userId="f4aefbae1c9d398b" providerId="LiveId" clId="{2AF0B7F5-92A0-43B6-8B93-FC89DB26E989}" dt="2018-09-05T14:47:03.929" v="5868"/>
          <ac:spMkLst>
            <pc:docMk/>
            <pc:sldMk cId="3150387042" sldId="319"/>
            <ac:spMk id="264" creationId="{00000000-0000-0000-0000-000000000000}"/>
          </ac:spMkLst>
        </pc:spChg>
        <pc:spChg chg="mod">
          <ac:chgData name="Cédric Millauriaux" userId="f4aefbae1c9d398b" providerId="LiveId" clId="{2AF0B7F5-92A0-43B6-8B93-FC89DB26E989}" dt="2018-09-05T14:10:49.904" v="5855" actId="1035"/>
          <ac:spMkLst>
            <pc:docMk/>
            <pc:sldMk cId="3150387042" sldId="319"/>
            <ac:spMk id="266" creationId="{00000000-0000-0000-0000-000000000000}"/>
          </ac:spMkLst>
        </pc:spChg>
        <pc:picChg chg="add mod">
          <ac:chgData name="Cédric Millauriaux" userId="f4aefbae1c9d398b" providerId="LiveId" clId="{2AF0B7F5-92A0-43B6-8B93-FC89DB26E989}" dt="2018-09-05T14:11:25.107" v="5867" actId="1035"/>
          <ac:picMkLst>
            <pc:docMk/>
            <pc:sldMk cId="3150387042" sldId="319"/>
            <ac:picMk id="3" creationId="{0135C853-1E06-4B63-BFCB-D7240AC076A6}"/>
          </ac:picMkLst>
        </pc:picChg>
      </pc:sldChg>
      <pc:sldChg chg="addSp delSp modSp add del ord">
        <pc:chgData name="Cédric Millauriaux" userId="f4aefbae1c9d398b" providerId="LiveId" clId="{2AF0B7F5-92A0-43B6-8B93-FC89DB26E989}" dt="2018-09-05T15:32:14.190" v="6087" actId="20577"/>
        <pc:sldMkLst>
          <pc:docMk/>
          <pc:sldMk cId="1469798280" sldId="320"/>
        </pc:sldMkLst>
        <pc:spChg chg="add mod">
          <ac:chgData name="Cédric Millauriaux" userId="f4aefbae1c9d398b" providerId="LiveId" clId="{2AF0B7F5-92A0-43B6-8B93-FC89DB26E989}" dt="2018-09-05T15:32:14.190" v="6087" actId="20577"/>
          <ac:spMkLst>
            <pc:docMk/>
            <pc:sldMk cId="1469798280" sldId="320"/>
            <ac:spMk id="6" creationId="{E77A9F2D-2F14-4762-B457-57C7346FD36C}"/>
          </ac:spMkLst>
        </pc:spChg>
        <pc:spChg chg="mod">
          <ac:chgData name="Cédric Millauriaux" userId="f4aefbae1c9d398b" providerId="LiveId" clId="{2AF0B7F5-92A0-43B6-8B93-FC89DB26E989}" dt="2018-09-05T14:47:37.636" v="5905" actId="20577"/>
          <ac:spMkLst>
            <pc:docMk/>
            <pc:sldMk cId="1469798280" sldId="320"/>
            <ac:spMk id="264" creationId="{00000000-0000-0000-0000-000000000000}"/>
          </ac:spMkLst>
        </pc:spChg>
        <pc:spChg chg="del">
          <ac:chgData name="Cédric Millauriaux" userId="f4aefbae1c9d398b" providerId="LiveId" clId="{2AF0B7F5-92A0-43B6-8B93-FC89DB26E989}" dt="2018-09-05T14:47:41.518" v="5907" actId="478"/>
          <ac:spMkLst>
            <pc:docMk/>
            <pc:sldMk cId="1469798280" sldId="320"/>
            <ac:spMk id="266" creationId="{00000000-0000-0000-0000-000000000000}"/>
          </ac:spMkLst>
        </pc:spChg>
        <pc:picChg chg="del">
          <ac:chgData name="Cédric Millauriaux" userId="f4aefbae1c9d398b" providerId="LiveId" clId="{2AF0B7F5-92A0-43B6-8B93-FC89DB26E989}" dt="2018-09-05T14:47:39.603" v="5906" actId="478"/>
          <ac:picMkLst>
            <pc:docMk/>
            <pc:sldMk cId="1469798280" sldId="320"/>
            <ac:picMk id="3" creationId="{0135C853-1E06-4B63-BFCB-D7240AC076A6}"/>
          </ac:picMkLst>
        </pc:picChg>
      </pc:sldChg>
      <pc:sldChg chg="addSp delSp modSp add ord">
        <pc:chgData name="Cédric Millauriaux" userId="f4aefbae1c9d398b" providerId="LiveId" clId="{2AF0B7F5-92A0-43B6-8B93-FC89DB26E989}" dt="2018-09-05T15:39:55.396" v="6255" actId="20577"/>
        <pc:sldMkLst>
          <pc:docMk/>
          <pc:sldMk cId="2863640500" sldId="321"/>
        </pc:sldMkLst>
        <pc:spChg chg="mod">
          <ac:chgData name="Cédric Millauriaux" userId="f4aefbae1c9d398b" providerId="LiveId" clId="{2AF0B7F5-92A0-43B6-8B93-FC89DB26E989}" dt="2018-09-05T15:36:02.287" v="6099" actId="20577"/>
          <ac:spMkLst>
            <pc:docMk/>
            <pc:sldMk cId="2863640500" sldId="321"/>
            <ac:spMk id="2" creationId="{E2390300-7D95-4B8D-B946-F8F062908BDD}"/>
          </ac:spMkLst>
        </pc:spChg>
        <pc:spChg chg="mod">
          <ac:chgData name="Cédric Millauriaux" userId="f4aefbae1c9d398b" providerId="LiveId" clId="{2AF0B7F5-92A0-43B6-8B93-FC89DB26E989}" dt="2018-09-05T15:39:34.926" v="6218" actId="20577"/>
          <ac:spMkLst>
            <pc:docMk/>
            <pc:sldMk cId="2863640500" sldId="321"/>
            <ac:spMk id="21" creationId="{1C4A62C0-EED1-49BD-8ADE-697ED2DD6018}"/>
          </ac:spMkLst>
        </pc:spChg>
        <pc:spChg chg="mod">
          <ac:chgData name="Cédric Millauriaux" userId="f4aefbae1c9d398b" providerId="LiveId" clId="{2AF0B7F5-92A0-43B6-8B93-FC89DB26E989}" dt="2018-09-05T15:39:51.551" v="6252" actId="20577"/>
          <ac:spMkLst>
            <pc:docMk/>
            <pc:sldMk cId="2863640500" sldId="321"/>
            <ac:spMk id="23" creationId="{7599E88A-06CE-4B9E-AE0A-CC2113738E57}"/>
          </ac:spMkLst>
        </pc:spChg>
        <pc:spChg chg="mod">
          <ac:chgData name="Cédric Millauriaux" userId="f4aefbae1c9d398b" providerId="LiveId" clId="{2AF0B7F5-92A0-43B6-8B93-FC89DB26E989}" dt="2018-09-05T15:39:55.396" v="6255" actId="20577"/>
          <ac:spMkLst>
            <pc:docMk/>
            <pc:sldMk cId="2863640500" sldId="321"/>
            <ac:spMk id="24" creationId="{39E64FA2-C610-4079-8851-C59432C0B5DC}"/>
          </ac:spMkLst>
        </pc:spChg>
        <pc:spChg chg="mod">
          <ac:chgData name="Cédric Millauriaux" userId="f4aefbae1c9d398b" providerId="LiveId" clId="{2AF0B7F5-92A0-43B6-8B93-FC89DB26E989}" dt="2018-09-05T15:37:01.637" v="6200" actId="20577"/>
          <ac:spMkLst>
            <pc:docMk/>
            <pc:sldMk cId="2863640500" sldId="321"/>
            <ac:spMk id="25" creationId="{619996FE-449E-493E-9335-EEE2935F1E87}"/>
          </ac:spMkLst>
        </pc:spChg>
        <pc:spChg chg="del">
          <ac:chgData name="Cédric Millauriaux" userId="f4aefbae1c9d398b" providerId="LiveId" clId="{2AF0B7F5-92A0-43B6-8B93-FC89DB26E989}" dt="2018-09-05T15:32:16.230" v="6088" actId="478"/>
          <ac:spMkLst>
            <pc:docMk/>
            <pc:sldMk cId="2863640500" sldId="321"/>
            <ac:spMk id="28" creationId="{693A97FE-117E-4BA8-B049-ADA2C43BA7AA}"/>
          </ac:spMkLst>
        </pc:spChg>
        <pc:picChg chg="add del mod">
          <ac:chgData name="Cédric Millauriaux" userId="f4aefbae1c9d398b" providerId="LiveId" clId="{2AF0B7F5-92A0-43B6-8B93-FC89DB26E989}" dt="2018-09-05T15:37:06.614" v="6202" actId="478"/>
          <ac:picMkLst>
            <pc:docMk/>
            <pc:sldMk cId="2863640500" sldId="321"/>
            <ac:picMk id="8194" creationId="{9A33B05D-334D-4570-BB4E-779959B95C3D}"/>
          </ac:picMkLst>
        </pc:picChg>
        <pc:picChg chg="add mod">
          <ac:chgData name="Cédric Millauriaux" userId="f4aefbae1c9d398b" providerId="LiveId" clId="{2AF0B7F5-92A0-43B6-8B93-FC89DB26E989}" dt="2018-09-05T15:37:33.624" v="6206" actId="14100"/>
          <ac:picMkLst>
            <pc:docMk/>
            <pc:sldMk cId="2863640500" sldId="321"/>
            <ac:picMk id="8196" creationId="{B6F44BEB-9E7C-4424-8D10-E4D5552C70DA}"/>
          </ac:picMkLst>
        </pc:picChg>
      </pc:sldChg>
      <pc:sldChg chg="add">
        <pc:chgData name="Cédric Millauriaux" userId="f4aefbae1c9d398b" providerId="LiveId" clId="{2AF0B7F5-92A0-43B6-8B93-FC89DB26E989}" dt="2018-09-05T15:37:03.941" v="6201"/>
        <pc:sldMkLst>
          <pc:docMk/>
          <pc:sldMk cId="2752024360" sldId="322"/>
        </pc:sldMkLst>
      </pc:sldChg>
      <pc:sldChg chg="addSp delSp modSp add ord">
        <pc:chgData name="Cédric Millauriaux" userId="f4aefbae1c9d398b" providerId="LiveId" clId="{2AF0B7F5-92A0-43B6-8B93-FC89DB26E989}" dt="2018-09-05T15:40:55.278" v="6286" actId="478"/>
        <pc:sldMkLst>
          <pc:docMk/>
          <pc:sldMk cId="2563039646" sldId="324"/>
        </pc:sldMkLst>
        <pc:spChg chg="mod">
          <ac:chgData name="Cédric Millauriaux" userId="f4aefbae1c9d398b" providerId="LiveId" clId="{2AF0B7F5-92A0-43B6-8B93-FC89DB26E989}" dt="2018-09-05T15:40:45.065" v="6281" actId="20577"/>
          <ac:spMkLst>
            <pc:docMk/>
            <pc:sldMk cId="2563039646" sldId="324"/>
            <ac:spMk id="21" creationId="{1C4A62C0-EED1-49BD-8ADE-697ED2DD6018}"/>
          </ac:spMkLst>
        </pc:spChg>
        <pc:spChg chg="mod">
          <ac:chgData name="Cédric Millauriaux" userId="f4aefbae1c9d398b" providerId="LiveId" clId="{2AF0B7F5-92A0-43B6-8B93-FC89DB26E989}" dt="2018-09-05T15:40:51.554" v="6284"/>
          <ac:spMkLst>
            <pc:docMk/>
            <pc:sldMk cId="2563039646" sldId="324"/>
            <ac:spMk id="23" creationId="{7599E88A-06CE-4B9E-AE0A-CC2113738E57}"/>
          </ac:spMkLst>
        </pc:spChg>
        <pc:spChg chg="mod">
          <ac:chgData name="Cédric Millauriaux" userId="f4aefbae1c9d398b" providerId="LiveId" clId="{2AF0B7F5-92A0-43B6-8B93-FC89DB26E989}" dt="2018-09-05T15:40:53.978" v="6285"/>
          <ac:spMkLst>
            <pc:docMk/>
            <pc:sldMk cId="2563039646" sldId="324"/>
            <ac:spMk id="24" creationId="{39E64FA2-C610-4079-8851-C59432C0B5DC}"/>
          </ac:spMkLst>
        </pc:spChg>
        <pc:spChg chg="del">
          <ac:chgData name="Cédric Millauriaux" userId="f4aefbae1c9d398b" providerId="LiveId" clId="{2AF0B7F5-92A0-43B6-8B93-FC89DB26E989}" dt="2018-09-05T15:40:55.278" v="6286" actId="478"/>
          <ac:spMkLst>
            <pc:docMk/>
            <pc:sldMk cId="2563039646" sldId="324"/>
            <ac:spMk id="25" creationId="{619996FE-449E-493E-9335-EEE2935F1E87}"/>
          </ac:spMkLst>
        </pc:spChg>
        <pc:picChg chg="add">
          <ac:chgData name="Cédric Millauriaux" userId="f4aefbae1c9d398b" providerId="LiveId" clId="{2AF0B7F5-92A0-43B6-8B93-FC89DB26E989}" dt="2018-09-05T15:40:36.575" v="6266"/>
          <ac:picMkLst>
            <pc:docMk/>
            <pc:sldMk cId="2563039646" sldId="324"/>
            <ac:picMk id="9" creationId="{F7438CD4-90C9-44FC-A5CA-240220505919}"/>
          </ac:picMkLst>
        </pc:picChg>
        <pc:picChg chg="del">
          <ac:chgData name="Cédric Millauriaux" userId="f4aefbae1c9d398b" providerId="LiveId" clId="{2AF0B7F5-92A0-43B6-8B93-FC89DB26E989}" dt="2018-09-05T15:40:35.865" v="6265" actId="478"/>
          <ac:picMkLst>
            <pc:docMk/>
            <pc:sldMk cId="2563039646" sldId="324"/>
            <ac:picMk id="8196" creationId="{B6F44BEB-9E7C-4424-8D10-E4D5552C70DA}"/>
          </ac:picMkLst>
        </pc:picChg>
      </pc:sldChg>
      <pc:sldChg chg="modSp add">
        <pc:chgData name="Cédric Millauriaux" userId="f4aefbae1c9d398b" providerId="LiveId" clId="{2AF0B7F5-92A0-43B6-8B93-FC89DB26E989}" dt="2018-09-05T15:42:09.334" v="6341" actId="20577"/>
        <pc:sldMkLst>
          <pc:docMk/>
          <pc:sldMk cId="3964363871" sldId="325"/>
        </pc:sldMkLst>
        <pc:spChg chg="mod">
          <ac:chgData name="Cédric Millauriaux" userId="f4aefbae1c9d398b" providerId="LiveId" clId="{2AF0B7F5-92A0-43B6-8B93-FC89DB26E989}" dt="2018-09-05T15:42:09.334" v="6341" actId="20577"/>
          <ac:spMkLst>
            <pc:docMk/>
            <pc:sldMk cId="3964363871" sldId="325"/>
            <ac:spMk id="6" creationId="{00000000-0000-0000-0000-000000000000}"/>
          </ac:spMkLst>
        </pc:spChg>
        <pc:spChg chg="mod">
          <ac:chgData name="Cédric Millauriaux" userId="f4aefbae1c9d398b" providerId="LiveId" clId="{2AF0B7F5-92A0-43B6-8B93-FC89DB26E989}" dt="2018-09-05T15:41:58.843" v="6288"/>
          <ac:spMkLst>
            <pc:docMk/>
            <pc:sldMk cId="3964363871" sldId="325"/>
            <ac:spMk id="7" creationId="{00000000-0000-0000-0000-000000000000}"/>
          </ac:spMkLst>
        </pc:spChg>
      </pc:sldChg>
      <pc:sldMasterChg chg="delSldLayout">
        <pc:chgData name="Cédric Millauriaux" userId="f4aefbae1c9d398b" providerId="LiveId" clId="{2AF0B7F5-92A0-43B6-8B93-FC89DB26E989}" dt="2018-09-05T08:32:53.325" v="26" actId="2696"/>
        <pc:sldMasterMkLst>
          <pc:docMk/>
          <pc:sldMasterMk cId="0" sldId="2147483674"/>
        </pc:sldMasterMkLst>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09-28T17:16:16.405" idx="1">
    <p:pos x="2304" y="2356"/>
    <p:text>A une quoi?</p:text>
    <p:extLst>
      <p:ext uri="{C676402C-5697-4E1C-873F-D02D1690AC5C}">
        <p15:threadingInfo xmlns:p15="http://schemas.microsoft.com/office/powerpoint/2012/main" timeZoneBias="-120"/>
      </p:ext>
    </p:extLst>
  </p:cm>
  <p:cm authorId="2" dt="2018-10-01T11:25:30.611" idx="1">
    <p:pos x="2304" y="2492"/>
    <p:text>OK</p:text>
    <p:extLst>
      <p:ext uri="{C676402C-5697-4E1C-873F-D02D1690AC5C}">
        <p15:threadingInfo xmlns:p15="http://schemas.microsoft.com/office/powerpoint/2012/main" timeZoneBias="-12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9-28T17:21:26.811" idx="2">
    <p:pos x="6658" y="1330"/>
    <p:text>fonction de base ou "bas niveau"</p:text>
    <p:extLst>
      <p:ext uri="{C676402C-5697-4E1C-873F-D02D1690AC5C}">
        <p15:threadingInfo xmlns:p15="http://schemas.microsoft.com/office/powerpoint/2012/main" timeZoneBias="-120"/>
      </p:ext>
    </p:extLst>
  </p:cm>
  <p:cm authorId="1" dt="2018-09-28T17:21:42.875" idx="3">
    <p:pos x="7081" y="2651"/>
    <p:text>idem</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9-28T17:21:49.227" idx="4">
    <p:pos x="6658" y="1330"/>
    <p:text>idem</p:text>
    <p:extLst>
      <p:ext uri="{C676402C-5697-4E1C-873F-D02D1690AC5C}">
        <p15:threadingInfo xmlns:p15="http://schemas.microsoft.com/office/powerpoint/2012/main" timeZoneBias="-120"/>
      </p:ext>
    </p:extLst>
  </p:cm>
  <p:cm authorId="1" dt="2018-09-28T17:21:56.814" idx="5">
    <p:pos x="6658" y="1466"/>
    <p:text>idem</p:text>
    <p:extLst>
      <p:ext uri="{C676402C-5697-4E1C-873F-D02D1690AC5C}">
        <p15:threadingInfo xmlns:p15="http://schemas.microsoft.com/office/powerpoint/2012/main" timeZoneBias="-120">
          <p15:parentCm authorId="1" idx="4"/>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4" name="PlaceHolder 1"/>
          <p:cNvSpPr>
            <a:spLocks noGrp="1"/>
          </p:cNvSpPr>
          <p:nvPr>
            <p:ph type="body"/>
          </p:nvPr>
        </p:nvSpPr>
        <p:spPr>
          <a:xfrm>
            <a:off x="756000" y="5078520"/>
            <a:ext cx="6047640" cy="4811040"/>
          </a:xfrm>
          <a:prstGeom prst="rect">
            <a:avLst/>
          </a:prstGeom>
        </p:spPr>
        <p:txBody>
          <a:bodyPr lIns="0" tIns="0" rIns="0" bIns="0"/>
          <a:lstStyle/>
          <a:p>
            <a:r>
              <a:rPr lang="fr-FR" sz="2000" b="0" strike="noStrike" spc="-1">
                <a:latin typeface="Arial"/>
              </a:rPr>
              <a:t>Cliquez pour modifier le format des notes</a:t>
            </a:r>
          </a:p>
        </p:txBody>
      </p:sp>
      <p:sp>
        <p:nvSpPr>
          <p:cNvPr id="255" name="PlaceHolder 2"/>
          <p:cNvSpPr>
            <a:spLocks noGrp="1"/>
          </p:cNvSpPr>
          <p:nvPr>
            <p:ph type="hdr"/>
          </p:nvPr>
        </p:nvSpPr>
        <p:spPr>
          <a:xfrm>
            <a:off x="0" y="0"/>
            <a:ext cx="3280680" cy="534240"/>
          </a:xfrm>
          <a:prstGeom prst="rect">
            <a:avLst/>
          </a:prstGeom>
        </p:spPr>
        <p:txBody>
          <a:bodyPr lIns="0" tIns="0" rIns="0" bIns="0"/>
          <a:lstStyle/>
          <a:p>
            <a:r>
              <a:rPr lang="fr-FR" sz="1400" b="0" strike="noStrike" spc="-1">
                <a:latin typeface="Times New Roman"/>
              </a:rPr>
              <a:t> </a:t>
            </a:r>
          </a:p>
        </p:txBody>
      </p:sp>
      <p:sp>
        <p:nvSpPr>
          <p:cNvPr id="256" name="PlaceHolder 3"/>
          <p:cNvSpPr>
            <a:spLocks noGrp="1"/>
          </p:cNvSpPr>
          <p:nvPr>
            <p:ph type="dt"/>
          </p:nvPr>
        </p:nvSpPr>
        <p:spPr>
          <a:xfrm>
            <a:off x="4278960" y="0"/>
            <a:ext cx="3280680" cy="534240"/>
          </a:xfrm>
          <a:prstGeom prst="rect">
            <a:avLst/>
          </a:prstGeom>
        </p:spPr>
        <p:txBody>
          <a:bodyPr lIns="0" tIns="0" rIns="0" bIns="0"/>
          <a:lstStyle/>
          <a:p>
            <a:pPr algn="r"/>
            <a:r>
              <a:rPr lang="fr-FR" sz="1400" b="0" strike="noStrike" spc="-1">
                <a:latin typeface="Times New Roman"/>
              </a:rPr>
              <a:t> </a:t>
            </a:r>
          </a:p>
        </p:txBody>
      </p:sp>
      <p:sp>
        <p:nvSpPr>
          <p:cNvPr id="257" name="PlaceHolder 4"/>
          <p:cNvSpPr>
            <a:spLocks noGrp="1"/>
          </p:cNvSpPr>
          <p:nvPr>
            <p:ph type="ftr"/>
          </p:nvPr>
        </p:nvSpPr>
        <p:spPr>
          <a:xfrm>
            <a:off x="0" y="10157400"/>
            <a:ext cx="3280680" cy="534240"/>
          </a:xfrm>
          <a:prstGeom prst="rect">
            <a:avLst/>
          </a:prstGeom>
        </p:spPr>
        <p:txBody>
          <a:bodyPr lIns="0" tIns="0" rIns="0" bIns="0" anchor="b"/>
          <a:lstStyle/>
          <a:p>
            <a:r>
              <a:rPr lang="fr-FR" sz="1400" b="0" strike="noStrike" spc="-1">
                <a:latin typeface="Times New Roman"/>
              </a:rPr>
              <a:t> </a:t>
            </a:r>
          </a:p>
        </p:txBody>
      </p:sp>
      <p:sp>
        <p:nvSpPr>
          <p:cNvPr id="258" name="PlaceHolder 5"/>
          <p:cNvSpPr>
            <a:spLocks noGrp="1"/>
          </p:cNvSpPr>
          <p:nvPr>
            <p:ph type="sldNum"/>
          </p:nvPr>
        </p:nvSpPr>
        <p:spPr>
          <a:xfrm>
            <a:off x="4278960" y="10157400"/>
            <a:ext cx="3280680" cy="534240"/>
          </a:xfrm>
          <a:prstGeom prst="rect">
            <a:avLst/>
          </a:prstGeom>
        </p:spPr>
        <p:txBody>
          <a:bodyPr lIns="0" tIns="0" rIns="0" bIns="0" anchor="b"/>
          <a:lstStyle/>
          <a:p>
            <a:pPr algn="r"/>
            <a:fld id="{4885FC32-7C77-4180-B7DD-89F3429220F0}"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Espace réservé des notes 2"/>
          <p:cNvSpPr>
            <a:spLocks noGrp="1"/>
          </p:cNvSpPr>
          <p:nvPr>
            <p:ph type="body" idx="1"/>
          </p:nvPr>
        </p:nvSpPr>
        <p:spPr/>
        <p:txBody>
          <a:bodyPr/>
          <a:lstStyle/>
          <a:p>
            <a:pPr>
              <a:lnSpc>
                <a:spcPct val="115000"/>
              </a:lnSpc>
              <a:spcBef>
                <a:spcPts val="499"/>
              </a:spcBef>
              <a:spcAft>
                <a:spcPts val="1001"/>
              </a:spcAft>
            </a:pPr>
            <a:r>
              <a:rPr lang="fr-FR" sz="1200" b="0" strike="noStrike" spc="-1" dirty="0">
                <a:solidFill>
                  <a:srgbClr val="343642"/>
                </a:solidFill>
                <a:latin typeface="Segoe UI"/>
              </a:rPr>
              <a:t>Le développement natif permet de réaliser tout type d’applications avec des performances élevées et une intégration totale à la plateforme</a:t>
            </a:r>
          </a:p>
          <a:p>
            <a:pPr>
              <a:lnSpc>
                <a:spcPct val="115000"/>
              </a:lnSpc>
              <a:spcBef>
                <a:spcPts val="499"/>
              </a:spcBef>
              <a:spcAft>
                <a:spcPts val="1001"/>
              </a:spcAft>
            </a:pPr>
            <a:endParaRPr lang="fr-FR" sz="1200" spc="-1" dirty="0">
              <a:solidFill>
                <a:srgbClr val="343642"/>
              </a:solidFill>
              <a:latin typeface="Segoe UI"/>
            </a:endParaRPr>
          </a:p>
          <a:p>
            <a:pPr>
              <a:lnSpc>
                <a:spcPct val="115000"/>
              </a:lnSpc>
              <a:spcBef>
                <a:spcPts val="499"/>
              </a:spcBef>
              <a:spcAft>
                <a:spcPts val="1001"/>
              </a:spcAft>
            </a:pPr>
            <a:r>
              <a:rPr lang="fr-FR" sz="1200" b="0" strike="noStrike" spc="-1" dirty="0">
                <a:solidFill>
                  <a:srgbClr val="343642"/>
                </a:solidFill>
                <a:latin typeface="Segoe UI"/>
              </a:rPr>
              <a:t>Le développement multiplateforme de type </a:t>
            </a:r>
            <a:r>
              <a:rPr lang="fr-FR" sz="1200" b="0" strike="noStrike" spc="-1" dirty="0" err="1">
                <a:solidFill>
                  <a:srgbClr val="343642"/>
                </a:solidFill>
                <a:latin typeface="Segoe UI"/>
              </a:rPr>
              <a:t>webview</a:t>
            </a:r>
            <a:r>
              <a:rPr lang="fr-FR" sz="1200" b="0" strike="noStrike" spc="-1" dirty="0">
                <a:solidFill>
                  <a:srgbClr val="343642"/>
                </a:solidFill>
                <a:latin typeface="Segoe UI"/>
              </a:rPr>
              <a:t> permet de diviser les coûts, les temps de réalisation, de maintenance et les compétences requises par deux mais offre moins de performances et une intégration moins importante à la plateforme</a:t>
            </a:r>
            <a:endParaRPr lang="fr-FR" sz="1200" b="0" strike="noStrike" spc="-1" dirty="0">
              <a:latin typeface="+mn-lt"/>
            </a:endParaRPr>
          </a:p>
          <a:p>
            <a:endParaRPr lang="fr-FR" dirty="0"/>
          </a:p>
        </p:txBody>
      </p:sp>
      <p:sp>
        <p:nvSpPr>
          <p:cNvPr id="4" name="Espace réservé du numéro de diapositive 3"/>
          <p:cNvSpPr>
            <a:spLocks noGrp="1"/>
          </p:cNvSpPr>
          <p:nvPr>
            <p:ph type="sldNum" idx="10"/>
          </p:nvPr>
        </p:nvSpPr>
        <p:spPr/>
        <p:txBody>
          <a:bodyPr/>
          <a:lstStyle/>
          <a:p>
            <a:pPr algn="r"/>
            <a:fld id="{4885FC32-7C77-4180-B7DD-89F3429220F0}" type="slidenum">
              <a:rPr lang="fr-FR" sz="1400" b="0" strike="noStrike" spc="-1" smtClean="0">
                <a:latin typeface="Times New Roman"/>
              </a:rPr>
              <a:t>3</a:t>
            </a:fld>
            <a:endParaRPr lang="fr-FR" sz="1400" b="0" strike="noStrike" spc="-1">
              <a:latin typeface="Times New Roman"/>
            </a:endParaRPr>
          </a:p>
        </p:txBody>
      </p:sp>
    </p:spTree>
    <p:extLst>
      <p:ext uri="{BB962C8B-B14F-4D97-AF65-F5344CB8AC3E}">
        <p14:creationId xmlns:p14="http://schemas.microsoft.com/office/powerpoint/2010/main" val="16266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Espace réservé des notes 2"/>
          <p:cNvSpPr>
            <a:spLocks noGrp="1"/>
          </p:cNvSpPr>
          <p:nvPr>
            <p:ph type="body" idx="1"/>
          </p:nvPr>
        </p:nvSpPr>
        <p:spPr/>
        <p:txBody>
          <a:bodyPr/>
          <a:lstStyle/>
          <a:p>
            <a:pPr algn="ctr">
              <a:lnSpc>
                <a:spcPct val="115000"/>
              </a:lnSpc>
              <a:spcBef>
                <a:spcPts val="499"/>
              </a:spcBef>
              <a:spcAft>
                <a:spcPts val="1001"/>
              </a:spcAft>
            </a:pPr>
            <a:r>
              <a:rPr lang="fr-FR" sz="1200" spc="-1" dirty="0">
                <a:solidFill>
                  <a:srgbClr val="343642"/>
                </a:solidFill>
                <a:latin typeface="Segoe UI"/>
              </a:rPr>
              <a:t>En proposant l’utilisation de C#, </a:t>
            </a:r>
            <a:r>
              <a:rPr lang="fr-FR" sz="1200" spc="-1" dirty="0" err="1">
                <a:solidFill>
                  <a:srgbClr val="343642"/>
                </a:solidFill>
                <a:latin typeface="Segoe UI"/>
              </a:rPr>
              <a:t>Xamarin</a:t>
            </a:r>
            <a:r>
              <a:rPr lang="fr-FR" sz="1200" spc="-1" dirty="0">
                <a:solidFill>
                  <a:srgbClr val="343642"/>
                </a:solidFill>
                <a:latin typeface="Segoe UI"/>
              </a:rPr>
              <a:t> permet d’écrire tout le code multiplateforme dans un seul et même langage</a:t>
            </a:r>
          </a:p>
          <a:p>
            <a:pPr algn="ctr">
              <a:lnSpc>
                <a:spcPct val="115000"/>
              </a:lnSpc>
              <a:spcBef>
                <a:spcPts val="499"/>
              </a:spcBef>
              <a:spcAft>
                <a:spcPts val="1001"/>
              </a:spcAft>
            </a:pPr>
            <a:endParaRPr lang="fr-FR" sz="1200" spc="-1" dirty="0">
              <a:solidFill>
                <a:srgbClr val="343642"/>
              </a:solidFill>
              <a:latin typeface="Segoe UI"/>
            </a:endParaRPr>
          </a:p>
          <a:p>
            <a:pPr algn="ctr">
              <a:lnSpc>
                <a:spcPct val="115000"/>
              </a:lnSpc>
              <a:spcBef>
                <a:spcPts val="499"/>
              </a:spcBef>
              <a:spcAft>
                <a:spcPts val="1001"/>
              </a:spcAft>
            </a:pPr>
            <a:r>
              <a:rPr lang="fr-FR" sz="1200" spc="-1" dirty="0" err="1">
                <a:solidFill>
                  <a:srgbClr val="343642"/>
                </a:solidFill>
                <a:latin typeface="Segoe UI"/>
              </a:rPr>
              <a:t>Xamarin</a:t>
            </a:r>
            <a:r>
              <a:rPr lang="fr-FR" sz="1200" spc="-1" dirty="0">
                <a:solidFill>
                  <a:srgbClr val="343642"/>
                </a:solidFill>
                <a:latin typeface="Segoe UI"/>
              </a:rPr>
              <a:t> va plus loin et propose d’écrire également le code natif en C#.</a:t>
            </a:r>
          </a:p>
          <a:p>
            <a:pPr algn="ctr">
              <a:lnSpc>
                <a:spcPct val="115000"/>
              </a:lnSpc>
              <a:spcBef>
                <a:spcPts val="499"/>
              </a:spcBef>
              <a:spcAft>
                <a:spcPts val="1001"/>
              </a:spcAft>
            </a:pPr>
            <a:r>
              <a:rPr lang="fr-FR" sz="1200" spc="-1" dirty="0">
                <a:solidFill>
                  <a:srgbClr val="343642"/>
                </a:solidFill>
                <a:latin typeface="Segoe UI"/>
              </a:rPr>
              <a:t>L’ensemble des SDK natif sont accessibles, un développeur natif utilise donc les mêmes méthodes, les mêmes classes, les mêmes énumération mais en C#</a:t>
            </a:r>
            <a:endParaRPr lang="fr-FR" sz="1200" b="0" strike="noStrike" spc="-1" dirty="0">
              <a:solidFill>
                <a:srgbClr val="343642"/>
              </a:solidFill>
              <a:latin typeface="Segoe UI"/>
            </a:endParaRPr>
          </a:p>
          <a:p>
            <a:endParaRPr lang="fr-FR" dirty="0"/>
          </a:p>
        </p:txBody>
      </p:sp>
      <p:sp>
        <p:nvSpPr>
          <p:cNvPr id="4" name="Espace réservé du numéro de diapositive 3"/>
          <p:cNvSpPr>
            <a:spLocks noGrp="1"/>
          </p:cNvSpPr>
          <p:nvPr>
            <p:ph type="sldNum" idx="10"/>
          </p:nvPr>
        </p:nvSpPr>
        <p:spPr/>
        <p:txBody>
          <a:bodyPr/>
          <a:lstStyle/>
          <a:p>
            <a:pPr algn="r"/>
            <a:fld id="{4885FC32-7C77-4180-B7DD-89F3429220F0}" type="slidenum">
              <a:rPr lang="fr-FR" sz="1400" b="0" strike="noStrike" spc="-1" smtClean="0">
                <a:latin typeface="Times New Roman"/>
              </a:rPr>
              <a:t>9</a:t>
            </a:fld>
            <a:endParaRPr lang="fr-FR" sz="1400" b="0" strike="noStrike" spc="-1">
              <a:latin typeface="Times New Roman"/>
            </a:endParaRPr>
          </a:p>
        </p:txBody>
      </p:sp>
    </p:spTree>
    <p:extLst>
      <p:ext uri="{BB962C8B-B14F-4D97-AF65-F5344CB8AC3E}">
        <p14:creationId xmlns:p14="http://schemas.microsoft.com/office/powerpoint/2010/main" val="672476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r>
              <a:rPr lang="fr-FR" b="1" dirty="0"/>
              <a:t>[CLICK] </a:t>
            </a:r>
            <a:r>
              <a:rPr lang="fr-FR" dirty="0"/>
              <a:t>Il y en a 4 :</a:t>
            </a:r>
          </a:p>
          <a:p>
            <a:pPr marL="800100" lvl="1" indent="-342900">
              <a:buFont typeface="+mj-lt"/>
              <a:buAutoNum type="arabicPeriod"/>
            </a:pPr>
            <a:r>
              <a:rPr lang="fr-FR" b="1" dirty="0"/>
              <a:t>[CLICK]</a:t>
            </a:r>
            <a:r>
              <a:rPr lang="fr-FR" dirty="0"/>
              <a:t>Le conteneur d’application cliente : C’est tout programme Java qui s’exécute sur la machine cliente avec un main() en point d’entrée</a:t>
            </a:r>
          </a:p>
          <a:p>
            <a:pPr marL="800100" lvl="1" indent="-342900">
              <a:buFont typeface="+mj-lt"/>
              <a:buAutoNum type="arabicPeriod"/>
            </a:pPr>
            <a:r>
              <a:rPr lang="fr-FR" b="1" dirty="0"/>
              <a:t>[CLICK]</a:t>
            </a:r>
            <a:r>
              <a:rPr lang="fr-FR" dirty="0"/>
              <a:t>Le conteneur d’applet : C’est une application Java qui s’exécute au sein d’un navigateur. Cette solution tend à disparaitre à cause des problématiques de sécurité et à cause du HTML devenu un vrai langage de présentation</a:t>
            </a:r>
          </a:p>
          <a:p>
            <a:pPr marL="800100" lvl="1" indent="-342900">
              <a:buFont typeface="+mj-lt"/>
              <a:buAutoNum type="arabicPeriod"/>
            </a:pPr>
            <a:r>
              <a:rPr lang="fr-FR" b="1" dirty="0"/>
              <a:t>[CLICK]</a:t>
            </a:r>
            <a:r>
              <a:rPr lang="fr-FR" dirty="0"/>
              <a:t>Le conteneur web : C’est un conteneur qui s’exécute sur un serveur d’application. Il est essentiel dans le développement web. Il permet d’exposer un site web. </a:t>
            </a:r>
            <a:r>
              <a:rPr lang="fr-FR" b="1" dirty="0"/>
              <a:t>[CLICK] Tomcat est un conteneur web.</a:t>
            </a:r>
          </a:p>
          <a:p>
            <a:pPr marL="800100" lvl="1" indent="-342900">
              <a:buFont typeface="+mj-lt"/>
              <a:buAutoNum type="arabicPeriod"/>
            </a:pPr>
            <a:r>
              <a:rPr lang="fr-FR" b="1" dirty="0"/>
              <a:t>[CLICK]</a:t>
            </a:r>
            <a:r>
              <a:rPr lang="fr-FR" dirty="0"/>
              <a:t>Le conteneur d’EJB : C’est le second conteneur qui s’exécute sur un serveur d’application. Il est nécessaire pour utiliser la technologie des EJBS. Un serveur Java EE complet dispose du conteneur web et du conteneur d’EJB. Tomcat n’est donc pas un serveur Java EE complet contrairement à </a:t>
            </a:r>
            <a:r>
              <a:rPr lang="fr-FR" b="1" dirty="0"/>
              <a:t>[CLICK] </a:t>
            </a:r>
            <a:r>
              <a:rPr lang="fr-FR" dirty="0"/>
              <a:t>JBoss par exemple ou </a:t>
            </a:r>
            <a:r>
              <a:rPr lang="fr-FR" dirty="0" err="1"/>
              <a:t>Glassfish</a:t>
            </a:r>
            <a:r>
              <a:rPr lang="fr-FR" dirty="0"/>
              <a:t>.</a:t>
            </a:r>
          </a:p>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CA5B4E-61E0-4854-9785-88AF627D622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4765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r>
              <a:rPr lang="fr-FR" b="1" dirty="0"/>
              <a:t>[CLICK] </a:t>
            </a:r>
            <a:r>
              <a:rPr lang="fr-FR" dirty="0"/>
              <a:t>Il y en a 4 :</a:t>
            </a:r>
          </a:p>
          <a:p>
            <a:pPr marL="800100" lvl="1" indent="-342900">
              <a:buFont typeface="+mj-lt"/>
              <a:buAutoNum type="arabicPeriod"/>
            </a:pPr>
            <a:r>
              <a:rPr lang="fr-FR" b="1" dirty="0"/>
              <a:t>[CLICK]</a:t>
            </a:r>
            <a:r>
              <a:rPr lang="fr-FR" dirty="0"/>
              <a:t>Le conteneur d’application cliente : C’est tout programme Java qui s’exécute sur la machine cliente avec un main() en point d’entrée</a:t>
            </a:r>
          </a:p>
          <a:p>
            <a:pPr marL="800100" lvl="1" indent="-342900">
              <a:buFont typeface="+mj-lt"/>
              <a:buAutoNum type="arabicPeriod"/>
            </a:pPr>
            <a:r>
              <a:rPr lang="fr-FR" b="1" dirty="0"/>
              <a:t>[CLICK]</a:t>
            </a:r>
            <a:r>
              <a:rPr lang="fr-FR" dirty="0"/>
              <a:t>Le conteneur d’applet : C’est une application Java qui s’exécute au sein d’un navigateur. Cette solution tend à disparaitre à cause des problématiques de sécurité et à cause du HTML devenu un vrai langage de présentation</a:t>
            </a:r>
          </a:p>
          <a:p>
            <a:pPr marL="800100" lvl="1" indent="-342900">
              <a:buFont typeface="+mj-lt"/>
              <a:buAutoNum type="arabicPeriod"/>
            </a:pPr>
            <a:r>
              <a:rPr lang="fr-FR" b="1" dirty="0"/>
              <a:t>[CLICK]</a:t>
            </a:r>
            <a:r>
              <a:rPr lang="fr-FR" dirty="0"/>
              <a:t>Le conteneur web : C’est un conteneur qui s’exécute sur un serveur d’application. Il est essentiel dans le développement web. Il permet d’exposer un site web. </a:t>
            </a:r>
            <a:r>
              <a:rPr lang="fr-FR" b="1" dirty="0"/>
              <a:t>[CLICK] Tomcat est un conteneur web.</a:t>
            </a:r>
          </a:p>
          <a:p>
            <a:pPr marL="800100" lvl="1" indent="-342900">
              <a:buFont typeface="+mj-lt"/>
              <a:buAutoNum type="arabicPeriod"/>
            </a:pPr>
            <a:r>
              <a:rPr lang="fr-FR" b="1" dirty="0"/>
              <a:t>[CLICK]</a:t>
            </a:r>
            <a:r>
              <a:rPr lang="fr-FR" dirty="0"/>
              <a:t>Le conteneur d’EJB : C’est le second conteneur qui s’exécute sur un serveur d’application. Il est nécessaire pour utiliser la technologie des EJBS. Un serveur Java EE complet dispose du conteneur web et du conteneur d’EJB. Tomcat n’est donc pas un serveur Java EE complet contrairement à </a:t>
            </a:r>
            <a:r>
              <a:rPr lang="fr-FR" b="1" dirty="0"/>
              <a:t>[CLICK] </a:t>
            </a:r>
            <a:r>
              <a:rPr lang="fr-FR" dirty="0"/>
              <a:t>JBoss par exemple ou </a:t>
            </a:r>
            <a:r>
              <a:rPr lang="fr-FR" dirty="0" err="1"/>
              <a:t>Glassfish</a:t>
            </a:r>
            <a:r>
              <a:rPr lang="fr-FR" dirty="0"/>
              <a:t>.</a:t>
            </a:r>
          </a:p>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CA5B4E-61E0-4854-9785-88AF627D622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2354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Espace réservé des notes 2"/>
          <p:cNvSpPr>
            <a:spLocks noGrp="1"/>
          </p:cNvSpPr>
          <p:nvPr>
            <p:ph type="body" idx="1"/>
          </p:nvPr>
        </p:nvSpPr>
        <p:spPr/>
        <p:txBody>
          <a:bodyPr/>
          <a:lstStyle/>
          <a:p>
            <a:pPr algn="ctr">
              <a:lnSpc>
                <a:spcPct val="115000"/>
              </a:lnSpc>
              <a:spcBef>
                <a:spcPts val="499"/>
              </a:spcBef>
              <a:spcAft>
                <a:spcPts val="1001"/>
              </a:spcAft>
            </a:pPr>
            <a:r>
              <a:rPr lang="fr-FR" sz="1200" spc="-1" dirty="0" err="1">
                <a:solidFill>
                  <a:srgbClr val="343642"/>
                </a:solidFill>
                <a:latin typeface="Segoe UI"/>
              </a:rPr>
              <a:t>Xamarin</a:t>
            </a:r>
            <a:r>
              <a:rPr lang="fr-FR" sz="1200" spc="-1" dirty="0">
                <a:solidFill>
                  <a:srgbClr val="343642"/>
                </a:solidFill>
                <a:latin typeface="Segoe UI"/>
              </a:rPr>
              <a:t> est à cheval entre développement natif et développement multiplateforme (type </a:t>
            </a:r>
            <a:r>
              <a:rPr lang="fr-FR" sz="1200" spc="-1" dirty="0" err="1">
                <a:solidFill>
                  <a:srgbClr val="343642"/>
                </a:solidFill>
                <a:latin typeface="Segoe UI"/>
              </a:rPr>
              <a:t>webview</a:t>
            </a:r>
            <a:r>
              <a:rPr lang="fr-FR" sz="1200" spc="-1" dirty="0">
                <a:solidFill>
                  <a:srgbClr val="343642"/>
                </a:solidFill>
                <a:latin typeface="Segoe UI"/>
              </a:rPr>
              <a:t>)</a:t>
            </a:r>
          </a:p>
          <a:p>
            <a:pPr algn="ctr">
              <a:lnSpc>
                <a:spcPct val="115000"/>
              </a:lnSpc>
              <a:spcBef>
                <a:spcPts val="499"/>
              </a:spcBef>
              <a:spcAft>
                <a:spcPts val="1001"/>
              </a:spcAft>
            </a:pPr>
            <a:endParaRPr lang="fr-FR" sz="1200" b="0" strike="noStrike" spc="-1" dirty="0">
              <a:solidFill>
                <a:srgbClr val="343642"/>
              </a:solidFill>
              <a:latin typeface="Segoe UI"/>
            </a:endParaRPr>
          </a:p>
          <a:p>
            <a:pPr algn="ctr">
              <a:lnSpc>
                <a:spcPct val="115000"/>
              </a:lnSpc>
              <a:spcBef>
                <a:spcPts val="499"/>
              </a:spcBef>
              <a:spcAft>
                <a:spcPts val="1001"/>
              </a:spcAft>
            </a:pPr>
            <a:r>
              <a:rPr lang="fr-FR" sz="1200" spc="-1" dirty="0">
                <a:solidFill>
                  <a:srgbClr val="343642"/>
                </a:solidFill>
                <a:latin typeface="Segoe UI"/>
              </a:rPr>
              <a:t>Il permet de bénéficier des avantages du natif tout en économisant sur les compétences requises, le budget et le planning (dans une proportion moindre)</a:t>
            </a:r>
          </a:p>
          <a:p>
            <a:pPr algn="ctr">
              <a:lnSpc>
                <a:spcPct val="115000"/>
              </a:lnSpc>
              <a:spcBef>
                <a:spcPts val="499"/>
              </a:spcBef>
              <a:spcAft>
                <a:spcPts val="1001"/>
              </a:spcAft>
            </a:pPr>
            <a:endParaRPr lang="fr-FR" sz="1200" spc="-1" dirty="0">
              <a:solidFill>
                <a:srgbClr val="343642"/>
              </a:solidFill>
              <a:latin typeface="Segoe UI"/>
            </a:endParaRPr>
          </a:p>
          <a:p>
            <a:pPr algn="ctr">
              <a:lnSpc>
                <a:spcPct val="115000"/>
              </a:lnSpc>
              <a:spcBef>
                <a:spcPts val="499"/>
              </a:spcBef>
              <a:spcAft>
                <a:spcPts val="1001"/>
              </a:spcAft>
            </a:pPr>
            <a:r>
              <a:rPr lang="fr-FR" sz="1200" spc="-1" dirty="0">
                <a:solidFill>
                  <a:srgbClr val="343642"/>
                </a:solidFill>
                <a:latin typeface="Segoe UI"/>
              </a:rPr>
              <a:t>Il faut néanmoins maitriser le C#, l’IDE Visual Studio et avoir une bonne connaissance des API natives</a:t>
            </a:r>
          </a:p>
          <a:p>
            <a:pPr algn="ctr">
              <a:lnSpc>
                <a:spcPct val="115000"/>
              </a:lnSpc>
              <a:spcBef>
                <a:spcPts val="499"/>
              </a:spcBef>
              <a:spcAft>
                <a:spcPts val="1001"/>
              </a:spcAft>
            </a:pPr>
            <a:endParaRPr lang="fr-FR" sz="1200" b="0" strike="noStrike" spc="-1" dirty="0">
              <a:solidFill>
                <a:srgbClr val="343642"/>
              </a:solidFill>
              <a:latin typeface="Segoe UI"/>
            </a:endParaRPr>
          </a:p>
          <a:p>
            <a:pPr algn="ctr">
              <a:lnSpc>
                <a:spcPct val="115000"/>
              </a:lnSpc>
              <a:spcBef>
                <a:spcPts val="499"/>
              </a:spcBef>
              <a:spcAft>
                <a:spcPts val="1001"/>
              </a:spcAft>
            </a:pPr>
            <a:endParaRPr lang="fr-FR" sz="12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1200" b="0" strike="noStrike" spc="-1" dirty="0">
              <a:latin typeface="+mn-lt"/>
            </a:endParaRPr>
          </a:p>
          <a:p>
            <a:endParaRPr lang="fr-FR" dirty="0"/>
          </a:p>
        </p:txBody>
      </p:sp>
      <p:sp>
        <p:nvSpPr>
          <p:cNvPr id="4" name="Espace réservé du numéro de diapositive 3"/>
          <p:cNvSpPr>
            <a:spLocks noGrp="1"/>
          </p:cNvSpPr>
          <p:nvPr>
            <p:ph type="sldNum" idx="10"/>
          </p:nvPr>
        </p:nvSpPr>
        <p:spPr/>
        <p:txBody>
          <a:bodyPr/>
          <a:lstStyle/>
          <a:p>
            <a:pPr algn="r"/>
            <a:fld id="{4885FC32-7C77-4180-B7DD-89F3429220F0}" type="slidenum">
              <a:rPr lang="fr-FR" sz="1400" b="0" strike="noStrike" spc="-1" smtClean="0">
                <a:latin typeface="Times New Roman"/>
              </a:rPr>
              <a:t>18</a:t>
            </a:fld>
            <a:endParaRPr lang="fr-FR" sz="1400" b="0" strike="noStrike" spc="-1">
              <a:latin typeface="Times New Roman"/>
            </a:endParaRPr>
          </a:p>
        </p:txBody>
      </p:sp>
    </p:spTree>
    <p:extLst>
      <p:ext uri="{BB962C8B-B14F-4D97-AF65-F5344CB8AC3E}">
        <p14:creationId xmlns:p14="http://schemas.microsoft.com/office/powerpoint/2010/main" val="2305905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r>
              <a:rPr lang="fr-FR" b="1" dirty="0"/>
              <a:t>[CLICK] </a:t>
            </a:r>
            <a:r>
              <a:rPr lang="fr-FR" dirty="0"/>
              <a:t>Il y en a 4 :</a:t>
            </a:r>
          </a:p>
          <a:p>
            <a:pPr marL="800100" lvl="1" indent="-342900">
              <a:buFont typeface="+mj-lt"/>
              <a:buAutoNum type="arabicPeriod"/>
            </a:pPr>
            <a:r>
              <a:rPr lang="fr-FR" b="1" dirty="0"/>
              <a:t>[CLICK]</a:t>
            </a:r>
            <a:r>
              <a:rPr lang="fr-FR" dirty="0"/>
              <a:t>Le conteneur d’application cliente : C’est tout programme Java qui s’exécute sur la machine cliente avec un main() en point d’entrée</a:t>
            </a:r>
          </a:p>
          <a:p>
            <a:pPr marL="800100" lvl="1" indent="-342900">
              <a:buFont typeface="+mj-lt"/>
              <a:buAutoNum type="arabicPeriod"/>
            </a:pPr>
            <a:r>
              <a:rPr lang="fr-FR" b="1" dirty="0"/>
              <a:t>[CLICK]</a:t>
            </a:r>
            <a:r>
              <a:rPr lang="fr-FR" dirty="0"/>
              <a:t>Le conteneur d’applet : C’est une application Java qui s’exécute au sein d’un navigateur. Cette solution tend à disparaitre à cause des problématiques de sécurité et à cause du HTML devenu un vrai langage de présentation</a:t>
            </a:r>
          </a:p>
          <a:p>
            <a:pPr marL="800100" lvl="1" indent="-342900">
              <a:buFont typeface="+mj-lt"/>
              <a:buAutoNum type="arabicPeriod"/>
            </a:pPr>
            <a:r>
              <a:rPr lang="fr-FR" b="1" dirty="0"/>
              <a:t>[CLICK]</a:t>
            </a:r>
            <a:r>
              <a:rPr lang="fr-FR" dirty="0"/>
              <a:t>Le conteneur web : C’est un conteneur qui s’exécute sur un serveur d’application. Il est essentiel dans le développement web. Il permet d’exposer un site web. </a:t>
            </a:r>
            <a:r>
              <a:rPr lang="fr-FR" b="1" dirty="0"/>
              <a:t>[CLICK] Tomcat est un conteneur web.</a:t>
            </a:r>
          </a:p>
          <a:p>
            <a:pPr marL="800100" lvl="1" indent="-342900">
              <a:buFont typeface="+mj-lt"/>
              <a:buAutoNum type="arabicPeriod"/>
            </a:pPr>
            <a:r>
              <a:rPr lang="fr-FR" b="1" dirty="0"/>
              <a:t>[CLICK]</a:t>
            </a:r>
            <a:r>
              <a:rPr lang="fr-FR" dirty="0"/>
              <a:t>Le conteneur d’EJB : C’est le second conteneur qui s’exécute sur un serveur d’application. Il est nécessaire pour utiliser la technologie des EJBS. Un serveur Java EE complet dispose du conteneur web et du conteneur d’EJB. Tomcat n’est donc pas un serveur Java EE complet contrairement à </a:t>
            </a:r>
            <a:r>
              <a:rPr lang="fr-FR" b="1" dirty="0"/>
              <a:t>[CLICK] </a:t>
            </a:r>
            <a:r>
              <a:rPr lang="fr-FR" dirty="0"/>
              <a:t>JBoss par exemple ou </a:t>
            </a:r>
            <a:r>
              <a:rPr lang="fr-FR" dirty="0" err="1"/>
              <a:t>Glassfish</a:t>
            </a:r>
            <a:r>
              <a:rPr lang="fr-FR" dirty="0"/>
              <a:t>.</a:t>
            </a:r>
          </a:p>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CA5B4E-61E0-4854-9785-88AF627D622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2712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r>
              <a:rPr lang="fr-FR" b="1" dirty="0"/>
              <a:t>[CLICK] </a:t>
            </a:r>
            <a:r>
              <a:rPr lang="fr-FR" dirty="0"/>
              <a:t>Il y en a 4 :</a:t>
            </a:r>
          </a:p>
          <a:p>
            <a:pPr marL="800100" lvl="1" indent="-342900">
              <a:buFont typeface="+mj-lt"/>
              <a:buAutoNum type="arabicPeriod"/>
            </a:pPr>
            <a:r>
              <a:rPr lang="fr-FR" b="1" dirty="0"/>
              <a:t>[CLICK]</a:t>
            </a:r>
            <a:r>
              <a:rPr lang="fr-FR" dirty="0"/>
              <a:t>Le conteneur d’application cliente : C’est tout programme Java qui s’exécute sur la machine cliente avec un main() en point d’entrée</a:t>
            </a:r>
          </a:p>
          <a:p>
            <a:pPr marL="800100" lvl="1" indent="-342900">
              <a:buFont typeface="+mj-lt"/>
              <a:buAutoNum type="arabicPeriod"/>
            </a:pPr>
            <a:r>
              <a:rPr lang="fr-FR" b="1" dirty="0"/>
              <a:t>[CLICK]</a:t>
            </a:r>
            <a:r>
              <a:rPr lang="fr-FR" dirty="0"/>
              <a:t>Le conteneur d’applet : C’est une application Java qui s’exécute au sein d’un navigateur. Cette solution tend à disparaitre à cause des problématiques de sécurité et à cause du HTML devenu un vrai langage de présentation</a:t>
            </a:r>
          </a:p>
          <a:p>
            <a:pPr marL="800100" lvl="1" indent="-342900">
              <a:buFont typeface="+mj-lt"/>
              <a:buAutoNum type="arabicPeriod"/>
            </a:pPr>
            <a:r>
              <a:rPr lang="fr-FR" b="1" dirty="0"/>
              <a:t>[CLICK]</a:t>
            </a:r>
            <a:r>
              <a:rPr lang="fr-FR" dirty="0"/>
              <a:t>Le conteneur web : C’est un conteneur qui s’exécute sur un serveur d’application. Il est essentiel dans le développement web. Il permet d’exposer un site web. </a:t>
            </a:r>
            <a:r>
              <a:rPr lang="fr-FR" b="1" dirty="0"/>
              <a:t>[CLICK] Tomcat est un conteneur web.</a:t>
            </a:r>
          </a:p>
          <a:p>
            <a:pPr marL="800100" lvl="1" indent="-342900">
              <a:buFont typeface="+mj-lt"/>
              <a:buAutoNum type="arabicPeriod"/>
            </a:pPr>
            <a:r>
              <a:rPr lang="fr-FR" b="1" dirty="0"/>
              <a:t>[CLICK]</a:t>
            </a:r>
            <a:r>
              <a:rPr lang="fr-FR" dirty="0"/>
              <a:t>Le conteneur d’EJB : C’est le second conteneur qui s’exécute sur un serveur d’application. Il est nécessaire pour utiliser la technologie des EJBS. Un serveur Java EE complet dispose du conteneur web et du conteneur d’EJB. Tomcat n’est donc pas un serveur Java EE complet contrairement à </a:t>
            </a:r>
            <a:r>
              <a:rPr lang="fr-FR" b="1" dirty="0"/>
              <a:t>[CLICK] </a:t>
            </a:r>
            <a:r>
              <a:rPr lang="fr-FR" dirty="0"/>
              <a:t>JBoss par exemple ou </a:t>
            </a:r>
            <a:r>
              <a:rPr lang="fr-FR" dirty="0" err="1"/>
              <a:t>Glassfish</a:t>
            </a:r>
            <a:r>
              <a:rPr lang="fr-FR" dirty="0"/>
              <a:t>.</a:t>
            </a:r>
          </a:p>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CA5B4E-61E0-4854-9785-88AF627D622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8354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r>
              <a:rPr lang="fr-FR" b="1" dirty="0"/>
              <a:t>[CLICK] </a:t>
            </a:r>
            <a:r>
              <a:rPr lang="fr-FR" dirty="0"/>
              <a:t>Il y en a 4 :</a:t>
            </a:r>
          </a:p>
          <a:p>
            <a:pPr marL="800100" lvl="1" indent="-342900">
              <a:buFont typeface="+mj-lt"/>
              <a:buAutoNum type="arabicPeriod"/>
            </a:pPr>
            <a:r>
              <a:rPr lang="fr-FR" b="1" dirty="0"/>
              <a:t>[CLICK]</a:t>
            </a:r>
            <a:r>
              <a:rPr lang="fr-FR" dirty="0"/>
              <a:t>Le conteneur d’application cliente : C’est tout programme Java qui s’exécute sur la machine cliente avec un main() en point d’entrée</a:t>
            </a:r>
          </a:p>
          <a:p>
            <a:pPr marL="800100" lvl="1" indent="-342900">
              <a:buFont typeface="+mj-lt"/>
              <a:buAutoNum type="arabicPeriod"/>
            </a:pPr>
            <a:r>
              <a:rPr lang="fr-FR" b="1" dirty="0"/>
              <a:t>[CLICK]</a:t>
            </a:r>
            <a:r>
              <a:rPr lang="fr-FR" dirty="0"/>
              <a:t>Le conteneur d’applet : C’est une application Java qui s’exécute au sein d’un navigateur. Cette solution tend à disparaitre à cause des problématiques de sécurité et à cause du HTML devenu un vrai langage de présentation</a:t>
            </a:r>
          </a:p>
          <a:p>
            <a:pPr marL="800100" lvl="1" indent="-342900">
              <a:buFont typeface="+mj-lt"/>
              <a:buAutoNum type="arabicPeriod"/>
            </a:pPr>
            <a:r>
              <a:rPr lang="fr-FR" b="1" dirty="0"/>
              <a:t>[CLICK]</a:t>
            </a:r>
            <a:r>
              <a:rPr lang="fr-FR" dirty="0"/>
              <a:t>Le conteneur web : C’est un conteneur qui s’exécute sur un serveur d’application. Il est essentiel dans le développement web. Il permet d’exposer un site web. </a:t>
            </a:r>
            <a:r>
              <a:rPr lang="fr-FR" b="1" dirty="0"/>
              <a:t>[CLICK] Tomcat est un conteneur web.</a:t>
            </a:r>
          </a:p>
          <a:p>
            <a:pPr marL="800100" lvl="1" indent="-342900">
              <a:buFont typeface="+mj-lt"/>
              <a:buAutoNum type="arabicPeriod"/>
            </a:pPr>
            <a:r>
              <a:rPr lang="fr-FR" b="1" dirty="0"/>
              <a:t>[CLICK]</a:t>
            </a:r>
            <a:r>
              <a:rPr lang="fr-FR" dirty="0"/>
              <a:t>Le conteneur d’EJB : C’est le second conteneur qui s’exécute sur un serveur d’application. Il est nécessaire pour utiliser la technologie des EJBS. Un serveur Java EE complet dispose du conteneur web et du conteneur d’EJB. Tomcat n’est donc pas un serveur Java EE complet contrairement à </a:t>
            </a:r>
            <a:r>
              <a:rPr lang="fr-FR" b="1" dirty="0"/>
              <a:t>[CLICK] </a:t>
            </a:r>
            <a:r>
              <a:rPr lang="fr-FR" dirty="0"/>
              <a:t>JBoss par exemple ou </a:t>
            </a:r>
            <a:r>
              <a:rPr lang="fr-FR" dirty="0" err="1"/>
              <a:t>Glassfish</a:t>
            </a:r>
            <a:r>
              <a:rPr lang="fr-FR" dirty="0"/>
              <a:t>.</a:t>
            </a:r>
          </a:p>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CA5B4E-61E0-4854-9785-88AF627D622D}"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14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7"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8"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30"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1"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2"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3"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35"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6"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7"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8"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9"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40"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49"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51"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53"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54"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58"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59"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0"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6"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62"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3"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4"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66"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7"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8"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70"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1"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73"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4"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5"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6"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78"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9"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0"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1"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2"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3"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92"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94"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96"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97"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8"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01"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02"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03"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05"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06"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07"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09"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0"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1"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13"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4"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16"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7"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8"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9"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21"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2"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3"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4"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5"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6"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979C9C">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0" y="6173786"/>
            <a:ext cx="12192000" cy="697706"/>
          </a:xfrm>
          <a:prstGeom prst="rect">
            <a:avLst/>
          </a:prstGeom>
          <a:solidFill>
            <a:srgbClr val="3488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339365" y="636411"/>
            <a:ext cx="11558596" cy="1210628"/>
          </a:xfrm>
        </p:spPr>
        <p:txBody>
          <a:bodyPr lIns="0" tIns="0" rIns="0" bIns="0" anchor="t" anchorCtr="0"/>
          <a:lstStyle>
            <a:lvl1pPr>
              <a:defRPr>
                <a:solidFill>
                  <a:srgbClr val="348899"/>
                </a:solidFill>
                <a:latin typeface="Segoe UI Light" panose="020B0502040204020203" pitchFamily="34" charset="0"/>
                <a:cs typeface="Segoe UI Light" panose="020B0502040204020203" pitchFamily="34" charset="0"/>
              </a:defRPr>
            </a:lvl1pPr>
          </a:lstStyle>
          <a:p>
            <a:r>
              <a:rPr lang="fr-FR" dirty="0"/>
              <a:t>Modifiez le style du titre</a:t>
            </a:r>
          </a:p>
        </p:txBody>
      </p:sp>
      <p:sp>
        <p:nvSpPr>
          <p:cNvPr id="3" name="Espace réservé du contenu 2"/>
          <p:cNvSpPr>
            <a:spLocks noGrp="1"/>
          </p:cNvSpPr>
          <p:nvPr>
            <p:ph idx="1"/>
          </p:nvPr>
        </p:nvSpPr>
        <p:spPr>
          <a:xfrm>
            <a:off x="1179118" y="1825625"/>
            <a:ext cx="10718843" cy="3729355"/>
          </a:xfrm>
        </p:spPr>
        <p:txBody>
          <a:bodyPr/>
          <a:lstStyle>
            <a:lvl1pPr>
              <a:buClr>
                <a:srgbClr val="004358"/>
              </a:buClr>
              <a:defRPr sz="2400">
                <a:solidFill>
                  <a:srgbClr val="343642"/>
                </a:solidFill>
                <a:latin typeface="Segoe UI" panose="020B0502040204020203" pitchFamily="34" charset="0"/>
                <a:cs typeface="Segoe UI" panose="020B0502040204020203" pitchFamily="34" charset="0"/>
              </a:defRPr>
            </a:lvl1pPr>
            <a:lvl2pPr>
              <a:buClr>
                <a:srgbClr val="348899"/>
              </a:buClr>
              <a:defRPr sz="1800">
                <a:solidFill>
                  <a:srgbClr val="343642"/>
                </a:solidFill>
                <a:latin typeface="Segoe UI" panose="020B0502040204020203" pitchFamily="34" charset="0"/>
                <a:cs typeface="Segoe UI" panose="020B0502040204020203" pitchFamily="34" charset="0"/>
              </a:defRPr>
            </a:lvl2pPr>
            <a:lvl3pPr>
              <a:buClr>
                <a:srgbClr val="ACCFCC"/>
              </a:buClr>
              <a:defRPr sz="1400">
                <a:solidFill>
                  <a:srgbClr val="343642"/>
                </a:solidFill>
                <a:latin typeface="Segoe UI" panose="020B0502040204020203" pitchFamily="34" charset="0"/>
                <a:cs typeface="Segoe UI" panose="020B0502040204020203" pitchFamily="34" charset="0"/>
              </a:defRPr>
            </a:lvl3pPr>
            <a:lvl4pPr>
              <a:buClr>
                <a:srgbClr val="979C9C"/>
              </a:buClr>
              <a:defRPr sz="1400">
                <a:solidFill>
                  <a:srgbClr val="343642"/>
                </a:solidFill>
                <a:latin typeface="Segoe UI" panose="020B0502040204020203" pitchFamily="34" charset="0"/>
                <a:cs typeface="Segoe UI" panose="020B0502040204020203" pitchFamily="34" charset="0"/>
              </a:defRPr>
            </a:lvl4pPr>
            <a:lvl5pPr>
              <a:buClr>
                <a:srgbClr val="979C9C"/>
              </a:buClr>
              <a:defRPr sz="1400">
                <a:solidFill>
                  <a:srgbClr val="343642"/>
                </a:solidFill>
                <a:latin typeface="Segoe UI" panose="020B0502040204020203" pitchFamily="34" charset="0"/>
                <a:cs typeface="Segoe UI" panose="020B0502040204020203"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u numéro de diapositive 5"/>
          <p:cNvSpPr>
            <a:spLocks noGrp="1"/>
          </p:cNvSpPr>
          <p:nvPr>
            <p:ph type="sldNum" sz="quarter" idx="12"/>
          </p:nvPr>
        </p:nvSpPr>
        <p:spPr>
          <a:xfrm>
            <a:off x="11012880" y="6173787"/>
            <a:ext cx="885081" cy="365125"/>
          </a:xfrm>
          <a:prstGeom prst="rect">
            <a:avLst/>
          </a:prstGeom>
        </p:spPr>
        <p:txBody>
          <a:bodyPr lIns="0" tIns="0" rIns="0" bIns="0" anchor="b" anchorCtr="0"/>
          <a:lstStyle>
            <a:lvl1pPr>
              <a:defRPr>
                <a:solidFill>
                  <a:schemeClr val="bg1"/>
                </a:solidFill>
                <a:latin typeface="Segoe UI" panose="020B0502040204020203" pitchFamily="34" charset="0"/>
                <a:cs typeface="Segoe UI" panose="020B0502040204020203" pitchFamily="34" charset="0"/>
              </a:defRPr>
            </a:lvl1pPr>
          </a:lstStyle>
          <a:p>
            <a:fld id="{46133C14-29F8-4CFA-9628-57A273ADF066}" type="slidenum">
              <a:rPr lang="fr-FR" smtClean="0"/>
              <a:pPr/>
              <a:t>‹N°›</a:t>
            </a:fld>
            <a:endParaRPr lang="fr-FR" dirty="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9365" y="5699158"/>
            <a:ext cx="839754" cy="839754"/>
          </a:xfrm>
          <a:prstGeom prst="rect">
            <a:avLst/>
          </a:prstGeom>
        </p:spPr>
      </p:pic>
      <p:sp>
        <p:nvSpPr>
          <p:cNvPr id="24" name="Espace réservé du texte 23"/>
          <p:cNvSpPr>
            <a:spLocks noGrp="1"/>
          </p:cNvSpPr>
          <p:nvPr>
            <p:ph type="body" sz="quarter" idx="14" hasCustomPrompt="1"/>
          </p:nvPr>
        </p:nvSpPr>
        <p:spPr>
          <a:xfrm>
            <a:off x="339365" y="193023"/>
            <a:ext cx="11556000" cy="429896"/>
          </a:xfrm>
        </p:spPr>
        <p:txBody>
          <a:bodyPr lIns="0" tIns="0" rIns="0" bIns="0" anchor="b" anchorCtr="0">
            <a:normAutofit/>
          </a:bodyPr>
          <a:lstStyle>
            <a:lvl1pPr marL="0" indent="0" algn="l">
              <a:buNone/>
              <a:defRPr sz="2400">
                <a:solidFill>
                  <a:srgbClr val="343642"/>
                </a:solidFill>
                <a:latin typeface="Segoe UI Light" panose="020B0502040204020203" pitchFamily="34" charset="0"/>
                <a:cs typeface="Segoe UI Light" panose="020B0502040204020203" pitchFamily="34" charset="0"/>
              </a:defRPr>
            </a:lvl1pPr>
            <a:lvl2pPr marL="457200" indent="0" algn="l">
              <a:buNone/>
              <a:defRPr>
                <a:solidFill>
                  <a:srgbClr val="343642"/>
                </a:solidFill>
                <a:latin typeface="+mn-lt"/>
              </a:defRPr>
            </a:lvl2pPr>
            <a:lvl3pPr marL="914400" indent="0" algn="l">
              <a:buNone/>
              <a:defRPr>
                <a:solidFill>
                  <a:srgbClr val="343642"/>
                </a:solidFill>
                <a:latin typeface="+mn-lt"/>
              </a:defRPr>
            </a:lvl3pPr>
            <a:lvl4pPr marL="1371600" indent="0" algn="l">
              <a:buNone/>
              <a:defRPr>
                <a:solidFill>
                  <a:srgbClr val="343642"/>
                </a:solidFill>
                <a:latin typeface="+mn-lt"/>
              </a:defRPr>
            </a:lvl4pPr>
            <a:lvl5pPr marL="1828800" indent="0" algn="l">
              <a:buNone/>
              <a:defRPr>
                <a:solidFill>
                  <a:srgbClr val="343642"/>
                </a:solidFill>
                <a:latin typeface="+mn-lt"/>
              </a:defRPr>
            </a:lvl5pPr>
          </a:lstStyle>
          <a:p>
            <a:pPr lvl="0"/>
            <a:r>
              <a:rPr lang="fr-FR" dirty="0"/>
              <a:t>Nom du module</a:t>
            </a:r>
          </a:p>
        </p:txBody>
      </p:sp>
    </p:spTree>
    <p:extLst>
      <p:ext uri="{BB962C8B-B14F-4D97-AF65-F5344CB8AC3E}">
        <p14:creationId xmlns:p14="http://schemas.microsoft.com/office/powerpoint/2010/main" val="3339263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Démonstrat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962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p:cNvSpPr>
            <a:spLocks noGrp="1"/>
          </p:cNvSpPr>
          <p:nvPr>
            <p:ph type="sldNum" sz="quarter" idx="12"/>
          </p:nvPr>
        </p:nvSpPr>
        <p:spPr>
          <a:xfrm>
            <a:off x="9154762" y="6173787"/>
            <a:ext cx="2743200" cy="365125"/>
          </a:xfrm>
          <a:prstGeom prst="rect">
            <a:avLst/>
          </a:prstGeom>
        </p:spPr>
        <p:txBody>
          <a:bodyPr lIns="0" tIns="0" rIns="0" bIns="0" anchor="b" anchorCtr="0"/>
          <a:lstStyle>
            <a:lvl1pPr>
              <a:defRPr>
                <a:solidFill>
                  <a:schemeClr val="bg1"/>
                </a:solidFill>
                <a:latin typeface="Segoe UI" panose="020B0502040204020203" pitchFamily="34" charset="0"/>
                <a:cs typeface="Segoe UI" panose="020B0502040204020203" pitchFamily="34" charset="0"/>
              </a:defRPr>
            </a:lvl1pPr>
          </a:lstStyle>
          <a:p>
            <a:fld id="{46133C14-29F8-4CFA-9628-57A273ADF066}" type="slidenum">
              <a:rPr lang="fr-FR" smtClean="0"/>
              <a:pPr/>
              <a:t>‹N°›</a:t>
            </a:fld>
            <a:endParaRPr lang="fr-FR"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9365" y="5699158"/>
            <a:ext cx="839754" cy="839754"/>
          </a:xfrm>
          <a:prstGeom prst="rect">
            <a:avLst/>
          </a:prstGeom>
        </p:spPr>
      </p:pic>
      <p:sp>
        <p:nvSpPr>
          <p:cNvPr id="4" name="ZoneTexte 3"/>
          <p:cNvSpPr txBox="1"/>
          <p:nvPr userDrawn="1"/>
        </p:nvSpPr>
        <p:spPr>
          <a:xfrm>
            <a:off x="1524000" y="1365956"/>
            <a:ext cx="9144000" cy="3826933"/>
          </a:xfrm>
          <a:prstGeom prst="rect">
            <a:avLst/>
          </a:prstGeom>
        </p:spPr>
        <p:txBody>
          <a:bodyPr vert="horz" wrap="square" lIns="91440" tIns="45720" rIns="91440" bIns="45720" rtlCol="0" anchor="ctr" anchorCtr="0">
            <a:normAutofit/>
          </a:bodyPr>
          <a:lstStyle/>
          <a:p>
            <a:pPr algn="ctr"/>
            <a:r>
              <a:rPr lang="fr-FR" sz="6000" kern="1200" dirty="0">
                <a:solidFill>
                  <a:schemeClr val="bg1"/>
                </a:solidFill>
                <a:latin typeface="Segoe UI Light" panose="020B0502040204020203" pitchFamily="34" charset="0"/>
                <a:ea typeface="+mj-ea"/>
                <a:cs typeface="Segoe UI Light" panose="020B0502040204020203" pitchFamily="34" charset="0"/>
              </a:rPr>
              <a:t>Démonstration</a:t>
            </a:r>
          </a:p>
        </p:txBody>
      </p:sp>
      <p:sp>
        <p:nvSpPr>
          <p:cNvPr id="11" name="Titre 1"/>
          <p:cNvSpPr>
            <a:spLocks noGrp="1"/>
          </p:cNvSpPr>
          <p:nvPr>
            <p:ph type="title"/>
          </p:nvPr>
        </p:nvSpPr>
        <p:spPr>
          <a:xfrm>
            <a:off x="339365" y="636411"/>
            <a:ext cx="11558596" cy="1210628"/>
          </a:xfrm>
        </p:spPr>
        <p:txBody>
          <a:bodyPr lIns="0" tIns="0" rIns="0" bIns="0" anchor="t" anchorCtr="0"/>
          <a:lstStyle>
            <a:lvl1pPr>
              <a:defRPr>
                <a:solidFill>
                  <a:schemeClr val="bg1"/>
                </a:solidFill>
                <a:latin typeface="Segoe UI Light" panose="020B0502040204020203" pitchFamily="34" charset="0"/>
                <a:cs typeface="Segoe UI Light" panose="020B0502040204020203" pitchFamily="34" charset="0"/>
              </a:defRPr>
            </a:lvl1pPr>
          </a:lstStyle>
          <a:p>
            <a:r>
              <a:rPr lang="fr-FR" dirty="0"/>
              <a:t>Modifiez le style du titre</a:t>
            </a:r>
          </a:p>
        </p:txBody>
      </p:sp>
      <p:sp>
        <p:nvSpPr>
          <p:cNvPr id="12" name="Espace réservé du texte 23"/>
          <p:cNvSpPr>
            <a:spLocks noGrp="1"/>
          </p:cNvSpPr>
          <p:nvPr>
            <p:ph type="body" sz="quarter" idx="14" hasCustomPrompt="1"/>
          </p:nvPr>
        </p:nvSpPr>
        <p:spPr>
          <a:xfrm>
            <a:off x="339365" y="193023"/>
            <a:ext cx="11556000" cy="429896"/>
          </a:xfrm>
        </p:spPr>
        <p:txBody>
          <a:bodyPr lIns="0" tIns="0" rIns="0" bIns="0" anchor="b" anchorCtr="0">
            <a:normAutofit/>
          </a:bodyPr>
          <a:lstStyle>
            <a:lvl1pPr marL="0" indent="0" algn="l">
              <a:buNone/>
              <a:defRPr sz="2400">
                <a:solidFill>
                  <a:schemeClr val="bg1">
                    <a:lumMod val="85000"/>
                  </a:schemeClr>
                </a:solidFill>
                <a:latin typeface="Segoe UI Light" panose="020B0502040204020203" pitchFamily="34" charset="0"/>
                <a:cs typeface="Segoe UI Light" panose="020B0502040204020203" pitchFamily="34" charset="0"/>
              </a:defRPr>
            </a:lvl1pPr>
            <a:lvl2pPr marL="457200" indent="0" algn="l">
              <a:buNone/>
              <a:defRPr>
                <a:solidFill>
                  <a:srgbClr val="343642"/>
                </a:solidFill>
                <a:latin typeface="+mn-lt"/>
              </a:defRPr>
            </a:lvl2pPr>
            <a:lvl3pPr marL="914400" indent="0" algn="l">
              <a:buNone/>
              <a:defRPr>
                <a:solidFill>
                  <a:srgbClr val="343642"/>
                </a:solidFill>
                <a:latin typeface="+mn-lt"/>
              </a:defRPr>
            </a:lvl3pPr>
            <a:lvl4pPr marL="1371600" indent="0" algn="l">
              <a:buNone/>
              <a:defRPr>
                <a:solidFill>
                  <a:srgbClr val="343642"/>
                </a:solidFill>
                <a:latin typeface="+mn-lt"/>
              </a:defRPr>
            </a:lvl4pPr>
            <a:lvl5pPr marL="1828800" indent="0" algn="l">
              <a:buNone/>
              <a:defRPr>
                <a:solidFill>
                  <a:srgbClr val="343642"/>
                </a:solidFill>
                <a:latin typeface="+mn-lt"/>
              </a:defRPr>
            </a:lvl5pPr>
          </a:lstStyle>
          <a:p>
            <a:pPr lvl="0"/>
            <a:r>
              <a:rPr lang="fr-FR" dirty="0"/>
              <a:t>Nom du module</a:t>
            </a:r>
          </a:p>
        </p:txBody>
      </p:sp>
    </p:spTree>
    <p:extLst>
      <p:ext uri="{BB962C8B-B14F-4D97-AF65-F5344CB8AC3E}">
        <p14:creationId xmlns:p14="http://schemas.microsoft.com/office/powerpoint/2010/main" val="3983514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P">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97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p:cNvSpPr>
            <a:spLocks noGrp="1"/>
          </p:cNvSpPr>
          <p:nvPr>
            <p:ph type="sldNum" sz="quarter" idx="12"/>
          </p:nvPr>
        </p:nvSpPr>
        <p:spPr>
          <a:xfrm>
            <a:off x="9154762" y="6173787"/>
            <a:ext cx="2743200" cy="365125"/>
          </a:xfrm>
          <a:prstGeom prst="rect">
            <a:avLst/>
          </a:prstGeom>
        </p:spPr>
        <p:txBody>
          <a:bodyPr lIns="0" tIns="0" rIns="0" bIns="0" anchor="b" anchorCtr="0"/>
          <a:lstStyle>
            <a:lvl1pPr>
              <a:defRPr>
                <a:solidFill>
                  <a:schemeClr val="bg1"/>
                </a:solidFill>
                <a:latin typeface="Segoe UI" panose="020B0502040204020203" pitchFamily="34" charset="0"/>
                <a:cs typeface="Segoe UI" panose="020B0502040204020203" pitchFamily="34" charset="0"/>
              </a:defRPr>
            </a:lvl1pPr>
          </a:lstStyle>
          <a:p>
            <a:fld id="{46133C14-29F8-4CFA-9628-57A273ADF066}" type="slidenum">
              <a:rPr lang="fr-FR" smtClean="0"/>
              <a:pPr/>
              <a:t>‹N°›</a:t>
            </a:fld>
            <a:endParaRPr lang="fr-FR"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9365" y="5699158"/>
            <a:ext cx="839754" cy="839754"/>
          </a:xfrm>
          <a:prstGeom prst="rect">
            <a:avLst/>
          </a:prstGeom>
        </p:spPr>
      </p:pic>
      <p:sp>
        <p:nvSpPr>
          <p:cNvPr id="4" name="ZoneTexte 3"/>
          <p:cNvSpPr txBox="1"/>
          <p:nvPr userDrawn="1"/>
        </p:nvSpPr>
        <p:spPr>
          <a:xfrm>
            <a:off x="1524000" y="1365956"/>
            <a:ext cx="9144000" cy="3826933"/>
          </a:xfrm>
          <a:prstGeom prst="rect">
            <a:avLst/>
          </a:prstGeom>
        </p:spPr>
        <p:txBody>
          <a:bodyPr vert="horz" wrap="square" lIns="91440" tIns="45720" rIns="91440" bIns="45720" rtlCol="0" anchor="ctr" anchorCtr="0">
            <a:normAutofit/>
          </a:bodyPr>
          <a:lstStyle/>
          <a:p>
            <a:pPr algn="ctr"/>
            <a:r>
              <a:rPr lang="fr-FR" sz="6000" kern="1200" dirty="0">
                <a:solidFill>
                  <a:srgbClr val="343642"/>
                </a:solidFill>
                <a:latin typeface="Segoe UI Light" panose="020B0502040204020203" pitchFamily="34" charset="0"/>
                <a:ea typeface="+mj-ea"/>
                <a:cs typeface="Segoe UI Light" panose="020B0502040204020203" pitchFamily="34" charset="0"/>
              </a:rPr>
              <a:t>TP</a:t>
            </a:r>
          </a:p>
        </p:txBody>
      </p:sp>
      <p:sp>
        <p:nvSpPr>
          <p:cNvPr id="11" name="Titre 1"/>
          <p:cNvSpPr>
            <a:spLocks noGrp="1"/>
          </p:cNvSpPr>
          <p:nvPr>
            <p:ph type="title" hasCustomPrompt="1"/>
          </p:nvPr>
        </p:nvSpPr>
        <p:spPr>
          <a:xfrm>
            <a:off x="339365" y="636411"/>
            <a:ext cx="11558596" cy="1210628"/>
          </a:xfrm>
        </p:spPr>
        <p:txBody>
          <a:bodyPr lIns="0" tIns="0" rIns="0" bIns="0" anchor="t" anchorCtr="0"/>
          <a:lstStyle>
            <a:lvl1pPr>
              <a:defRPr>
                <a:solidFill>
                  <a:srgbClr val="343642"/>
                </a:solidFill>
                <a:latin typeface="Segoe UI Light" panose="020B0502040204020203" pitchFamily="34" charset="0"/>
                <a:cs typeface="Segoe UI Light" panose="020B0502040204020203" pitchFamily="34" charset="0"/>
              </a:defRPr>
            </a:lvl1pPr>
          </a:lstStyle>
          <a:p>
            <a:r>
              <a:rPr lang="fr-FR" dirty="0"/>
              <a:t>Titre du TP</a:t>
            </a:r>
          </a:p>
        </p:txBody>
      </p:sp>
      <p:sp>
        <p:nvSpPr>
          <p:cNvPr id="12" name="Espace réservé du texte 23"/>
          <p:cNvSpPr>
            <a:spLocks noGrp="1"/>
          </p:cNvSpPr>
          <p:nvPr>
            <p:ph type="body" sz="quarter" idx="14" hasCustomPrompt="1"/>
          </p:nvPr>
        </p:nvSpPr>
        <p:spPr>
          <a:xfrm>
            <a:off x="339365" y="193023"/>
            <a:ext cx="11556000" cy="429896"/>
          </a:xfrm>
        </p:spPr>
        <p:txBody>
          <a:bodyPr lIns="0" tIns="0" rIns="0" bIns="0" anchor="b" anchorCtr="0">
            <a:normAutofit/>
          </a:bodyPr>
          <a:lstStyle>
            <a:lvl1pPr marL="0" indent="0" algn="l">
              <a:buNone/>
              <a:defRPr sz="2400">
                <a:solidFill>
                  <a:schemeClr val="bg1">
                    <a:lumMod val="85000"/>
                  </a:schemeClr>
                </a:solidFill>
                <a:latin typeface="Segoe UI Light" panose="020B0502040204020203" pitchFamily="34" charset="0"/>
                <a:cs typeface="Segoe UI Light" panose="020B0502040204020203" pitchFamily="34" charset="0"/>
              </a:defRPr>
            </a:lvl1pPr>
            <a:lvl2pPr marL="457200" indent="0" algn="l">
              <a:buNone/>
              <a:defRPr>
                <a:solidFill>
                  <a:srgbClr val="343642"/>
                </a:solidFill>
                <a:latin typeface="+mn-lt"/>
              </a:defRPr>
            </a:lvl2pPr>
            <a:lvl3pPr marL="914400" indent="0" algn="l">
              <a:buNone/>
              <a:defRPr>
                <a:solidFill>
                  <a:srgbClr val="343642"/>
                </a:solidFill>
                <a:latin typeface="+mn-lt"/>
              </a:defRPr>
            </a:lvl3pPr>
            <a:lvl4pPr marL="1371600" indent="0" algn="l">
              <a:buNone/>
              <a:defRPr>
                <a:solidFill>
                  <a:srgbClr val="343642"/>
                </a:solidFill>
                <a:latin typeface="+mn-lt"/>
              </a:defRPr>
            </a:lvl4pPr>
            <a:lvl5pPr marL="1828800" indent="0" algn="l">
              <a:buNone/>
              <a:defRPr>
                <a:solidFill>
                  <a:srgbClr val="343642"/>
                </a:solidFill>
                <a:latin typeface="+mn-lt"/>
              </a:defRPr>
            </a:lvl5pPr>
          </a:lstStyle>
          <a:p>
            <a:pPr lvl="0"/>
            <a:r>
              <a:rPr lang="fr-FR" dirty="0"/>
              <a:t>Titre du module (sans son numéro)</a:t>
            </a:r>
          </a:p>
        </p:txBody>
      </p:sp>
    </p:spTree>
    <p:extLst>
      <p:ext uri="{BB962C8B-B14F-4D97-AF65-F5344CB8AC3E}">
        <p14:creationId xmlns:p14="http://schemas.microsoft.com/office/powerpoint/2010/main" val="101913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0"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ravaux dirigés">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979C9C">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0" y="6173786"/>
            <a:ext cx="12192000" cy="697706"/>
          </a:xfrm>
          <a:prstGeom prst="rect">
            <a:avLst/>
          </a:prstGeom>
          <a:solidFill>
            <a:srgbClr val="962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a:spLocks noGrp="1"/>
          </p:cNvSpPr>
          <p:nvPr>
            <p:ph type="title"/>
          </p:nvPr>
        </p:nvSpPr>
        <p:spPr>
          <a:xfrm>
            <a:off x="339365" y="636411"/>
            <a:ext cx="11558596" cy="1210628"/>
          </a:xfrm>
        </p:spPr>
        <p:txBody>
          <a:bodyPr lIns="0" tIns="0" rIns="0" bIns="0" anchor="t" anchorCtr="0"/>
          <a:lstStyle>
            <a:lvl1pPr>
              <a:defRPr>
                <a:solidFill>
                  <a:srgbClr val="962D3E"/>
                </a:solidFill>
                <a:latin typeface="Segoe UI Light" panose="020B0502040204020203" pitchFamily="34" charset="0"/>
                <a:cs typeface="Segoe UI Light" panose="020B0502040204020203" pitchFamily="34" charset="0"/>
              </a:defRPr>
            </a:lvl1pPr>
          </a:lstStyle>
          <a:p>
            <a:r>
              <a:rPr lang="fr-FR" dirty="0"/>
              <a:t>Modifiez le style du titre</a:t>
            </a:r>
          </a:p>
        </p:txBody>
      </p:sp>
      <p:sp>
        <p:nvSpPr>
          <p:cNvPr id="10" name="Espace réservé du contenu 2"/>
          <p:cNvSpPr>
            <a:spLocks noGrp="1"/>
          </p:cNvSpPr>
          <p:nvPr>
            <p:ph idx="1"/>
          </p:nvPr>
        </p:nvSpPr>
        <p:spPr>
          <a:xfrm>
            <a:off x="1179118" y="1825625"/>
            <a:ext cx="10718843" cy="3729355"/>
          </a:xfrm>
        </p:spPr>
        <p:txBody>
          <a:bodyPr/>
          <a:lstStyle>
            <a:lvl1pPr>
              <a:buClr>
                <a:srgbClr val="004358"/>
              </a:buClr>
              <a:defRPr sz="2400">
                <a:solidFill>
                  <a:srgbClr val="343642"/>
                </a:solidFill>
                <a:latin typeface="Segoe UI" panose="020B0502040204020203" pitchFamily="34" charset="0"/>
                <a:cs typeface="Segoe UI" panose="020B0502040204020203" pitchFamily="34" charset="0"/>
              </a:defRPr>
            </a:lvl1pPr>
            <a:lvl2pPr>
              <a:buClr>
                <a:srgbClr val="962D3E"/>
              </a:buClr>
              <a:defRPr sz="1800">
                <a:solidFill>
                  <a:srgbClr val="343642"/>
                </a:solidFill>
                <a:latin typeface="Segoe UI" panose="020B0502040204020203" pitchFamily="34" charset="0"/>
                <a:cs typeface="Segoe UI" panose="020B0502040204020203" pitchFamily="34" charset="0"/>
              </a:defRPr>
            </a:lvl2pPr>
            <a:lvl3pPr>
              <a:buClr>
                <a:srgbClr val="DA8291"/>
              </a:buClr>
              <a:defRPr sz="1400">
                <a:solidFill>
                  <a:srgbClr val="343642"/>
                </a:solidFill>
                <a:latin typeface="Segoe UI" panose="020B0502040204020203" pitchFamily="34" charset="0"/>
                <a:cs typeface="Segoe UI" panose="020B0502040204020203" pitchFamily="34" charset="0"/>
              </a:defRPr>
            </a:lvl3pPr>
            <a:lvl4pPr>
              <a:buClr>
                <a:srgbClr val="DA8291"/>
              </a:buClr>
              <a:defRPr sz="1400">
                <a:solidFill>
                  <a:srgbClr val="343642"/>
                </a:solidFill>
                <a:latin typeface="Segoe UI" panose="020B0502040204020203" pitchFamily="34" charset="0"/>
                <a:cs typeface="Segoe UI" panose="020B0502040204020203" pitchFamily="34" charset="0"/>
              </a:defRPr>
            </a:lvl4pPr>
            <a:lvl5pPr>
              <a:buClr>
                <a:srgbClr val="DA8291"/>
              </a:buClr>
              <a:defRPr sz="1400">
                <a:solidFill>
                  <a:srgbClr val="343642"/>
                </a:solidFill>
                <a:latin typeface="Segoe UI" panose="020B0502040204020203" pitchFamily="34" charset="0"/>
                <a:cs typeface="Segoe UI" panose="020B0502040204020203"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1" name="Espace réservé du numéro de diapositive 5"/>
          <p:cNvSpPr>
            <a:spLocks noGrp="1"/>
          </p:cNvSpPr>
          <p:nvPr>
            <p:ph type="sldNum" sz="quarter" idx="12"/>
          </p:nvPr>
        </p:nvSpPr>
        <p:spPr>
          <a:xfrm>
            <a:off x="11012880" y="6173787"/>
            <a:ext cx="885081" cy="365125"/>
          </a:xfrm>
          <a:prstGeom prst="rect">
            <a:avLst/>
          </a:prstGeom>
        </p:spPr>
        <p:txBody>
          <a:bodyPr lIns="0" tIns="0" rIns="0" bIns="0" anchor="b" anchorCtr="0"/>
          <a:lstStyle>
            <a:lvl1pPr>
              <a:defRPr>
                <a:solidFill>
                  <a:schemeClr val="bg1"/>
                </a:solidFill>
                <a:latin typeface="Segoe UI" panose="020B0502040204020203" pitchFamily="34" charset="0"/>
                <a:cs typeface="Segoe UI" panose="020B0502040204020203" pitchFamily="34" charset="0"/>
              </a:defRPr>
            </a:lvl1pPr>
          </a:lstStyle>
          <a:p>
            <a:fld id="{46133C14-29F8-4CFA-9628-57A273ADF066}" type="slidenum">
              <a:rPr lang="fr-FR" smtClean="0"/>
              <a:pPr/>
              <a:t>‹N°›</a:t>
            </a:fld>
            <a:endParaRPr lang="fr-FR"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9365" y="5699158"/>
            <a:ext cx="839754" cy="839754"/>
          </a:xfrm>
          <a:prstGeom prst="rect">
            <a:avLst/>
          </a:prstGeom>
        </p:spPr>
      </p:pic>
      <p:sp>
        <p:nvSpPr>
          <p:cNvPr id="13" name="Espace réservé du texte 23"/>
          <p:cNvSpPr>
            <a:spLocks noGrp="1"/>
          </p:cNvSpPr>
          <p:nvPr>
            <p:ph type="body" sz="quarter" idx="14" hasCustomPrompt="1"/>
          </p:nvPr>
        </p:nvSpPr>
        <p:spPr>
          <a:xfrm>
            <a:off x="339365" y="193023"/>
            <a:ext cx="11556000" cy="429896"/>
          </a:xfrm>
        </p:spPr>
        <p:txBody>
          <a:bodyPr lIns="0" tIns="0" rIns="0" bIns="0" anchor="b" anchorCtr="0">
            <a:normAutofit/>
          </a:bodyPr>
          <a:lstStyle>
            <a:lvl1pPr marL="0" indent="0" algn="l">
              <a:buNone/>
              <a:defRPr sz="2400">
                <a:solidFill>
                  <a:srgbClr val="343642"/>
                </a:solidFill>
                <a:latin typeface="Segoe UI Light" panose="020B0502040204020203" pitchFamily="34" charset="0"/>
                <a:cs typeface="Segoe UI Light" panose="020B0502040204020203" pitchFamily="34" charset="0"/>
              </a:defRPr>
            </a:lvl1pPr>
            <a:lvl2pPr marL="457200" indent="0" algn="l">
              <a:buNone/>
              <a:defRPr>
                <a:solidFill>
                  <a:srgbClr val="343642"/>
                </a:solidFill>
                <a:latin typeface="+mn-lt"/>
              </a:defRPr>
            </a:lvl2pPr>
            <a:lvl3pPr marL="914400" indent="0" algn="l">
              <a:buNone/>
              <a:defRPr>
                <a:solidFill>
                  <a:srgbClr val="343642"/>
                </a:solidFill>
                <a:latin typeface="+mn-lt"/>
              </a:defRPr>
            </a:lvl3pPr>
            <a:lvl4pPr marL="1371600" indent="0" algn="l">
              <a:buNone/>
              <a:defRPr>
                <a:solidFill>
                  <a:srgbClr val="343642"/>
                </a:solidFill>
                <a:latin typeface="+mn-lt"/>
              </a:defRPr>
            </a:lvl4pPr>
            <a:lvl5pPr marL="1828800" indent="0" algn="l">
              <a:buNone/>
              <a:defRPr>
                <a:solidFill>
                  <a:srgbClr val="343642"/>
                </a:solidFill>
                <a:latin typeface="+mn-lt"/>
              </a:defRPr>
            </a:lvl5pPr>
          </a:lstStyle>
          <a:p>
            <a:pPr lvl="0"/>
            <a:r>
              <a:rPr lang="fr-FR" dirty="0"/>
              <a:t>Nom du module</a:t>
            </a:r>
          </a:p>
        </p:txBody>
      </p:sp>
    </p:spTree>
    <p:extLst>
      <p:ext uri="{BB962C8B-B14F-4D97-AF65-F5344CB8AC3E}">
        <p14:creationId xmlns:p14="http://schemas.microsoft.com/office/powerpoint/2010/main" val="24701158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35"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37"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39"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40"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44"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45"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46"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48"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49"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50"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52"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53"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54"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56"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57"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59"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0"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1"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2"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64"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5"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6"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7"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8"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9"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77"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79"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81"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82"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86"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87"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88"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90"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1"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2"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94"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5"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6"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98"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9"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01"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2"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3"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4"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06"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7"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8"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9"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10"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11"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19"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21"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23"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24"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5"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7"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28"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29"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0"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32"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3"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4"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36"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7"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8"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40"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1"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43"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4"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5"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6"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48"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9"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50"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51"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52"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53"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9"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1"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3"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5"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image" Target="../media/image1.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theme" Target="../theme/theme3.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4.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theme" Target="../theme/theme6.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0" y="0"/>
            <a:ext cx="12191760" cy="6857640"/>
          </a:xfrm>
          <a:prstGeom prst="rect">
            <a:avLst/>
          </a:prstGeom>
          <a:solidFill>
            <a:srgbClr val="343642"/>
          </a:solidFill>
          <a:ln>
            <a:noFill/>
          </a:ln>
        </p:spPr>
        <p:style>
          <a:lnRef idx="2">
            <a:schemeClr val="accent1">
              <a:shade val="50000"/>
            </a:schemeClr>
          </a:lnRef>
          <a:fillRef idx="1">
            <a:schemeClr val="accent1"/>
          </a:fillRef>
          <a:effectRef idx="0">
            <a:schemeClr val="accent1"/>
          </a:effectRef>
          <a:fontRef idx="minor"/>
        </p:style>
      </p:sp>
      <p:sp>
        <p:nvSpPr>
          <p:cNvPr id="6" name="PlaceHolder 2"/>
          <p:cNvSpPr>
            <a:spLocks noGrp="1"/>
          </p:cNvSpPr>
          <p:nvPr>
            <p:ph type="title"/>
          </p:nvPr>
        </p:nvSpPr>
        <p:spPr>
          <a:xfrm>
            <a:off x="1523880" y="1122480"/>
            <a:ext cx="9143640" cy="2387160"/>
          </a:xfrm>
          <a:prstGeom prst="rect">
            <a:avLst/>
          </a:prstGeom>
        </p:spPr>
        <p:txBody>
          <a:bodyPr anchor="b"/>
          <a:lstStyle/>
          <a:p>
            <a:pPr algn="ctr">
              <a:lnSpc>
                <a:spcPct val="100000"/>
              </a:lnSpc>
            </a:pPr>
            <a:r>
              <a:rPr lang="fr-FR" sz="6000" b="0" strike="noStrike" spc="-1">
                <a:solidFill>
                  <a:srgbClr val="FFFFFF"/>
                </a:solidFill>
                <a:latin typeface="Segoe UI Light"/>
              </a:rPr>
              <a:t>Titre du cours</a:t>
            </a:r>
            <a:endParaRPr lang="fr-FR" sz="6000" b="0" strike="noStrike" spc="-1">
              <a:solidFill>
                <a:srgbClr val="000000"/>
              </a:solidFill>
              <a:latin typeface="Calibri"/>
            </a:endParaRPr>
          </a:p>
        </p:txBody>
      </p:sp>
      <p:pic>
        <p:nvPicPr>
          <p:cNvPr id="2" name="Image 6"/>
          <p:cNvPicPr/>
          <p:nvPr/>
        </p:nvPicPr>
        <p:blipFill>
          <a:blip r:embed="rId14"/>
          <a:stretch/>
        </p:blipFill>
        <p:spPr>
          <a:xfrm>
            <a:off x="339480" y="5699160"/>
            <a:ext cx="839520" cy="839520"/>
          </a:xfrm>
          <a:prstGeom prst="rect">
            <a:avLst/>
          </a:prstGeom>
          <a:ln>
            <a:noFill/>
          </a:ln>
        </p:spPr>
      </p:pic>
      <p:sp>
        <p:nvSpPr>
          <p:cNvPr id="3" name="PlaceHolder 3"/>
          <p:cNvSpPr>
            <a:spLocks noGrp="1"/>
          </p:cNvSpPr>
          <p:nvPr>
            <p:ph type="sldNum"/>
          </p:nvPr>
        </p:nvSpPr>
        <p:spPr>
          <a:xfrm>
            <a:off x="9154800" y="6173640"/>
            <a:ext cx="2742840" cy="364680"/>
          </a:xfrm>
          <a:prstGeom prst="rect">
            <a:avLst/>
          </a:prstGeom>
        </p:spPr>
        <p:txBody>
          <a:bodyPr lIns="0" tIns="0" rIns="0" bIns="0" anchor="b"/>
          <a:lstStyle/>
          <a:p>
            <a:pPr>
              <a:lnSpc>
                <a:spcPct val="100000"/>
              </a:lnSpc>
            </a:pPr>
            <a:fld id="{48E82BE6-B7FB-45A7-8AE6-DA6973CFE424}" type="slidenum">
              <a:rPr lang="fr-FR" sz="1800" b="0" strike="noStrike" spc="-1">
                <a:solidFill>
                  <a:srgbClr val="FFFFFF"/>
                </a:solidFill>
                <a:latin typeface="Segoe UI"/>
              </a:rPr>
              <a:t>‹N°›</a:t>
            </a:fld>
            <a:endParaRPr lang="fr-FR" sz="1800" b="0" strike="noStrike" spc="-1">
              <a:latin typeface="Times New Roman"/>
            </a:endParaRPr>
          </a:p>
        </p:txBody>
      </p:sp>
      <p:sp>
        <p:nvSpPr>
          <p:cNvPr id="4"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2800" b="0" strike="noStrike" spc="-1">
                <a:solidFill>
                  <a:srgbClr val="000000"/>
                </a:solidFill>
                <a:latin typeface="Calibri"/>
              </a:rPr>
              <a:t>Cliquez pour éditer le format du plan de texte</a:t>
            </a:r>
          </a:p>
          <a:p>
            <a:pPr marL="864000" lvl="1" indent="-324000">
              <a:spcBef>
                <a:spcPts val="1134"/>
              </a:spcBef>
              <a:buClr>
                <a:srgbClr val="000000"/>
              </a:buClr>
              <a:buSzPct val="75000"/>
              <a:buFont typeface="Symbol" charset="2"/>
              <a:buChar char=""/>
            </a:pPr>
            <a:r>
              <a:rPr lang="fr-FR" sz="2000" b="0" strike="noStrike" spc="-1">
                <a:solidFill>
                  <a:srgbClr val="000000"/>
                </a:solidFill>
                <a:latin typeface="Calibri"/>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Calibri"/>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Calibri"/>
              </a:rPr>
              <a:t>Quatrième niveau de plan</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Calibri"/>
              </a:rPr>
              <a:t>Cinquième niveau de plan</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Calibri"/>
              </a:rPr>
              <a:t>Sixième niveau de plan</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0"/>
            <a:ext cx="12191760" cy="6857640"/>
          </a:xfrm>
          <a:prstGeom prst="rect">
            <a:avLst/>
          </a:prstGeom>
          <a:solidFill>
            <a:srgbClr val="959E9E">
              <a:alpha val="25000"/>
            </a:srgbClr>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0" y="829440"/>
            <a:ext cx="12191760" cy="6028200"/>
          </a:xfrm>
          <a:prstGeom prst="rect">
            <a:avLst/>
          </a:prstGeom>
          <a:solidFill>
            <a:srgbClr val="348899"/>
          </a:solidFill>
          <a:ln>
            <a:noFill/>
          </a:ln>
        </p:spPr>
        <p:style>
          <a:lnRef idx="2">
            <a:schemeClr val="accent1">
              <a:shade val="50000"/>
            </a:schemeClr>
          </a:lnRef>
          <a:fillRef idx="1">
            <a:schemeClr val="accent1"/>
          </a:fillRef>
          <a:effectRef idx="0">
            <a:schemeClr val="accent1"/>
          </a:effectRef>
          <a:fontRef idx="minor"/>
        </p:style>
      </p:sp>
      <p:sp>
        <p:nvSpPr>
          <p:cNvPr id="43" name="PlaceHolder 3"/>
          <p:cNvSpPr>
            <a:spLocks noGrp="1"/>
          </p:cNvSpPr>
          <p:nvPr>
            <p:ph type="title"/>
          </p:nvPr>
        </p:nvSpPr>
        <p:spPr>
          <a:xfrm>
            <a:off x="339480" y="1099080"/>
            <a:ext cx="3672360" cy="2433960"/>
          </a:xfrm>
          <a:prstGeom prst="rect">
            <a:avLst/>
          </a:prstGeom>
        </p:spPr>
        <p:txBody>
          <a:bodyPr lIns="0" tIns="0" rIns="0" bIns="0"/>
          <a:lstStyle/>
          <a:p>
            <a:pPr>
              <a:lnSpc>
                <a:spcPct val="100000"/>
              </a:lnSpc>
            </a:pPr>
            <a:r>
              <a:rPr lang="fr-FR" sz="4400" b="0" strike="noStrike" spc="-1">
                <a:solidFill>
                  <a:srgbClr val="FFFFFF"/>
                </a:solidFill>
                <a:latin typeface="Segoe UI Light"/>
              </a:rPr>
              <a:t>Modifiez le style du titre</a:t>
            </a:r>
            <a:endParaRPr lang="fr-FR" sz="4400" b="0" strike="noStrike" spc="-1">
              <a:solidFill>
                <a:srgbClr val="000000"/>
              </a:solidFill>
              <a:latin typeface="Calibri"/>
            </a:endParaRPr>
          </a:p>
        </p:txBody>
      </p:sp>
      <p:sp>
        <p:nvSpPr>
          <p:cNvPr id="44" name="PlaceHolder 4"/>
          <p:cNvSpPr>
            <a:spLocks noGrp="1"/>
          </p:cNvSpPr>
          <p:nvPr>
            <p:ph type="body"/>
          </p:nvPr>
        </p:nvSpPr>
        <p:spPr>
          <a:xfrm>
            <a:off x="4645440" y="1099080"/>
            <a:ext cx="7252200" cy="3728880"/>
          </a:xfrm>
          <a:prstGeom prst="rect">
            <a:avLst/>
          </a:prstGeom>
        </p:spPr>
        <p:txBody>
          <a:bodyPr/>
          <a:lstStyle/>
          <a:p>
            <a:pPr marL="343080" indent="-342720">
              <a:lnSpc>
                <a:spcPct val="100000"/>
              </a:lnSpc>
              <a:spcBef>
                <a:spcPts val="1001"/>
              </a:spcBef>
              <a:buClr>
                <a:srgbClr val="D9D9D9"/>
              </a:buClr>
              <a:buFont typeface="Arial"/>
              <a:buChar char="•"/>
            </a:pPr>
            <a:r>
              <a:rPr lang="fr-FR" sz="2400" b="0" strike="noStrike" spc="-1">
                <a:solidFill>
                  <a:srgbClr val="D9D9D9"/>
                </a:solidFill>
                <a:latin typeface="Segoe UI"/>
              </a:rPr>
              <a:t>Modifiez les styles du texte du masquehf:kifyfyfyfyfyfyfyf:kfk:gvgl:g</a:t>
            </a:r>
            <a:endParaRPr lang="fr-FR" sz="2400" b="0" strike="noStrike" spc="-1">
              <a:solidFill>
                <a:srgbClr val="000000"/>
              </a:solidFill>
              <a:latin typeface="Calibri"/>
            </a:endParaRPr>
          </a:p>
          <a:p>
            <a:pPr marL="343080" indent="-342720">
              <a:lnSpc>
                <a:spcPct val="100000"/>
              </a:lnSpc>
              <a:spcBef>
                <a:spcPts val="1001"/>
              </a:spcBef>
              <a:buClr>
                <a:srgbClr val="D9D9D9"/>
              </a:buClr>
              <a:buFont typeface="Arial"/>
              <a:buChar char="•"/>
            </a:pPr>
            <a:r>
              <a:rPr lang="fr-FR" sz="2400" b="0" strike="noStrike" spc="-1">
                <a:solidFill>
                  <a:srgbClr val="D9D9D9"/>
                </a:solidFill>
                <a:latin typeface="Segoe UI"/>
              </a:rPr>
              <a:t>:glo!g lgl:gf:</a:t>
            </a:r>
            <a:endParaRPr lang="fr-FR" sz="2400" b="0" strike="noStrike" spc="-1">
              <a:solidFill>
                <a:srgbClr val="000000"/>
              </a:solidFill>
              <a:latin typeface="Calibri"/>
            </a:endParaRPr>
          </a:p>
          <a:p>
            <a:pPr>
              <a:lnSpc>
                <a:spcPct val="100000"/>
              </a:lnSpc>
              <a:spcBef>
                <a:spcPts val="1001"/>
              </a:spcBef>
            </a:pPr>
            <a:endParaRPr lang="fr-FR" sz="2400" b="0" strike="noStrike" spc="-1">
              <a:solidFill>
                <a:srgbClr val="000000"/>
              </a:solidFill>
              <a:latin typeface="Calibri"/>
            </a:endParaRPr>
          </a:p>
          <a:p>
            <a:pPr marL="743040" lvl="1" indent="-285480">
              <a:lnSpc>
                <a:spcPct val="100000"/>
              </a:lnSpc>
              <a:spcBef>
                <a:spcPts val="1001"/>
              </a:spcBef>
              <a:buClr>
                <a:srgbClr val="D9D9D9"/>
              </a:buClr>
              <a:buFont typeface="Arial"/>
              <a:buChar char="•"/>
            </a:pPr>
            <a:r>
              <a:rPr lang="fr-FR" sz="1800" b="0" strike="noStrike" spc="-1">
                <a:solidFill>
                  <a:srgbClr val="D9D9D9"/>
                </a:solidFill>
                <a:latin typeface="Segoe UI"/>
              </a:rPr>
              <a:t>Deuxième niveauhil:iiiiiiiiiiiiiiiiiiiiiiopùjkb ihlfo:ghoglugmohhvki:y  yiyfi:ilyg li</a:t>
            </a:r>
            <a:endParaRPr lang="fr-FR" sz="1800" b="0" strike="noStrike" spc="-1">
              <a:solidFill>
                <a:srgbClr val="000000"/>
              </a:solidFill>
              <a:latin typeface="Calibri"/>
            </a:endParaRPr>
          </a:p>
          <a:p>
            <a:pPr marL="1200240" lvl="2" indent="-285480">
              <a:lnSpc>
                <a:spcPct val="100000"/>
              </a:lnSpc>
              <a:spcBef>
                <a:spcPts val="1001"/>
              </a:spcBef>
              <a:buClr>
                <a:srgbClr val="D9D9D9"/>
              </a:buClr>
              <a:buFont typeface="Arial"/>
              <a:buChar char="•"/>
            </a:pPr>
            <a:r>
              <a:rPr lang="fr-FR" sz="1400" b="0" strike="noStrike" spc="-1">
                <a:solidFill>
                  <a:srgbClr val="D9D9D9"/>
                </a:solidFill>
                <a:latin typeface="Segoe UI"/>
              </a:rPr>
              <a:t>Troisième niveau</a:t>
            </a:r>
            <a:endParaRPr lang="fr-FR" sz="1400" b="0" strike="noStrike" spc="-1">
              <a:solidFill>
                <a:srgbClr val="000000"/>
              </a:solidFill>
              <a:latin typeface="Calibri"/>
            </a:endParaRPr>
          </a:p>
          <a:p>
            <a:pPr marL="1657440" lvl="3" indent="-285480">
              <a:lnSpc>
                <a:spcPct val="100000"/>
              </a:lnSpc>
              <a:spcBef>
                <a:spcPts val="1001"/>
              </a:spcBef>
              <a:buClr>
                <a:srgbClr val="D9D9D9"/>
              </a:buClr>
              <a:buFont typeface="Arial"/>
              <a:buChar char="•"/>
            </a:pPr>
            <a:r>
              <a:rPr lang="fr-FR" sz="1400" b="0" strike="noStrike" spc="-1">
                <a:solidFill>
                  <a:srgbClr val="D9D9D9"/>
                </a:solidFill>
                <a:latin typeface="Segoe UI"/>
              </a:rPr>
              <a:t>Quatrième niveau</a:t>
            </a:r>
            <a:endParaRPr lang="fr-FR" sz="1400" b="0" strike="noStrike" spc="-1">
              <a:solidFill>
                <a:srgbClr val="000000"/>
              </a:solidFill>
              <a:latin typeface="Calibri"/>
            </a:endParaRPr>
          </a:p>
          <a:p>
            <a:pPr marL="2114640" lvl="4" indent="-285480">
              <a:lnSpc>
                <a:spcPct val="100000"/>
              </a:lnSpc>
              <a:spcBef>
                <a:spcPts val="1001"/>
              </a:spcBef>
              <a:buClr>
                <a:srgbClr val="D9D9D9"/>
              </a:buClr>
              <a:buFont typeface="Arial"/>
              <a:buChar char="•"/>
            </a:pPr>
            <a:r>
              <a:rPr lang="fr-FR" sz="1400" b="0" strike="noStrike" spc="-1">
                <a:solidFill>
                  <a:srgbClr val="D9D9D9"/>
                </a:solidFill>
                <a:latin typeface="Segoe UI"/>
              </a:rPr>
              <a:t>Cinquième niveau</a:t>
            </a:r>
            <a:endParaRPr lang="fr-FR" sz="1400" b="0" strike="noStrike" spc="-1">
              <a:solidFill>
                <a:srgbClr val="000000"/>
              </a:solidFill>
              <a:latin typeface="Calibri"/>
            </a:endParaRPr>
          </a:p>
        </p:txBody>
      </p:sp>
      <p:sp>
        <p:nvSpPr>
          <p:cNvPr id="45" name="PlaceHolder 5"/>
          <p:cNvSpPr>
            <a:spLocks noGrp="1"/>
          </p:cNvSpPr>
          <p:nvPr>
            <p:ph type="sldNum"/>
          </p:nvPr>
        </p:nvSpPr>
        <p:spPr>
          <a:xfrm>
            <a:off x="11012760" y="6173640"/>
            <a:ext cx="884880" cy="364680"/>
          </a:xfrm>
          <a:prstGeom prst="rect">
            <a:avLst/>
          </a:prstGeom>
        </p:spPr>
        <p:txBody>
          <a:bodyPr lIns="0" tIns="0" rIns="0" bIns="0" anchor="b"/>
          <a:lstStyle/>
          <a:p>
            <a:pPr>
              <a:lnSpc>
                <a:spcPct val="100000"/>
              </a:lnSpc>
            </a:pPr>
            <a:fld id="{9B77B4AD-DA8C-4019-AAB7-A20A0D5EF0DC}" type="slidenum">
              <a:rPr lang="fr-FR" sz="1800" b="0" strike="noStrike" spc="-1">
                <a:solidFill>
                  <a:srgbClr val="343642"/>
                </a:solidFill>
                <a:latin typeface="Segoe UI"/>
              </a:rPr>
              <a:t>‹N°›</a:t>
            </a:fld>
            <a:endParaRPr lang="fr-FR" sz="1800" b="0" strike="noStrike" spc="-1">
              <a:latin typeface="Times New Roman"/>
            </a:endParaRPr>
          </a:p>
        </p:txBody>
      </p:sp>
      <p:pic>
        <p:nvPicPr>
          <p:cNvPr id="46" name="Image 8"/>
          <p:cNvPicPr/>
          <p:nvPr/>
        </p:nvPicPr>
        <p:blipFill>
          <a:blip r:embed="rId14"/>
          <a:stretch/>
        </p:blipFill>
        <p:spPr>
          <a:xfrm>
            <a:off x="339480" y="5699160"/>
            <a:ext cx="839520" cy="839520"/>
          </a:xfrm>
          <a:prstGeom prst="rect">
            <a:avLst/>
          </a:prstGeom>
          <a:ln>
            <a:noFill/>
          </a:ln>
        </p:spPr>
      </p:pic>
      <p:sp>
        <p:nvSpPr>
          <p:cNvPr id="47" name="PlaceHolder 6"/>
          <p:cNvSpPr>
            <a:spLocks noGrp="1"/>
          </p:cNvSpPr>
          <p:nvPr>
            <p:ph type="body"/>
          </p:nvPr>
        </p:nvSpPr>
        <p:spPr>
          <a:xfrm>
            <a:off x="339480" y="192960"/>
            <a:ext cx="11555640" cy="443160"/>
          </a:xfrm>
          <a:prstGeom prst="rect">
            <a:avLst/>
          </a:prstGeom>
        </p:spPr>
        <p:txBody>
          <a:bodyPr lIns="0" tIns="0" rIns="0" bIns="0" anchor="b">
            <a:normAutofit/>
          </a:bodyPr>
          <a:lstStyle/>
          <a:p>
            <a:pPr>
              <a:lnSpc>
                <a:spcPct val="100000"/>
              </a:lnSpc>
              <a:spcBef>
                <a:spcPts val="1001"/>
              </a:spcBef>
            </a:pPr>
            <a:r>
              <a:rPr lang="fr-FR" sz="2400" b="0" strike="noStrike" spc="-1">
                <a:solidFill>
                  <a:srgbClr val="343642"/>
                </a:solidFill>
                <a:latin typeface="Segoe UI Light"/>
              </a:rPr>
              <a:t>Nom du module</a:t>
            </a:r>
            <a:endParaRPr lang="fr-FR"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0" y="0"/>
            <a:ext cx="12191760" cy="6857640"/>
          </a:xfrm>
          <a:prstGeom prst="rect">
            <a:avLst/>
          </a:prstGeom>
          <a:solidFill>
            <a:srgbClr val="979C9C">
              <a:alpha val="25000"/>
            </a:srgbClr>
          </a:solidFill>
          <a:ln>
            <a:noFill/>
          </a:ln>
        </p:spPr>
        <p:style>
          <a:lnRef idx="2">
            <a:schemeClr val="accent1">
              <a:shade val="50000"/>
            </a:schemeClr>
          </a:lnRef>
          <a:fillRef idx="1">
            <a:schemeClr val="accent1"/>
          </a:fillRef>
          <a:effectRef idx="0">
            <a:schemeClr val="accent1"/>
          </a:effectRef>
          <a:fontRef idx="minor"/>
        </p:style>
      </p:sp>
      <p:sp>
        <p:nvSpPr>
          <p:cNvPr id="85" name="CustomShape 2"/>
          <p:cNvSpPr/>
          <p:nvPr/>
        </p:nvSpPr>
        <p:spPr>
          <a:xfrm>
            <a:off x="0" y="6173640"/>
            <a:ext cx="12191760" cy="697320"/>
          </a:xfrm>
          <a:prstGeom prst="rect">
            <a:avLst/>
          </a:prstGeom>
          <a:solidFill>
            <a:srgbClr val="348899"/>
          </a:solidFill>
          <a:ln>
            <a:noFill/>
          </a:ln>
        </p:spPr>
        <p:style>
          <a:lnRef idx="2">
            <a:schemeClr val="accent1">
              <a:shade val="50000"/>
            </a:schemeClr>
          </a:lnRef>
          <a:fillRef idx="1">
            <a:schemeClr val="accent1"/>
          </a:fillRef>
          <a:effectRef idx="0">
            <a:schemeClr val="accent1"/>
          </a:effectRef>
          <a:fontRef idx="minor"/>
        </p:style>
      </p:sp>
      <p:sp>
        <p:nvSpPr>
          <p:cNvPr id="86" name="PlaceHolder 3"/>
          <p:cNvSpPr>
            <a:spLocks noGrp="1"/>
          </p:cNvSpPr>
          <p:nvPr>
            <p:ph type="title"/>
          </p:nvPr>
        </p:nvSpPr>
        <p:spPr>
          <a:xfrm>
            <a:off x="339480" y="636480"/>
            <a:ext cx="11558160" cy="1210320"/>
          </a:xfrm>
          <a:prstGeom prst="rect">
            <a:avLst/>
          </a:prstGeom>
        </p:spPr>
        <p:txBody>
          <a:bodyPr lIns="0" tIns="0" rIns="0" bIns="0"/>
          <a:lstStyle/>
          <a:p>
            <a:pPr>
              <a:lnSpc>
                <a:spcPct val="100000"/>
              </a:lnSpc>
            </a:pPr>
            <a:r>
              <a:rPr lang="fr-FR" sz="4400" b="0" strike="noStrike" spc="-1">
                <a:solidFill>
                  <a:srgbClr val="348899"/>
                </a:solidFill>
                <a:latin typeface="Segoe UI Light"/>
              </a:rPr>
              <a:t>Modifiez le style du titre</a:t>
            </a:r>
            <a:endParaRPr lang="fr-FR" sz="4400" b="0" strike="noStrike" spc="-1">
              <a:solidFill>
                <a:srgbClr val="000000"/>
              </a:solidFill>
              <a:latin typeface="Calibri"/>
            </a:endParaRPr>
          </a:p>
        </p:txBody>
      </p:sp>
      <p:sp>
        <p:nvSpPr>
          <p:cNvPr id="87" name="PlaceHolder 4"/>
          <p:cNvSpPr>
            <a:spLocks noGrp="1"/>
          </p:cNvSpPr>
          <p:nvPr>
            <p:ph type="body"/>
          </p:nvPr>
        </p:nvSpPr>
        <p:spPr>
          <a:xfrm>
            <a:off x="1179000" y="1825560"/>
            <a:ext cx="10718640" cy="3728880"/>
          </a:xfrm>
          <a:prstGeom prst="rect">
            <a:avLst/>
          </a:prstGeom>
        </p:spPr>
        <p:txBody>
          <a:bodyPr/>
          <a:lstStyle/>
          <a:p>
            <a:pPr marL="228600" indent="-228240">
              <a:lnSpc>
                <a:spcPct val="100000"/>
              </a:lnSpc>
              <a:spcBef>
                <a:spcPts val="1001"/>
              </a:spcBef>
              <a:buClr>
                <a:srgbClr val="004358"/>
              </a:buClr>
              <a:buFont typeface="Arial"/>
              <a:buChar char="•"/>
            </a:pPr>
            <a:r>
              <a:rPr lang="fr-FR" sz="2400" b="0" strike="noStrike" spc="-1">
                <a:solidFill>
                  <a:srgbClr val="343642"/>
                </a:solidFill>
                <a:latin typeface="Segoe UI"/>
              </a:rPr>
              <a:t>Modifiez les styles du texte du masque</a:t>
            </a:r>
            <a:endParaRPr lang="fr-FR" sz="2400" b="0" strike="noStrike" spc="-1">
              <a:solidFill>
                <a:srgbClr val="000000"/>
              </a:solidFill>
              <a:latin typeface="Calibri"/>
            </a:endParaRPr>
          </a:p>
          <a:p>
            <a:pPr marL="685800" lvl="1" indent="-228240">
              <a:lnSpc>
                <a:spcPct val="100000"/>
              </a:lnSpc>
              <a:spcBef>
                <a:spcPts val="499"/>
              </a:spcBef>
              <a:buClr>
                <a:srgbClr val="348899"/>
              </a:buClr>
              <a:buFont typeface="Arial"/>
              <a:buChar char="•"/>
            </a:pPr>
            <a:r>
              <a:rPr lang="fr-FR" sz="1800" b="0" strike="noStrike" spc="-1">
                <a:solidFill>
                  <a:srgbClr val="343642"/>
                </a:solidFill>
                <a:latin typeface="Segoe UI"/>
              </a:rPr>
              <a:t>Deuxième niveau</a:t>
            </a:r>
            <a:endParaRPr lang="fr-FR" sz="1800" b="0" strike="noStrike" spc="-1">
              <a:solidFill>
                <a:srgbClr val="000000"/>
              </a:solidFill>
              <a:latin typeface="Calibri"/>
            </a:endParaRPr>
          </a:p>
          <a:p>
            <a:pPr marL="1143000" lvl="2" indent="-228240">
              <a:lnSpc>
                <a:spcPct val="100000"/>
              </a:lnSpc>
              <a:spcBef>
                <a:spcPts val="499"/>
              </a:spcBef>
              <a:buClr>
                <a:srgbClr val="ACCFCC"/>
              </a:buClr>
              <a:buFont typeface="Arial"/>
              <a:buChar char="•"/>
            </a:pPr>
            <a:r>
              <a:rPr lang="fr-FR" sz="1400" b="0" strike="noStrike" spc="-1">
                <a:solidFill>
                  <a:srgbClr val="343642"/>
                </a:solidFill>
                <a:latin typeface="Segoe UI"/>
              </a:rPr>
              <a:t>Troisième niveau</a:t>
            </a:r>
            <a:endParaRPr lang="fr-FR" sz="1400" b="0" strike="noStrike" spc="-1">
              <a:solidFill>
                <a:srgbClr val="000000"/>
              </a:solidFill>
              <a:latin typeface="Calibri"/>
            </a:endParaRPr>
          </a:p>
          <a:p>
            <a:pPr marL="1600200" lvl="3" indent="-228240">
              <a:lnSpc>
                <a:spcPct val="100000"/>
              </a:lnSpc>
              <a:spcBef>
                <a:spcPts val="499"/>
              </a:spcBef>
              <a:buClr>
                <a:srgbClr val="979C9C"/>
              </a:buClr>
              <a:buFont typeface="Arial"/>
              <a:buChar char="•"/>
            </a:pPr>
            <a:r>
              <a:rPr lang="fr-FR" sz="1400" b="0" strike="noStrike" spc="-1">
                <a:solidFill>
                  <a:srgbClr val="343642"/>
                </a:solidFill>
                <a:latin typeface="Segoe UI"/>
              </a:rPr>
              <a:t>Quatrième niveau</a:t>
            </a:r>
            <a:endParaRPr lang="fr-FR" sz="1400" b="0" strike="noStrike" spc="-1">
              <a:solidFill>
                <a:srgbClr val="000000"/>
              </a:solidFill>
              <a:latin typeface="Calibri"/>
            </a:endParaRPr>
          </a:p>
          <a:p>
            <a:pPr marL="2057400" lvl="4" indent="-228240">
              <a:lnSpc>
                <a:spcPct val="100000"/>
              </a:lnSpc>
              <a:spcBef>
                <a:spcPts val="499"/>
              </a:spcBef>
              <a:buClr>
                <a:srgbClr val="979C9C"/>
              </a:buClr>
              <a:buFont typeface="Arial"/>
              <a:buChar char="•"/>
            </a:pPr>
            <a:r>
              <a:rPr lang="fr-FR" sz="1400" b="0" strike="noStrike" spc="-1">
                <a:solidFill>
                  <a:srgbClr val="343642"/>
                </a:solidFill>
                <a:latin typeface="Segoe UI"/>
              </a:rPr>
              <a:t>Cinquième niveau</a:t>
            </a:r>
            <a:endParaRPr lang="fr-FR" sz="1400" b="0" strike="noStrike" spc="-1">
              <a:solidFill>
                <a:srgbClr val="000000"/>
              </a:solidFill>
              <a:latin typeface="Calibri"/>
            </a:endParaRPr>
          </a:p>
        </p:txBody>
      </p:sp>
      <p:sp>
        <p:nvSpPr>
          <p:cNvPr id="88" name="PlaceHolder 5"/>
          <p:cNvSpPr>
            <a:spLocks noGrp="1"/>
          </p:cNvSpPr>
          <p:nvPr>
            <p:ph type="sldNum"/>
          </p:nvPr>
        </p:nvSpPr>
        <p:spPr>
          <a:xfrm>
            <a:off x="11012760" y="6173640"/>
            <a:ext cx="884880" cy="364680"/>
          </a:xfrm>
          <a:prstGeom prst="rect">
            <a:avLst/>
          </a:prstGeom>
        </p:spPr>
        <p:txBody>
          <a:bodyPr lIns="0" tIns="0" rIns="0" bIns="0" anchor="b"/>
          <a:lstStyle/>
          <a:p>
            <a:pPr>
              <a:lnSpc>
                <a:spcPct val="100000"/>
              </a:lnSpc>
            </a:pPr>
            <a:fld id="{BB678EB8-1D2C-4476-A12A-11D378E31C98}" type="slidenum">
              <a:rPr lang="fr-FR" sz="1800" b="0" strike="noStrike" spc="-1">
                <a:solidFill>
                  <a:srgbClr val="FFFFFF"/>
                </a:solidFill>
                <a:latin typeface="Segoe UI"/>
              </a:rPr>
              <a:t>‹N°›</a:t>
            </a:fld>
            <a:endParaRPr lang="fr-FR" sz="1800" b="0" strike="noStrike" spc="-1">
              <a:latin typeface="Times New Roman"/>
            </a:endParaRPr>
          </a:p>
        </p:txBody>
      </p:sp>
      <p:pic>
        <p:nvPicPr>
          <p:cNvPr id="89" name="Image 8"/>
          <p:cNvPicPr/>
          <p:nvPr/>
        </p:nvPicPr>
        <p:blipFill>
          <a:blip r:embed="rId18"/>
          <a:stretch/>
        </p:blipFill>
        <p:spPr>
          <a:xfrm>
            <a:off x="339480" y="5699160"/>
            <a:ext cx="839520" cy="839520"/>
          </a:xfrm>
          <a:prstGeom prst="rect">
            <a:avLst/>
          </a:prstGeom>
          <a:ln>
            <a:noFill/>
          </a:ln>
        </p:spPr>
      </p:pic>
      <p:sp>
        <p:nvSpPr>
          <p:cNvPr id="90" name="PlaceHolder 6"/>
          <p:cNvSpPr>
            <a:spLocks noGrp="1"/>
          </p:cNvSpPr>
          <p:nvPr>
            <p:ph type="body"/>
          </p:nvPr>
        </p:nvSpPr>
        <p:spPr>
          <a:xfrm>
            <a:off x="339480" y="192960"/>
            <a:ext cx="11555640" cy="429480"/>
          </a:xfrm>
          <a:prstGeom prst="rect">
            <a:avLst/>
          </a:prstGeom>
        </p:spPr>
        <p:txBody>
          <a:bodyPr lIns="0" tIns="0" rIns="0" bIns="0" anchor="b">
            <a:normAutofit/>
          </a:bodyPr>
          <a:lstStyle/>
          <a:p>
            <a:pPr>
              <a:lnSpc>
                <a:spcPct val="100000"/>
              </a:lnSpc>
              <a:spcBef>
                <a:spcPts val="1001"/>
              </a:spcBef>
            </a:pPr>
            <a:r>
              <a:rPr lang="fr-FR" sz="2400" b="0" strike="noStrike" spc="-1">
                <a:solidFill>
                  <a:srgbClr val="343642"/>
                </a:solidFill>
                <a:latin typeface="Segoe UI Light"/>
              </a:rPr>
              <a:t>Nom du module</a:t>
            </a:r>
            <a:endParaRPr lang="fr-FR"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726" r:id="rId13"/>
    <p:sldLayoutId id="2147483727" r:id="rId14"/>
    <p:sldLayoutId id="2147483728" r:id="rId15"/>
    <p:sldLayoutId id="214748372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7" name="CustomShape 1"/>
          <p:cNvSpPr/>
          <p:nvPr/>
        </p:nvSpPr>
        <p:spPr>
          <a:xfrm>
            <a:off x="0" y="0"/>
            <a:ext cx="12191760" cy="6857640"/>
          </a:xfrm>
          <a:prstGeom prst="rect">
            <a:avLst/>
          </a:prstGeom>
          <a:solidFill>
            <a:srgbClr val="979C9C">
              <a:alpha val="25000"/>
            </a:srgbClr>
          </a:solidFill>
          <a:ln>
            <a:noFill/>
          </a:ln>
        </p:spPr>
        <p:style>
          <a:lnRef idx="2">
            <a:schemeClr val="accent1">
              <a:shade val="50000"/>
            </a:schemeClr>
          </a:lnRef>
          <a:fillRef idx="1">
            <a:schemeClr val="accent1"/>
          </a:fillRef>
          <a:effectRef idx="0">
            <a:schemeClr val="accent1"/>
          </a:effectRef>
          <a:fontRef idx="minor"/>
        </p:style>
      </p:sp>
      <p:sp>
        <p:nvSpPr>
          <p:cNvPr id="128" name="CustomShape 2"/>
          <p:cNvSpPr/>
          <p:nvPr/>
        </p:nvSpPr>
        <p:spPr>
          <a:xfrm>
            <a:off x="0" y="6173640"/>
            <a:ext cx="12191760" cy="697320"/>
          </a:xfrm>
          <a:prstGeom prst="rect">
            <a:avLst/>
          </a:prstGeom>
          <a:solidFill>
            <a:srgbClr val="962D3E"/>
          </a:solidFill>
          <a:ln>
            <a:noFill/>
          </a:ln>
        </p:spPr>
        <p:style>
          <a:lnRef idx="2">
            <a:schemeClr val="accent1">
              <a:shade val="50000"/>
            </a:schemeClr>
          </a:lnRef>
          <a:fillRef idx="1">
            <a:schemeClr val="accent1"/>
          </a:fillRef>
          <a:effectRef idx="0">
            <a:schemeClr val="accent1"/>
          </a:effectRef>
          <a:fontRef idx="minor"/>
        </p:style>
      </p:sp>
      <p:sp>
        <p:nvSpPr>
          <p:cNvPr id="129" name="PlaceHolder 3"/>
          <p:cNvSpPr>
            <a:spLocks noGrp="1"/>
          </p:cNvSpPr>
          <p:nvPr>
            <p:ph type="title"/>
          </p:nvPr>
        </p:nvSpPr>
        <p:spPr>
          <a:xfrm>
            <a:off x="339480" y="636480"/>
            <a:ext cx="11558160" cy="1210320"/>
          </a:xfrm>
          <a:prstGeom prst="rect">
            <a:avLst/>
          </a:prstGeom>
        </p:spPr>
        <p:txBody>
          <a:bodyPr lIns="0" tIns="0" rIns="0" bIns="0"/>
          <a:lstStyle/>
          <a:p>
            <a:pPr>
              <a:lnSpc>
                <a:spcPct val="100000"/>
              </a:lnSpc>
            </a:pPr>
            <a:r>
              <a:rPr lang="fr-FR" sz="4400" b="0" strike="noStrike" spc="-1">
                <a:solidFill>
                  <a:srgbClr val="962D3E"/>
                </a:solidFill>
                <a:latin typeface="Segoe UI Light"/>
              </a:rPr>
              <a:t>Modifiez le style du titre</a:t>
            </a:r>
            <a:endParaRPr lang="fr-FR" sz="4400" b="0" strike="noStrike" spc="-1">
              <a:solidFill>
                <a:srgbClr val="000000"/>
              </a:solidFill>
              <a:latin typeface="Calibri"/>
            </a:endParaRPr>
          </a:p>
        </p:txBody>
      </p:sp>
      <p:sp>
        <p:nvSpPr>
          <p:cNvPr id="130" name="PlaceHolder 4"/>
          <p:cNvSpPr>
            <a:spLocks noGrp="1"/>
          </p:cNvSpPr>
          <p:nvPr>
            <p:ph type="body"/>
          </p:nvPr>
        </p:nvSpPr>
        <p:spPr>
          <a:xfrm>
            <a:off x="1179000" y="1825560"/>
            <a:ext cx="10718640" cy="3728880"/>
          </a:xfrm>
          <a:prstGeom prst="rect">
            <a:avLst/>
          </a:prstGeom>
        </p:spPr>
        <p:txBody>
          <a:bodyPr/>
          <a:lstStyle/>
          <a:p>
            <a:pPr marL="228600" indent="-228240">
              <a:lnSpc>
                <a:spcPct val="100000"/>
              </a:lnSpc>
              <a:spcBef>
                <a:spcPts val="1001"/>
              </a:spcBef>
              <a:buClr>
                <a:srgbClr val="004358"/>
              </a:buClr>
              <a:buFont typeface="Arial"/>
              <a:buChar char="•"/>
            </a:pPr>
            <a:r>
              <a:rPr lang="fr-FR" sz="2400" b="0" strike="noStrike" spc="-1">
                <a:solidFill>
                  <a:srgbClr val="343642"/>
                </a:solidFill>
                <a:latin typeface="Segoe UI"/>
              </a:rPr>
              <a:t>Modifiez les styles du texte du masque</a:t>
            </a:r>
            <a:endParaRPr lang="fr-FR" sz="2400" b="0" strike="noStrike" spc="-1">
              <a:solidFill>
                <a:srgbClr val="000000"/>
              </a:solidFill>
              <a:latin typeface="Calibri"/>
            </a:endParaRPr>
          </a:p>
          <a:p>
            <a:pPr marL="685800" lvl="1" indent="-228240">
              <a:lnSpc>
                <a:spcPct val="100000"/>
              </a:lnSpc>
              <a:spcBef>
                <a:spcPts val="499"/>
              </a:spcBef>
              <a:buClr>
                <a:srgbClr val="962D3E"/>
              </a:buClr>
              <a:buFont typeface="Arial"/>
              <a:buChar char="•"/>
            </a:pPr>
            <a:r>
              <a:rPr lang="fr-FR" sz="1800" b="0" strike="noStrike" spc="-1">
                <a:solidFill>
                  <a:srgbClr val="343642"/>
                </a:solidFill>
                <a:latin typeface="Segoe UI"/>
              </a:rPr>
              <a:t>Deuxième niveau</a:t>
            </a:r>
            <a:endParaRPr lang="fr-FR" sz="1800" b="0" strike="noStrike" spc="-1">
              <a:solidFill>
                <a:srgbClr val="000000"/>
              </a:solidFill>
              <a:latin typeface="Calibri"/>
            </a:endParaRPr>
          </a:p>
          <a:p>
            <a:pPr marL="1143000" lvl="2" indent="-228240">
              <a:lnSpc>
                <a:spcPct val="100000"/>
              </a:lnSpc>
              <a:spcBef>
                <a:spcPts val="499"/>
              </a:spcBef>
              <a:buClr>
                <a:srgbClr val="DA8291"/>
              </a:buClr>
              <a:buFont typeface="Arial"/>
              <a:buChar char="•"/>
            </a:pPr>
            <a:r>
              <a:rPr lang="fr-FR" sz="1400" b="0" strike="noStrike" spc="-1">
                <a:solidFill>
                  <a:srgbClr val="343642"/>
                </a:solidFill>
                <a:latin typeface="Segoe UI"/>
              </a:rPr>
              <a:t>Troisième niveau</a:t>
            </a:r>
            <a:endParaRPr lang="fr-FR" sz="1400" b="0" strike="noStrike" spc="-1">
              <a:solidFill>
                <a:srgbClr val="000000"/>
              </a:solidFill>
              <a:latin typeface="Calibri"/>
            </a:endParaRPr>
          </a:p>
          <a:p>
            <a:pPr marL="1600200" lvl="3" indent="-228240">
              <a:lnSpc>
                <a:spcPct val="100000"/>
              </a:lnSpc>
              <a:spcBef>
                <a:spcPts val="499"/>
              </a:spcBef>
              <a:buClr>
                <a:srgbClr val="DA8291"/>
              </a:buClr>
              <a:buFont typeface="Arial"/>
              <a:buChar char="•"/>
            </a:pPr>
            <a:r>
              <a:rPr lang="fr-FR" sz="1400" b="0" strike="noStrike" spc="-1">
                <a:solidFill>
                  <a:srgbClr val="343642"/>
                </a:solidFill>
                <a:latin typeface="Segoe UI"/>
              </a:rPr>
              <a:t>Quatrième niveau</a:t>
            </a:r>
            <a:endParaRPr lang="fr-FR" sz="1400" b="0" strike="noStrike" spc="-1">
              <a:solidFill>
                <a:srgbClr val="000000"/>
              </a:solidFill>
              <a:latin typeface="Calibri"/>
            </a:endParaRPr>
          </a:p>
          <a:p>
            <a:pPr marL="2057400" lvl="4" indent="-228240">
              <a:lnSpc>
                <a:spcPct val="100000"/>
              </a:lnSpc>
              <a:spcBef>
                <a:spcPts val="499"/>
              </a:spcBef>
              <a:buClr>
                <a:srgbClr val="DA8291"/>
              </a:buClr>
              <a:buFont typeface="Arial"/>
              <a:buChar char="•"/>
            </a:pPr>
            <a:r>
              <a:rPr lang="fr-FR" sz="1400" b="0" strike="noStrike" spc="-1">
                <a:solidFill>
                  <a:srgbClr val="343642"/>
                </a:solidFill>
                <a:latin typeface="Segoe UI"/>
              </a:rPr>
              <a:t>Cinquième niveau</a:t>
            </a:r>
            <a:endParaRPr lang="fr-FR" sz="1400" b="0" strike="noStrike" spc="-1">
              <a:solidFill>
                <a:srgbClr val="000000"/>
              </a:solidFill>
              <a:latin typeface="Calibri"/>
            </a:endParaRPr>
          </a:p>
        </p:txBody>
      </p:sp>
      <p:sp>
        <p:nvSpPr>
          <p:cNvPr id="131" name="PlaceHolder 5"/>
          <p:cNvSpPr>
            <a:spLocks noGrp="1"/>
          </p:cNvSpPr>
          <p:nvPr>
            <p:ph type="sldNum"/>
          </p:nvPr>
        </p:nvSpPr>
        <p:spPr>
          <a:xfrm>
            <a:off x="11012760" y="6173640"/>
            <a:ext cx="884880" cy="364680"/>
          </a:xfrm>
          <a:prstGeom prst="rect">
            <a:avLst/>
          </a:prstGeom>
        </p:spPr>
        <p:txBody>
          <a:bodyPr lIns="0" tIns="0" rIns="0" bIns="0" anchor="b"/>
          <a:lstStyle/>
          <a:p>
            <a:pPr>
              <a:lnSpc>
                <a:spcPct val="100000"/>
              </a:lnSpc>
            </a:pPr>
            <a:fld id="{225F2BA3-4B01-44D9-AAB0-31EA8A5A3566}" type="slidenum">
              <a:rPr lang="fr-FR" sz="1800" b="0" strike="noStrike" spc="-1">
                <a:solidFill>
                  <a:srgbClr val="FFFFFF"/>
                </a:solidFill>
                <a:latin typeface="Segoe UI"/>
              </a:rPr>
              <a:t>‹N°›</a:t>
            </a:fld>
            <a:endParaRPr lang="fr-FR" sz="1800" b="0" strike="noStrike" spc="-1">
              <a:latin typeface="Times New Roman"/>
            </a:endParaRPr>
          </a:p>
        </p:txBody>
      </p:sp>
      <p:pic>
        <p:nvPicPr>
          <p:cNvPr id="132" name="Image 11"/>
          <p:cNvPicPr/>
          <p:nvPr/>
        </p:nvPicPr>
        <p:blipFill>
          <a:blip r:embed="rId14"/>
          <a:stretch/>
        </p:blipFill>
        <p:spPr>
          <a:xfrm>
            <a:off x="339480" y="5699160"/>
            <a:ext cx="839520" cy="839520"/>
          </a:xfrm>
          <a:prstGeom prst="rect">
            <a:avLst/>
          </a:prstGeom>
          <a:ln>
            <a:noFill/>
          </a:ln>
        </p:spPr>
      </p:pic>
      <p:sp>
        <p:nvSpPr>
          <p:cNvPr id="133" name="PlaceHolder 6"/>
          <p:cNvSpPr>
            <a:spLocks noGrp="1"/>
          </p:cNvSpPr>
          <p:nvPr>
            <p:ph type="body"/>
          </p:nvPr>
        </p:nvSpPr>
        <p:spPr>
          <a:xfrm>
            <a:off x="339480" y="192960"/>
            <a:ext cx="11555640" cy="429480"/>
          </a:xfrm>
          <a:prstGeom prst="rect">
            <a:avLst/>
          </a:prstGeom>
        </p:spPr>
        <p:txBody>
          <a:bodyPr lIns="0" tIns="0" rIns="0" bIns="0" anchor="b">
            <a:normAutofit/>
          </a:bodyPr>
          <a:lstStyle/>
          <a:p>
            <a:pPr>
              <a:lnSpc>
                <a:spcPct val="100000"/>
              </a:lnSpc>
              <a:spcBef>
                <a:spcPts val="1001"/>
              </a:spcBef>
            </a:pPr>
            <a:r>
              <a:rPr lang="fr-FR" sz="2400" b="0" strike="noStrike" spc="-1">
                <a:solidFill>
                  <a:srgbClr val="343642"/>
                </a:solidFill>
                <a:latin typeface="Segoe UI Light"/>
              </a:rPr>
              <a:t>Nom du module</a:t>
            </a:r>
            <a:endParaRPr lang="fr-FR"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0" y="0"/>
            <a:ext cx="12191760" cy="6857640"/>
          </a:xfrm>
          <a:prstGeom prst="rect">
            <a:avLst/>
          </a:prstGeom>
          <a:solidFill>
            <a:srgbClr val="962D3E"/>
          </a:solidFill>
          <a:ln>
            <a:noFill/>
          </a:ln>
        </p:spPr>
        <p:style>
          <a:lnRef idx="2">
            <a:schemeClr val="accent1">
              <a:shade val="50000"/>
            </a:schemeClr>
          </a:lnRef>
          <a:fillRef idx="1">
            <a:schemeClr val="accent1"/>
          </a:fillRef>
          <a:effectRef idx="0">
            <a:schemeClr val="accent1"/>
          </a:effectRef>
          <a:fontRef idx="minor"/>
        </p:style>
      </p:sp>
      <p:sp>
        <p:nvSpPr>
          <p:cNvPr id="171" name="PlaceHolder 2"/>
          <p:cNvSpPr>
            <a:spLocks noGrp="1"/>
          </p:cNvSpPr>
          <p:nvPr>
            <p:ph type="sldNum"/>
          </p:nvPr>
        </p:nvSpPr>
        <p:spPr>
          <a:xfrm>
            <a:off x="9154800" y="6173640"/>
            <a:ext cx="2742840" cy="364680"/>
          </a:xfrm>
          <a:prstGeom prst="rect">
            <a:avLst/>
          </a:prstGeom>
        </p:spPr>
        <p:txBody>
          <a:bodyPr lIns="0" tIns="0" rIns="0" bIns="0" anchor="b"/>
          <a:lstStyle/>
          <a:p>
            <a:pPr>
              <a:lnSpc>
                <a:spcPct val="100000"/>
              </a:lnSpc>
            </a:pPr>
            <a:fld id="{C9904866-7DFD-4BF0-954D-CDDD40B5EA6C}" type="slidenum">
              <a:rPr lang="fr-FR" sz="1800" b="0" strike="noStrike" spc="-1">
                <a:solidFill>
                  <a:srgbClr val="FFFFFF"/>
                </a:solidFill>
                <a:latin typeface="Segoe UI"/>
              </a:rPr>
              <a:t>‹N°›</a:t>
            </a:fld>
            <a:endParaRPr lang="fr-FR" sz="1800" b="0" strike="noStrike" spc="-1">
              <a:latin typeface="Times New Roman"/>
            </a:endParaRPr>
          </a:p>
        </p:txBody>
      </p:sp>
      <p:pic>
        <p:nvPicPr>
          <p:cNvPr id="172" name="Image 6"/>
          <p:cNvPicPr/>
          <p:nvPr/>
        </p:nvPicPr>
        <p:blipFill>
          <a:blip r:embed="rId14"/>
          <a:stretch/>
        </p:blipFill>
        <p:spPr>
          <a:xfrm>
            <a:off x="339480" y="5699160"/>
            <a:ext cx="839520" cy="839520"/>
          </a:xfrm>
          <a:prstGeom prst="rect">
            <a:avLst/>
          </a:prstGeom>
          <a:ln>
            <a:noFill/>
          </a:ln>
        </p:spPr>
      </p:pic>
      <p:sp>
        <p:nvSpPr>
          <p:cNvPr id="173" name="CustomShape 3"/>
          <p:cNvSpPr/>
          <p:nvPr/>
        </p:nvSpPr>
        <p:spPr>
          <a:xfrm>
            <a:off x="1523880" y="1365840"/>
            <a:ext cx="9143640" cy="382644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pPr>
            <a:r>
              <a:rPr lang="fr-FR" sz="6000" b="0" strike="noStrike" spc="-1">
                <a:solidFill>
                  <a:srgbClr val="FFFFFF"/>
                </a:solidFill>
                <a:latin typeface="Segoe UI Light"/>
              </a:rPr>
              <a:t>Démonstration</a:t>
            </a:r>
            <a:endParaRPr lang="fr-FR" sz="6000" b="0" strike="noStrike" spc="-1">
              <a:latin typeface="Arial"/>
            </a:endParaRPr>
          </a:p>
        </p:txBody>
      </p:sp>
      <p:sp>
        <p:nvSpPr>
          <p:cNvPr id="174" name="PlaceHolder 4"/>
          <p:cNvSpPr>
            <a:spLocks noGrp="1"/>
          </p:cNvSpPr>
          <p:nvPr>
            <p:ph type="title"/>
          </p:nvPr>
        </p:nvSpPr>
        <p:spPr>
          <a:xfrm>
            <a:off x="339480" y="636480"/>
            <a:ext cx="11558160" cy="1210320"/>
          </a:xfrm>
          <a:prstGeom prst="rect">
            <a:avLst/>
          </a:prstGeom>
        </p:spPr>
        <p:txBody>
          <a:bodyPr lIns="0" tIns="0" rIns="0" bIns="0"/>
          <a:lstStyle/>
          <a:p>
            <a:pPr>
              <a:lnSpc>
                <a:spcPct val="100000"/>
              </a:lnSpc>
            </a:pPr>
            <a:r>
              <a:rPr lang="fr-FR" sz="4400" b="0" strike="noStrike" spc="-1">
                <a:solidFill>
                  <a:srgbClr val="FFFFFF"/>
                </a:solidFill>
                <a:latin typeface="Segoe UI Light"/>
              </a:rPr>
              <a:t>Modifiez le style du titre</a:t>
            </a:r>
            <a:endParaRPr lang="fr-FR" sz="4400" b="0" strike="noStrike" spc="-1">
              <a:solidFill>
                <a:srgbClr val="000000"/>
              </a:solidFill>
              <a:latin typeface="Calibri"/>
            </a:endParaRPr>
          </a:p>
        </p:txBody>
      </p:sp>
      <p:sp>
        <p:nvSpPr>
          <p:cNvPr id="175" name="PlaceHolder 5"/>
          <p:cNvSpPr>
            <a:spLocks noGrp="1"/>
          </p:cNvSpPr>
          <p:nvPr>
            <p:ph type="body"/>
          </p:nvPr>
        </p:nvSpPr>
        <p:spPr>
          <a:xfrm>
            <a:off x="339480" y="192960"/>
            <a:ext cx="11555640" cy="429480"/>
          </a:xfrm>
          <a:prstGeom prst="rect">
            <a:avLst/>
          </a:prstGeom>
        </p:spPr>
        <p:txBody>
          <a:bodyPr lIns="0" tIns="0" rIns="0" bIns="0" anchor="b">
            <a:normAutofit/>
          </a:bodyPr>
          <a:lstStyle/>
          <a:p>
            <a:pPr>
              <a:lnSpc>
                <a:spcPct val="100000"/>
              </a:lnSpc>
              <a:spcBef>
                <a:spcPts val="1001"/>
              </a:spcBef>
            </a:pPr>
            <a:r>
              <a:rPr lang="fr-FR" sz="2400" b="0" strike="noStrike" spc="-1">
                <a:solidFill>
                  <a:srgbClr val="D9D9D9"/>
                </a:solidFill>
                <a:latin typeface="Segoe UI Light"/>
              </a:rPr>
              <a:t>Nom du module</a:t>
            </a:r>
            <a:endParaRPr lang="fr-FR"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2" name="CustomShape 1"/>
          <p:cNvSpPr/>
          <p:nvPr/>
        </p:nvSpPr>
        <p:spPr>
          <a:xfrm>
            <a:off x="0" y="0"/>
            <a:ext cx="12191760" cy="6857640"/>
          </a:xfrm>
          <a:prstGeom prst="rect">
            <a:avLst/>
          </a:prstGeom>
          <a:solidFill>
            <a:srgbClr val="979C9C"/>
          </a:solidFill>
          <a:ln>
            <a:noFill/>
          </a:ln>
        </p:spPr>
        <p:style>
          <a:lnRef idx="2">
            <a:schemeClr val="accent1">
              <a:shade val="50000"/>
            </a:schemeClr>
          </a:lnRef>
          <a:fillRef idx="1">
            <a:schemeClr val="accent1"/>
          </a:fillRef>
          <a:effectRef idx="0">
            <a:schemeClr val="accent1"/>
          </a:effectRef>
          <a:fontRef idx="minor"/>
        </p:style>
      </p:sp>
      <p:sp>
        <p:nvSpPr>
          <p:cNvPr id="213" name="PlaceHolder 2"/>
          <p:cNvSpPr>
            <a:spLocks noGrp="1"/>
          </p:cNvSpPr>
          <p:nvPr>
            <p:ph type="sldNum"/>
          </p:nvPr>
        </p:nvSpPr>
        <p:spPr>
          <a:xfrm>
            <a:off x="9154800" y="6173640"/>
            <a:ext cx="2742840" cy="364680"/>
          </a:xfrm>
          <a:prstGeom prst="rect">
            <a:avLst/>
          </a:prstGeom>
        </p:spPr>
        <p:txBody>
          <a:bodyPr lIns="0" tIns="0" rIns="0" bIns="0" anchor="b"/>
          <a:lstStyle/>
          <a:p>
            <a:pPr>
              <a:lnSpc>
                <a:spcPct val="100000"/>
              </a:lnSpc>
            </a:pPr>
            <a:fld id="{5D403058-D201-48EF-89DA-59B11AFFB9C8}" type="slidenum">
              <a:rPr lang="fr-FR" sz="1800" b="0" strike="noStrike" spc="-1">
                <a:solidFill>
                  <a:srgbClr val="FFFFFF"/>
                </a:solidFill>
                <a:latin typeface="Segoe UI"/>
              </a:rPr>
              <a:t>‹N°›</a:t>
            </a:fld>
            <a:endParaRPr lang="fr-FR" sz="1800" b="0" strike="noStrike" spc="-1">
              <a:latin typeface="Times New Roman"/>
            </a:endParaRPr>
          </a:p>
        </p:txBody>
      </p:sp>
      <p:pic>
        <p:nvPicPr>
          <p:cNvPr id="214" name="Image 6"/>
          <p:cNvPicPr/>
          <p:nvPr/>
        </p:nvPicPr>
        <p:blipFill>
          <a:blip r:embed="rId14"/>
          <a:stretch/>
        </p:blipFill>
        <p:spPr>
          <a:xfrm>
            <a:off x="339480" y="5699160"/>
            <a:ext cx="839520" cy="839520"/>
          </a:xfrm>
          <a:prstGeom prst="rect">
            <a:avLst/>
          </a:prstGeom>
          <a:ln>
            <a:noFill/>
          </a:ln>
        </p:spPr>
      </p:pic>
      <p:sp>
        <p:nvSpPr>
          <p:cNvPr id="215" name="CustomShape 3"/>
          <p:cNvSpPr/>
          <p:nvPr/>
        </p:nvSpPr>
        <p:spPr>
          <a:xfrm>
            <a:off x="1523880" y="1365840"/>
            <a:ext cx="9143640" cy="382644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pPr>
            <a:r>
              <a:rPr lang="fr-FR" sz="6000" b="0" strike="noStrike" spc="-1">
                <a:solidFill>
                  <a:srgbClr val="343642"/>
                </a:solidFill>
                <a:latin typeface="Segoe UI Light"/>
              </a:rPr>
              <a:t>TP</a:t>
            </a:r>
            <a:endParaRPr lang="fr-FR" sz="6000" b="0" strike="noStrike" spc="-1">
              <a:latin typeface="Arial"/>
            </a:endParaRPr>
          </a:p>
        </p:txBody>
      </p:sp>
      <p:sp>
        <p:nvSpPr>
          <p:cNvPr id="216" name="PlaceHolder 4"/>
          <p:cNvSpPr>
            <a:spLocks noGrp="1"/>
          </p:cNvSpPr>
          <p:nvPr>
            <p:ph type="title"/>
          </p:nvPr>
        </p:nvSpPr>
        <p:spPr>
          <a:xfrm>
            <a:off x="339480" y="636480"/>
            <a:ext cx="11558160" cy="1210320"/>
          </a:xfrm>
          <a:prstGeom prst="rect">
            <a:avLst/>
          </a:prstGeom>
        </p:spPr>
        <p:txBody>
          <a:bodyPr lIns="0" tIns="0" rIns="0" bIns="0"/>
          <a:lstStyle/>
          <a:p>
            <a:pPr>
              <a:lnSpc>
                <a:spcPct val="100000"/>
              </a:lnSpc>
            </a:pPr>
            <a:r>
              <a:rPr lang="fr-FR" sz="4400" b="0" strike="noStrike" spc="-1">
                <a:solidFill>
                  <a:srgbClr val="343642"/>
                </a:solidFill>
                <a:latin typeface="Segoe UI Light"/>
              </a:rPr>
              <a:t>Titre du TP</a:t>
            </a:r>
            <a:endParaRPr lang="fr-FR" sz="4400" b="0" strike="noStrike" spc="-1">
              <a:solidFill>
                <a:srgbClr val="000000"/>
              </a:solidFill>
              <a:latin typeface="Calibri"/>
            </a:endParaRPr>
          </a:p>
        </p:txBody>
      </p:sp>
      <p:sp>
        <p:nvSpPr>
          <p:cNvPr id="217" name="PlaceHolder 5"/>
          <p:cNvSpPr>
            <a:spLocks noGrp="1"/>
          </p:cNvSpPr>
          <p:nvPr>
            <p:ph type="body"/>
          </p:nvPr>
        </p:nvSpPr>
        <p:spPr>
          <a:xfrm>
            <a:off x="339480" y="192960"/>
            <a:ext cx="11555640" cy="429480"/>
          </a:xfrm>
          <a:prstGeom prst="rect">
            <a:avLst/>
          </a:prstGeom>
        </p:spPr>
        <p:txBody>
          <a:bodyPr lIns="0" tIns="0" rIns="0" bIns="0" anchor="b">
            <a:normAutofit/>
          </a:bodyPr>
          <a:lstStyle/>
          <a:p>
            <a:pPr>
              <a:lnSpc>
                <a:spcPct val="100000"/>
              </a:lnSpc>
              <a:spcBef>
                <a:spcPts val="1001"/>
              </a:spcBef>
            </a:pPr>
            <a:r>
              <a:rPr lang="fr-FR" sz="2400" b="0" strike="noStrike" spc="-1">
                <a:solidFill>
                  <a:srgbClr val="D9D9D9"/>
                </a:solidFill>
                <a:latin typeface="Segoe UI Light"/>
              </a:rPr>
              <a:t>Titre du module (sans son numéro)</a:t>
            </a:r>
            <a:endParaRPr lang="fr-FR"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0" y="1122480"/>
            <a:ext cx="12192000" cy="2387160"/>
          </a:xfrm>
          <a:prstGeom prst="rect">
            <a:avLst/>
          </a:prstGeom>
          <a:noFill/>
          <a:ln>
            <a:noFill/>
          </a:ln>
        </p:spPr>
        <p:txBody>
          <a:bodyPr anchor="b"/>
          <a:lstStyle/>
          <a:p>
            <a:pPr algn="ctr">
              <a:lnSpc>
                <a:spcPct val="100000"/>
              </a:lnSpc>
            </a:pPr>
            <a:r>
              <a:rPr lang="fr-FR" sz="6000" b="0" strike="noStrike" spc="-1" dirty="0">
                <a:solidFill>
                  <a:srgbClr val="FFFFFF"/>
                </a:solidFill>
                <a:latin typeface="Segoe UI Light"/>
              </a:rPr>
              <a:t>Le développement cross plateforme </a:t>
            </a:r>
            <a:r>
              <a:rPr lang="fr-FR" sz="6000" spc="-1" dirty="0">
                <a:solidFill>
                  <a:srgbClr val="FFFFFF"/>
                </a:solidFill>
                <a:latin typeface="Segoe UI Light"/>
              </a:rPr>
              <a:t>avec </a:t>
            </a:r>
            <a:r>
              <a:rPr lang="fr-FR" sz="6000" b="0" strike="noStrike" spc="-1" dirty="0" err="1">
                <a:solidFill>
                  <a:srgbClr val="FFFFFF"/>
                </a:solidFill>
                <a:latin typeface="Segoe UI Light"/>
              </a:rPr>
              <a:t>Xamarin</a:t>
            </a:r>
            <a:endParaRPr lang="fr-FR" sz="6000" b="0" strike="noStrike" spc="-1" dirty="0">
              <a:solidFill>
                <a:srgbClr val="000000"/>
              </a:solidFill>
              <a:latin typeface="Calibri"/>
            </a:endParaRPr>
          </a:p>
        </p:txBody>
      </p:sp>
      <p:sp>
        <p:nvSpPr>
          <p:cNvPr id="260" name="TextShape 2"/>
          <p:cNvSpPr txBox="1"/>
          <p:nvPr/>
        </p:nvSpPr>
        <p:spPr>
          <a:xfrm>
            <a:off x="1523880" y="3602160"/>
            <a:ext cx="9143640" cy="1655280"/>
          </a:xfrm>
          <a:prstGeom prst="rect">
            <a:avLst/>
          </a:prstGeom>
          <a:noFill/>
          <a:ln>
            <a:noFill/>
          </a:ln>
        </p:spPr>
        <p:txBody>
          <a:bodyPr/>
          <a:lstStyle/>
          <a:p>
            <a:pPr algn="ctr">
              <a:lnSpc>
                <a:spcPct val="100000"/>
              </a:lnSpc>
              <a:spcBef>
                <a:spcPts val="1001"/>
              </a:spcBef>
            </a:pPr>
            <a:r>
              <a:rPr lang="fr-FR" sz="2400" b="1" spc="-1" dirty="0">
                <a:solidFill>
                  <a:srgbClr val="348899"/>
                </a:solidFill>
                <a:latin typeface="Segoe UI"/>
              </a:rPr>
              <a:t>Module 2 – Présentation de Xamarin</a:t>
            </a:r>
            <a:endParaRPr lang="fr-FR" sz="24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Architecture de Xamarin</a:t>
            </a:r>
            <a:endParaRPr lang="fr-FR" sz="4400"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sp>
        <p:nvSpPr>
          <p:cNvPr id="266" name="CustomShape 3"/>
          <p:cNvSpPr/>
          <p:nvPr/>
        </p:nvSpPr>
        <p:spPr>
          <a:xfrm>
            <a:off x="1179360" y="184680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b="0" strike="noStrike" spc="-1" dirty="0">
                <a:solidFill>
                  <a:srgbClr val="343642"/>
                </a:solidFill>
                <a:latin typeface="Segoe UI"/>
              </a:rPr>
              <a:t>Xamarin repose sur C# pour proposer le développemen</a:t>
            </a:r>
            <a:r>
              <a:rPr lang="fr-FR" sz="2400" spc="-1" dirty="0">
                <a:solidFill>
                  <a:srgbClr val="343642"/>
                </a:solidFill>
                <a:latin typeface="Segoe UI"/>
              </a:rPr>
              <a:t>t des composants natifs comme des composants multiplateformes</a:t>
            </a:r>
          </a:p>
          <a:p>
            <a:pPr>
              <a:lnSpc>
                <a:spcPct val="115000"/>
              </a:lnSpc>
              <a:spcBef>
                <a:spcPts val="499"/>
              </a:spcBef>
              <a:spcAft>
                <a:spcPts val="1001"/>
              </a:spcAft>
            </a:pPr>
            <a:r>
              <a:rPr lang="fr-FR" sz="2400" spc="-1" dirty="0">
                <a:solidFill>
                  <a:srgbClr val="343642"/>
                </a:solidFill>
                <a:latin typeface="Segoe UI"/>
              </a:rPr>
              <a:t>La clé de voûte de ce fonctionnement est le compilateur Mono qui permet d’interpréter C# sur toutes les plateformes cibles</a:t>
            </a:r>
          </a:p>
          <a:p>
            <a:pPr>
              <a:lnSpc>
                <a:spcPct val="115000"/>
              </a:lnSpc>
              <a:spcBef>
                <a:spcPts val="499"/>
              </a:spcBef>
              <a:spcAft>
                <a:spcPts val="1001"/>
              </a:spcAft>
            </a:pPr>
            <a:r>
              <a:rPr lang="fr-FR" sz="2400" b="0" strike="noStrike" spc="-1" dirty="0">
                <a:solidFill>
                  <a:srgbClr val="343642"/>
                </a:solidFill>
                <a:latin typeface="Segoe UI"/>
              </a:rPr>
              <a:t>Ce choix n’est pas dû au hasard car les créateurs de </a:t>
            </a:r>
            <a:r>
              <a:rPr lang="fr-FR" sz="2400" spc="-1" dirty="0">
                <a:solidFill>
                  <a:srgbClr val="343642"/>
                </a:solidFill>
                <a:latin typeface="Segoe UI"/>
              </a:rPr>
              <a:t>Xamarin ont participé à la conception et au développement de Mono !</a:t>
            </a:r>
            <a:endParaRPr lang="fr-FR" sz="2400" b="0" strike="noStrike" spc="-1" dirty="0">
              <a:latin typeface="Arial"/>
            </a:endParaRPr>
          </a:p>
        </p:txBody>
      </p:sp>
    </p:spTree>
    <p:extLst>
      <p:ext uri="{BB962C8B-B14F-4D97-AF65-F5344CB8AC3E}">
        <p14:creationId xmlns:p14="http://schemas.microsoft.com/office/powerpoint/2010/main" val="5439610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Architecture de Xamarin</a:t>
            </a:r>
            <a:endParaRPr lang="fr-FR" sz="4400"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sp>
        <p:nvSpPr>
          <p:cNvPr id="2" name="Rectangle 1">
            <a:extLst>
              <a:ext uri="{FF2B5EF4-FFF2-40B4-BE49-F238E27FC236}">
                <a16:creationId xmlns:a16="http://schemas.microsoft.com/office/drawing/2014/main" id="{7C6DEF16-A7E5-43AA-AB8D-CCD776A991A7}"/>
              </a:ext>
            </a:extLst>
          </p:cNvPr>
          <p:cNvSpPr/>
          <p:nvPr/>
        </p:nvSpPr>
        <p:spPr>
          <a:xfrm>
            <a:off x="1837678" y="1846800"/>
            <a:ext cx="1376039" cy="1109464"/>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Vue</a:t>
            </a:r>
          </a:p>
          <a:p>
            <a:pPr algn="ctr"/>
            <a:r>
              <a:rPr lang="fr-FR" dirty="0">
                <a:solidFill>
                  <a:prstClr val="white"/>
                </a:solidFill>
                <a:latin typeface="Calibri" panose="020F0502020204030204"/>
              </a:rPr>
              <a:t>Android</a:t>
            </a:r>
          </a:p>
          <a:p>
            <a:pPr algn="ctr"/>
            <a:r>
              <a:rPr lang="fr-FR" dirty="0">
                <a:solidFill>
                  <a:prstClr val="white"/>
                </a:solidFill>
                <a:latin typeface="Calibri" panose="020F0502020204030204"/>
              </a:rPr>
              <a:t>(XML)</a:t>
            </a:r>
          </a:p>
        </p:txBody>
      </p:sp>
      <p:sp>
        <p:nvSpPr>
          <p:cNvPr id="6" name="Rectangle 5">
            <a:extLst>
              <a:ext uri="{FF2B5EF4-FFF2-40B4-BE49-F238E27FC236}">
                <a16:creationId xmlns:a16="http://schemas.microsoft.com/office/drawing/2014/main" id="{8DA7CDB0-5DAB-4BE6-8246-D73ABA41ABFB}"/>
              </a:ext>
            </a:extLst>
          </p:cNvPr>
          <p:cNvSpPr/>
          <p:nvPr/>
        </p:nvSpPr>
        <p:spPr>
          <a:xfrm>
            <a:off x="1837677" y="3901737"/>
            <a:ext cx="1376039" cy="1109464"/>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Vue</a:t>
            </a:r>
          </a:p>
          <a:p>
            <a:pPr algn="ctr"/>
            <a:r>
              <a:rPr lang="fr-FR" dirty="0">
                <a:solidFill>
                  <a:prstClr val="white"/>
                </a:solidFill>
                <a:latin typeface="Calibri" panose="020F0502020204030204"/>
              </a:rPr>
              <a:t>iOS</a:t>
            </a:r>
          </a:p>
          <a:p>
            <a:pPr algn="ctr"/>
            <a:r>
              <a:rPr lang="fr-FR" dirty="0">
                <a:solidFill>
                  <a:prstClr val="white"/>
                </a:solidFill>
                <a:latin typeface="Calibri" panose="020F0502020204030204"/>
              </a:rPr>
              <a:t>(Storyboard)</a:t>
            </a:r>
          </a:p>
        </p:txBody>
      </p:sp>
      <p:sp>
        <p:nvSpPr>
          <p:cNvPr id="7" name="Rectangle 6">
            <a:extLst>
              <a:ext uri="{FF2B5EF4-FFF2-40B4-BE49-F238E27FC236}">
                <a16:creationId xmlns:a16="http://schemas.microsoft.com/office/drawing/2014/main" id="{A3C05987-2446-4BA0-95C7-4BA12E858E03}"/>
              </a:ext>
            </a:extLst>
          </p:cNvPr>
          <p:cNvSpPr/>
          <p:nvPr/>
        </p:nvSpPr>
        <p:spPr>
          <a:xfrm>
            <a:off x="4111841" y="3901737"/>
            <a:ext cx="1376039" cy="1109464"/>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Contrôleur</a:t>
            </a:r>
          </a:p>
          <a:p>
            <a:pPr algn="ctr"/>
            <a:r>
              <a:rPr lang="fr-FR" dirty="0">
                <a:solidFill>
                  <a:prstClr val="white"/>
                </a:solidFill>
                <a:latin typeface="Calibri" panose="020F0502020204030204"/>
              </a:rPr>
              <a:t>iOS</a:t>
            </a:r>
          </a:p>
          <a:p>
            <a:pPr algn="ctr"/>
            <a:r>
              <a:rPr lang="fr-FR" dirty="0">
                <a:solidFill>
                  <a:prstClr val="white"/>
                </a:solidFill>
                <a:latin typeface="Calibri" panose="020F0502020204030204"/>
              </a:rPr>
              <a:t>(C#)</a:t>
            </a:r>
          </a:p>
        </p:txBody>
      </p:sp>
      <p:sp>
        <p:nvSpPr>
          <p:cNvPr id="8" name="Rectangle 7">
            <a:extLst>
              <a:ext uri="{FF2B5EF4-FFF2-40B4-BE49-F238E27FC236}">
                <a16:creationId xmlns:a16="http://schemas.microsoft.com/office/drawing/2014/main" id="{5C865A67-3E77-40A7-A288-99FEC5B00F36}"/>
              </a:ext>
            </a:extLst>
          </p:cNvPr>
          <p:cNvSpPr/>
          <p:nvPr/>
        </p:nvSpPr>
        <p:spPr>
          <a:xfrm>
            <a:off x="4111841" y="1846799"/>
            <a:ext cx="1376039" cy="1109464"/>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Contrôleur</a:t>
            </a:r>
          </a:p>
          <a:p>
            <a:pPr algn="ctr"/>
            <a:r>
              <a:rPr lang="fr-FR" dirty="0">
                <a:solidFill>
                  <a:prstClr val="white"/>
                </a:solidFill>
                <a:latin typeface="Calibri" panose="020F0502020204030204"/>
              </a:rPr>
              <a:t>Android</a:t>
            </a:r>
          </a:p>
          <a:p>
            <a:pPr algn="ctr"/>
            <a:r>
              <a:rPr lang="fr-FR" dirty="0">
                <a:solidFill>
                  <a:prstClr val="white"/>
                </a:solidFill>
                <a:latin typeface="Calibri" panose="020F0502020204030204"/>
              </a:rPr>
              <a:t>(C#)</a:t>
            </a:r>
          </a:p>
        </p:txBody>
      </p:sp>
      <p:sp>
        <p:nvSpPr>
          <p:cNvPr id="9" name="Rectangle 8">
            <a:extLst>
              <a:ext uri="{FF2B5EF4-FFF2-40B4-BE49-F238E27FC236}">
                <a16:creationId xmlns:a16="http://schemas.microsoft.com/office/drawing/2014/main" id="{DF3106B4-CE66-46AD-A544-6D8CE0D520BE}"/>
              </a:ext>
            </a:extLst>
          </p:cNvPr>
          <p:cNvSpPr/>
          <p:nvPr/>
        </p:nvSpPr>
        <p:spPr>
          <a:xfrm>
            <a:off x="6386004" y="2874268"/>
            <a:ext cx="1376039" cy="1109464"/>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Service métier</a:t>
            </a:r>
          </a:p>
          <a:p>
            <a:pPr algn="ctr"/>
            <a:r>
              <a:rPr lang="fr-FR" dirty="0">
                <a:solidFill>
                  <a:prstClr val="white"/>
                </a:solidFill>
                <a:latin typeface="Calibri" panose="020F0502020204030204"/>
              </a:rPr>
              <a:t>(C#)</a:t>
            </a:r>
          </a:p>
        </p:txBody>
      </p:sp>
      <p:sp>
        <p:nvSpPr>
          <p:cNvPr id="3" name="Nuage 2">
            <a:extLst>
              <a:ext uri="{FF2B5EF4-FFF2-40B4-BE49-F238E27FC236}">
                <a16:creationId xmlns:a16="http://schemas.microsoft.com/office/drawing/2014/main" id="{1A890B8A-1C76-4518-B028-7CC9EC9BB38C}"/>
              </a:ext>
            </a:extLst>
          </p:cNvPr>
          <p:cNvSpPr/>
          <p:nvPr/>
        </p:nvSpPr>
        <p:spPr>
          <a:xfrm>
            <a:off x="8211845" y="2874103"/>
            <a:ext cx="1873189" cy="1109464"/>
          </a:xfrm>
          <a:prstGeom prst="cloud">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dirty="0">
                <a:solidFill>
                  <a:prstClr val="white"/>
                </a:solidFill>
                <a:latin typeface="Calibri" panose="020F0502020204030204"/>
              </a:rPr>
              <a:t>API</a:t>
            </a:r>
          </a:p>
          <a:p>
            <a:pPr algn="ctr"/>
            <a:r>
              <a:rPr lang="fr-FR" dirty="0">
                <a:solidFill>
                  <a:prstClr val="white"/>
                </a:solidFill>
                <a:latin typeface="Calibri" panose="020F0502020204030204"/>
              </a:rPr>
              <a:t>(Internet)</a:t>
            </a:r>
          </a:p>
        </p:txBody>
      </p:sp>
      <p:cxnSp>
        <p:nvCxnSpPr>
          <p:cNvPr id="5" name="Connecteur droit avec flèche 4">
            <a:extLst>
              <a:ext uri="{FF2B5EF4-FFF2-40B4-BE49-F238E27FC236}">
                <a16:creationId xmlns:a16="http://schemas.microsoft.com/office/drawing/2014/main" id="{AE232240-6B76-47DB-A80F-E386638CBC72}"/>
              </a:ext>
            </a:extLst>
          </p:cNvPr>
          <p:cNvCxnSpPr>
            <a:stCxn id="2" idx="3"/>
            <a:endCxn id="8" idx="1"/>
          </p:cNvCxnSpPr>
          <p:nvPr/>
        </p:nvCxnSpPr>
        <p:spPr>
          <a:xfrm flipV="1">
            <a:off x="3213717" y="2401531"/>
            <a:ext cx="898124" cy="1"/>
          </a:xfrm>
          <a:prstGeom prst="straightConnector1">
            <a:avLst/>
          </a:prstGeom>
          <a:ln w="38100" cap="flat" cmpd="sng" algn="ctr">
            <a:solidFill>
              <a:srgbClr val="348899"/>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Connecteur droit avec flèche 14">
            <a:extLst>
              <a:ext uri="{FF2B5EF4-FFF2-40B4-BE49-F238E27FC236}">
                <a16:creationId xmlns:a16="http://schemas.microsoft.com/office/drawing/2014/main" id="{FE3E631D-FB17-4F3A-A735-93281CC7AC57}"/>
              </a:ext>
            </a:extLst>
          </p:cNvPr>
          <p:cNvCxnSpPr>
            <a:cxnSpLocks/>
            <a:stCxn id="6" idx="3"/>
            <a:endCxn id="7" idx="1"/>
          </p:cNvCxnSpPr>
          <p:nvPr/>
        </p:nvCxnSpPr>
        <p:spPr>
          <a:xfrm>
            <a:off x="3213716" y="4456469"/>
            <a:ext cx="898125" cy="0"/>
          </a:xfrm>
          <a:prstGeom prst="straightConnector1">
            <a:avLst/>
          </a:prstGeom>
          <a:ln w="38100" cap="flat" cmpd="sng" algn="ctr">
            <a:solidFill>
              <a:srgbClr val="348899"/>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necteur droit avec flèche 17">
            <a:extLst>
              <a:ext uri="{FF2B5EF4-FFF2-40B4-BE49-F238E27FC236}">
                <a16:creationId xmlns:a16="http://schemas.microsoft.com/office/drawing/2014/main" id="{4AB70AD5-1F74-456E-853B-86928280C93E}"/>
              </a:ext>
            </a:extLst>
          </p:cNvPr>
          <p:cNvCxnSpPr>
            <a:cxnSpLocks/>
            <a:stCxn id="8" idx="3"/>
            <a:endCxn id="9" idx="1"/>
          </p:cNvCxnSpPr>
          <p:nvPr/>
        </p:nvCxnSpPr>
        <p:spPr>
          <a:xfrm>
            <a:off x="5487880" y="2401531"/>
            <a:ext cx="898124" cy="1027469"/>
          </a:xfrm>
          <a:prstGeom prst="straightConnector1">
            <a:avLst/>
          </a:prstGeom>
          <a:ln w="38100" cap="flat" cmpd="sng" algn="ctr">
            <a:solidFill>
              <a:srgbClr val="348899"/>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Connecteur droit avec flèche 20">
            <a:extLst>
              <a:ext uri="{FF2B5EF4-FFF2-40B4-BE49-F238E27FC236}">
                <a16:creationId xmlns:a16="http://schemas.microsoft.com/office/drawing/2014/main" id="{552D270B-718A-48EA-99D0-49C333CF72D5}"/>
              </a:ext>
            </a:extLst>
          </p:cNvPr>
          <p:cNvCxnSpPr>
            <a:cxnSpLocks/>
            <a:stCxn id="7" idx="3"/>
            <a:endCxn id="9" idx="1"/>
          </p:cNvCxnSpPr>
          <p:nvPr/>
        </p:nvCxnSpPr>
        <p:spPr>
          <a:xfrm flipV="1">
            <a:off x="5487880" y="3429000"/>
            <a:ext cx="898124" cy="1027469"/>
          </a:xfrm>
          <a:prstGeom prst="straightConnector1">
            <a:avLst/>
          </a:prstGeom>
          <a:ln w="38100" cap="flat" cmpd="sng" algn="ctr">
            <a:solidFill>
              <a:srgbClr val="348899"/>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Connecteur droit avec flèche 23">
            <a:extLst>
              <a:ext uri="{FF2B5EF4-FFF2-40B4-BE49-F238E27FC236}">
                <a16:creationId xmlns:a16="http://schemas.microsoft.com/office/drawing/2014/main" id="{19C55AE4-D7F6-42B2-809F-DF7FF14E4E5C}"/>
              </a:ext>
            </a:extLst>
          </p:cNvPr>
          <p:cNvCxnSpPr>
            <a:cxnSpLocks/>
            <a:stCxn id="9" idx="3"/>
            <a:endCxn id="3" idx="2"/>
          </p:cNvCxnSpPr>
          <p:nvPr/>
        </p:nvCxnSpPr>
        <p:spPr>
          <a:xfrm flipV="1">
            <a:off x="7762043" y="3428835"/>
            <a:ext cx="455612" cy="165"/>
          </a:xfrm>
          <a:prstGeom prst="straightConnector1">
            <a:avLst/>
          </a:prstGeom>
          <a:ln w="38100" cap="flat" cmpd="sng" algn="ctr">
            <a:solidFill>
              <a:srgbClr val="348899"/>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Connecteur droit 29">
            <a:extLst>
              <a:ext uri="{FF2B5EF4-FFF2-40B4-BE49-F238E27FC236}">
                <a16:creationId xmlns:a16="http://schemas.microsoft.com/office/drawing/2014/main" id="{64EC6131-A5EF-4838-AE76-70E031B217E2}"/>
              </a:ext>
            </a:extLst>
          </p:cNvPr>
          <p:cNvCxnSpPr>
            <a:cxnSpLocks/>
          </p:cNvCxnSpPr>
          <p:nvPr/>
        </p:nvCxnSpPr>
        <p:spPr>
          <a:xfrm>
            <a:off x="5859262" y="1411550"/>
            <a:ext cx="0" cy="4287914"/>
          </a:xfrm>
          <a:prstGeom prst="line">
            <a:avLst/>
          </a:prstGeom>
          <a:ln w="28575">
            <a:solidFill>
              <a:srgbClr val="348899"/>
            </a:solidFill>
            <a:prstDash val="lgDash"/>
          </a:ln>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id="{F8449FFF-F5D8-4670-9F72-65C21427278E}"/>
              </a:ext>
            </a:extLst>
          </p:cNvPr>
          <p:cNvCxnSpPr>
            <a:cxnSpLocks/>
          </p:cNvCxnSpPr>
          <p:nvPr/>
        </p:nvCxnSpPr>
        <p:spPr>
          <a:xfrm>
            <a:off x="8009137" y="1411550"/>
            <a:ext cx="0" cy="4287914"/>
          </a:xfrm>
          <a:prstGeom prst="line">
            <a:avLst/>
          </a:prstGeom>
          <a:ln w="28575">
            <a:solidFill>
              <a:srgbClr val="348899"/>
            </a:solidFill>
            <a:prstDash val="lgDash"/>
          </a:ln>
        </p:spPr>
        <p:style>
          <a:lnRef idx="1">
            <a:schemeClr val="accent1"/>
          </a:lnRef>
          <a:fillRef idx="0">
            <a:schemeClr val="accent1"/>
          </a:fillRef>
          <a:effectRef idx="0">
            <a:schemeClr val="accent1"/>
          </a:effectRef>
          <a:fontRef idx="minor">
            <a:schemeClr val="tx1"/>
          </a:fontRef>
        </p:style>
      </p:cxnSp>
      <p:sp>
        <p:nvSpPr>
          <p:cNvPr id="256" name="ZoneTexte 255">
            <a:extLst>
              <a:ext uri="{FF2B5EF4-FFF2-40B4-BE49-F238E27FC236}">
                <a16:creationId xmlns:a16="http://schemas.microsoft.com/office/drawing/2014/main" id="{4ED3B13B-63C5-4B84-9053-FE80AF6F3FB6}"/>
              </a:ext>
            </a:extLst>
          </p:cNvPr>
          <p:cNvSpPr txBox="1"/>
          <p:nvPr/>
        </p:nvSpPr>
        <p:spPr>
          <a:xfrm>
            <a:off x="3044660" y="5483938"/>
            <a:ext cx="1236236" cy="369332"/>
          </a:xfrm>
          <a:prstGeom prst="rect">
            <a:avLst/>
          </a:prstGeom>
          <a:noFill/>
        </p:spPr>
        <p:txBody>
          <a:bodyPr wrap="none" rtlCol="0">
            <a:spAutoFit/>
          </a:bodyPr>
          <a:lstStyle/>
          <a:p>
            <a:r>
              <a:rPr lang="fr-FR" dirty="0"/>
              <a:t>Code natif</a:t>
            </a:r>
          </a:p>
        </p:txBody>
      </p:sp>
      <p:sp>
        <p:nvSpPr>
          <p:cNvPr id="37" name="ZoneTexte 36">
            <a:extLst>
              <a:ext uri="{FF2B5EF4-FFF2-40B4-BE49-F238E27FC236}">
                <a16:creationId xmlns:a16="http://schemas.microsoft.com/office/drawing/2014/main" id="{F8C91EF0-D42E-4418-B8D2-40531F136329}"/>
              </a:ext>
            </a:extLst>
          </p:cNvPr>
          <p:cNvSpPr txBox="1"/>
          <p:nvPr/>
        </p:nvSpPr>
        <p:spPr>
          <a:xfrm>
            <a:off x="6059449" y="5345438"/>
            <a:ext cx="1826141" cy="646331"/>
          </a:xfrm>
          <a:prstGeom prst="rect">
            <a:avLst/>
          </a:prstGeom>
          <a:noFill/>
        </p:spPr>
        <p:txBody>
          <a:bodyPr wrap="none" rtlCol="0">
            <a:spAutoFit/>
          </a:bodyPr>
          <a:lstStyle/>
          <a:p>
            <a:pPr algn="ctr"/>
            <a:r>
              <a:rPr lang="fr-FR" dirty="0"/>
              <a:t>Code</a:t>
            </a:r>
          </a:p>
          <a:p>
            <a:pPr algn="ctr"/>
            <a:r>
              <a:rPr lang="fr-FR" dirty="0"/>
              <a:t>multiplateforme</a:t>
            </a:r>
          </a:p>
        </p:txBody>
      </p:sp>
      <p:sp>
        <p:nvSpPr>
          <p:cNvPr id="38" name="ZoneTexte 37">
            <a:extLst>
              <a:ext uri="{FF2B5EF4-FFF2-40B4-BE49-F238E27FC236}">
                <a16:creationId xmlns:a16="http://schemas.microsoft.com/office/drawing/2014/main" id="{F7B0C464-0378-44CC-BB14-301C400F5B6D}"/>
              </a:ext>
            </a:extLst>
          </p:cNvPr>
          <p:cNvSpPr txBox="1"/>
          <p:nvPr/>
        </p:nvSpPr>
        <p:spPr>
          <a:xfrm>
            <a:off x="8692249" y="5345437"/>
            <a:ext cx="954107" cy="646331"/>
          </a:xfrm>
          <a:prstGeom prst="rect">
            <a:avLst/>
          </a:prstGeom>
          <a:noFill/>
        </p:spPr>
        <p:txBody>
          <a:bodyPr wrap="none" rtlCol="0">
            <a:spAutoFit/>
          </a:bodyPr>
          <a:lstStyle/>
          <a:p>
            <a:pPr algn="ctr"/>
            <a:r>
              <a:rPr lang="fr-FR" dirty="0"/>
              <a:t>Service</a:t>
            </a:r>
          </a:p>
          <a:p>
            <a:pPr algn="ctr"/>
            <a:r>
              <a:rPr lang="fr-FR" dirty="0"/>
              <a:t>externe</a:t>
            </a:r>
          </a:p>
        </p:txBody>
      </p:sp>
    </p:spTree>
    <p:extLst>
      <p:ext uri="{BB962C8B-B14F-4D97-AF65-F5344CB8AC3E}">
        <p14:creationId xmlns:p14="http://schemas.microsoft.com/office/powerpoint/2010/main" val="522418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Architecture de Xamarin</a:t>
            </a:r>
            <a:endParaRPr lang="fr-FR" sz="4400"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sp>
        <p:nvSpPr>
          <p:cNvPr id="2" name="Rectangle 1">
            <a:extLst>
              <a:ext uri="{FF2B5EF4-FFF2-40B4-BE49-F238E27FC236}">
                <a16:creationId xmlns:a16="http://schemas.microsoft.com/office/drawing/2014/main" id="{7C6DEF16-A7E5-43AA-AB8D-CCD776A991A7}"/>
              </a:ext>
            </a:extLst>
          </p:cNvPr>
          <p:cNvSpPr/>
          <p:nvPr/>
        </p:nvSpPr>
        <p:spPr>
          <a:xfrm>
            <a:off x="1837678" y="1846800"/>
            <a:ext cx="1376039" cy="1109464"/>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Vue</a:t>
            </a:r>
          </a:p>
          <a:p>
            <a:pPr algn="ctr"/>
            <a:r>
              <a:rPr lang="fr-FR" dirty="0">
                <a:solidFill>
                  <a:prstClr val="white"/>
                </a:solidFill>
                <a:latin typeface="Calibri" panose="020F0502020204030204"/>
              </a:rPr>
              <a:t>Android</a:t>
            </a:r>
          </a:p>
          <a:p>
            <a:pPr algn="ctr"/>
            <a:r>
              <a:rPr lang="fr-FR" dirty="0">
                <a:solidFill>
                  <a:prstClr val="white"/>
                </a:solidFill>
                <a:latin typeface="Calibri" panose="020F0502020204030204"/>
              </a:rPr>
              <a:t>(XML)</a:t>
            </a:r>
          </a:p>
        </p:txBody>
      </p:sp>
      <p:sp>
        <p:nvSpPr>
          <p:cNvPr id="6" name="Rectangle 5">
            <a:extLst>
              <a:ext uri="{FF2B5EF4-FFF2-40B4-BE49-F238E27FC236}">
                <a16:creationId xmlns:a16="http://schemas.microsoft.com/office/drawing/2014/main" id="{8DA7CDB0-5DAB-4BE6-8246-D73ABA41ABFB}"/>
              </a:ext>
            </a:extLst>
          </p:cNvPr>
          <p:cNvSpPr/>
          <p:nvPr/>
        </p:nvSpPr>
        <p:spPr>
          <a:xfrm>
            <a:off x="1837677" y="3901737"/>
            <a:ext cx="1376039" cy="1109464"/>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Vue</a:t>
            </a:r>
          </a:p>
          <a:p>
            <a:pPr algn="ctr"/>
            <a:r>
              <a:rPr lang="fr-FR" dirty="0">
                <a:solidFill>
                  <a:prstClr val="white"/>
                </a:solidFill>
                <a:latin typeface="Calibri" panose="020F0502020204030204"/>
              </a:rPr>
              <a:t>iOS</a:t>
            </a:r>
          </a:p>
          <a:p>
            <a:pPr algn="ctr"/>
            <a:r>
              <a:rPr lang="fr-FR" dirty="0">
                <a:solidFill>
                  <a:prstClr val="white"/>
                </a:solidFill>
                <a:latin typeface="Calibri" panose="020F0502020204030204"/>
              </a:rPr>
              <a:t>(Storyboard)</a:t>
            </a:r>
          </a:p>
        </p:txBody>
      </p:sp>
      <p:sp>
        <p:nvSpPr>
          <p:cNvPr id="7" name="Rectangle 6">
            <a:extLst>
              <a:ext uri="{FF2B5EF4-FFF2-40B4-BE49-F238E27FC236}">
                <a16:creationId xmlns:a16="http://schemas.microsoft.com/office/drawing/2014/main" id="{A3C05987-2446-4BA0-95C7-4BA12E858E03}"/>
              </a:ext>
            </a:extLst>
          </p:cNvPr>
          <p:cNvSpPr/>
          <p:nvPr/>
        </p:nvSpPr>
        <p:spPr>
          <a:xfrm>
            <a:off x="4111841" y="3901737"/>
            <a:ext cx="1376039" cy="1109464"/>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Contrôleur</a:t>
            </a:r>
          </a:p>
          <a:p>
            <a:pPr algn="ctr"/>
            <a:r>
              <a:rPr lang="fr-FR" dirty="0">
                <a:solidFill>
                  <a:prstClr val="white"/>
                </a:solidFill>
                <a:latin typeface="Calibri" panose="020F0502020204030204"/>
              </a:rPr>
              <a:t>iOS</a:t>
            </a:r>
          </a:p>
          <a:p>
            <a:pPr algn="ctr"/>
            <a:r>
              <a:rPr lang="fr-FR" dirty="0">
                <a:solidFill>
                  <a:prstClr val="white"/>
                </a:solidFill>
                <a:latin typeface="Calibri" panose="020F0502020204030204"/>
              </a:rPr>
              <a:t>(C#)</a:t>
            </a:r>
          </a:p>
        </p:txBody>
      </p:sp>
      <p:sp>
        <p:nvSpPr>
          <p:cNvPr id="8" name="Rectangle 7">
            <a:extLst>
              <a:ext uri="{FF2B5EF4-FFF2-40B4-BE49-F238E27FC236}">
                <a16:creationId xmlns:a16="http://schemas.microsoft.com/office/drawing/2014/main" id="{5C865A67-3E77-40A7-A288-99FEC5B00F36}"/>
              </a:ext>
            </a:extLst>
          </p:cNvPr>
          <p:cNvSpPr/>
          <p:nvPr/>
        </p:nvSpPr>
        <p:spPr>
          <a:xfrm>
            <a:off x="4111841" y="1846799"/>
            <a:ext cx="1376039" cy="1109464"/>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Contrôleur</a:t>
            </a:r>
          </a:p>
          <a:p>
            <a:pPr algn="ctr"/>
            <a:r>
              <a:rPr lang="fr-FR" dirty="0">
                <a:solidFill>
                  <a:prstClr val="white"/>
                </a:solidFill>
                <a:latin typeface="Calibri" panose="020F0502020204030204"/>
              </a:rPr>
              <a:t>Android</a:t>
            </a:r>
          </a:p>
          <a:p>
            <a:pPr algn="ctr"/>
            <a:r>
              <a:rPr lang="fr-FR" dirty="0">
                <a:solidFill>
                  <a:prstClr val="white"/>
                </a:solidFill>
                <a:latin typeface="Calibri" panose="020F0502020204030204"/>
              </a:rPr>
              <a:t>(C#)</a:t>
            </a:r>
          </a:p>
        </p:txBody>
      </p:sp>
      <p:sp>
        <p:nvSpPr>
          <p:cNvPr id="9" name="Rectangle 8">
            <a:extLst>
              <a:ext uri="{FF2B5EF4-FFF2-40B4-BE49-F238E27FC236}">
                <a16:creationId xmlns:a16="http://schemas.microsoft.com/office/drawing/2014/main" id="{DF3106B4-CE66-46AD-A544-6D8CE0D520BE}"/>
              </a:ext>
            </a:extLst>
          </p:cNvPr>
          <p:cNvSpPr/>
          <p:nvPr/>
        </p:nvSpPr>
        <p:spPr>
          <a:xfrm>
            <a:off x="6386004" y="2874268"/>
            <a:ext cx="1376039" cy="1109464"/>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Service métier</a:t>
            </a:r>
          </a:p>
          <a:p>
            <a:pPr algn="ctr"/>
            <a:r>
              <a:rPr lang="fr-FR" dirty="0">
                <a:solidFill>
                  <a:prstClr val="white"/>
                </a:solidFill>
                <a:latin typeface="Calibri" panose="020F0502020204030204"/>
              </a:rPr>
              <a:t>(C#)</a:t>
            </a:r>
          </a:p>
        </p:txBody>
      </p:sp>
      <p:sp>
        <p:nvSpPr>
          <p:cNvPr id="10" name="Rectangle 9">
            <a:extLst>
              <a:ext uri="{FF2B5EF4-FFF2-40B4-BE49-F238E27FC236}">
                <a16:creationId xmlns:a16="http://schemas.microsoft.com/office/drawing/2014/main" id="{21B93155-B232-4505-BFD0-BE0B241B474F}"/>
              </a:ext>
            </a:extLst>
          </p:cNvPr>
          <p:cNvSpPr/>
          <p:nvPr/>
        </p:nvSpPr>
        <p:spPr>
          <a:xfrm>
            <a:off x="10003006" y="1846799"/>
            <a:ext cx="1376039" cy="1109464"/>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Fonction base niveau Android</a:t>
            </a:r>
          </a:p>
          <a:p>
            <a:pPr algn="ctr"/>
            <a:r>
              <a:rPr lang="fr-FR" dirty="0">
                <a:solidFill>
                  <a:prstClr val="white"/>
                </a:solidFill>
                <a:latin typeface="Calibri" panose="020F0502020204030204"/>
              </a:rPr>
              <a:t>(C#)</a:t>
            </a:r>
          </a:p>
        </p:txBody>
      </p:sp>
      <p:sp>
        <p:nvSpPr>
          <p:cNvPr id="11" name="Rectangle 10">
            <a:extLst>
              <a:ext uri="{FF2B5EF4-FFF2-40B4-BE49-F238E27FC236}">
                <a16:creationId xmlns:a16="http://schemas.microsoft.com/office/drawing/2014/main" id="{8A51ADC6-903D-49E7-B2BF-BE6A3A12D143}"/>
              </a:ext>
            </a:extLst>
          </p:cNvPr>
          <p:cNvSpPr/>
          <p:nvPr/>
        </p:nvSpPr>
        <p:spPr>
          <a:xfrm>
            <a:off x="10003005" y="3942734"/>
            <a:ext cx="1376039" cy="1109464"/>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Fonction base niveau iOS</a:t>
            </a:r>
          </a:p>
          <a:p>
            <a:pPr algn="ctr"/>
            <a:r>
              <a:rPr lang="fr-FR" dirty="0">
                <a:solidFill>
                  <a:prstClr val="white"/>
                </a:solidFill>
                <a:latin typeface="Calibri" panose="020F0502020204030204"/>
              </a:rPr>
              <a:t>(C#)</a:t>
            </a:r>
          </a:p>
        </p:txBody>
      </p:sp>
      <p:cxnSp>
        <p:nvCxnSpPr>
          <p:cNvPr id="5" name="Connecteur droit avec flèche 4">
            <a:extLst>
              <a:ext uri="{FF2B5EF4-FFF2-40B4-BE49-F238E27FC236}">
                <a16:creationId xmlns:a16="http://schemas.microsoft.com/office/drawing/2014/main" id="{AE232240-6B76-47DB-A80F-E386638CBC72}"/>
              </a:ext>
            </a:extLst>
          </p:cNvPr>
          <p:cNvCxnSpPr>
            <a:stCxn id="2" idx="3"/>
            <a:endCxn id="8" idx="1"/>
          </p:cNvCxnSpPr>
          <p:nvPr/>
        </p:nvCxnSpPr>
        <p:spPr>
          <a:xfrm flipV="1">
            <a:off x="3213717" y="2401531"/>
            <a:ext cx="898124" cy="1"/>
          </a:xfrm>
          <a:prstGeom prst="straightConnector1">
            <a:avLst/>
          </a:prstGeom>
          <a:ln w="38100" cap="flat" cmpd="sng" algn="ctr">
            <a:solidFill>
              <a:srgbClr val="348899"/>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Connecteur droit avec flèche 14">
            <a:extLst>
              <a:ext uri="{FF2B5EF4-FFF2-40B4-BE49-F238E27FC236}">
                <a16:creationId xmlns:a16="http://schemas.microsoft.com/office/drawing/2014/main" id="{FE3E631D-FB17-4F3A-A735-93281CC7AC57}"/>
              </a:ext>
            </a:extLst>
          </p:cNvPr>
          <p:cNvCxnSpPr>
            <a:cxnSpLocks/>
            <a:stCxn id="6" idx="3"/>
            <a:endCxn id="7" idx="1"/>
          </p:cNvCxnSpPr>
          <p:nvPr/>
        </p:nvCxnSpPr>
        <p:spPr>
          <a:xfrm>
            <a:off x="3213716" y="4456469"/>
            <a:ext cx="898125" cy="0"/>
          </a:xfrm>
          <a:prstGeom prst="straightConnector1">
            <a:avLst/>
          </a:prstGeom>
          <a:ln w="38100" cap="flat" cmpd="sng" algn="ctr">
            <a:solidFill>
              <a:srgbClr val="348899"/>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necteur droit avec flèche 17">
            <a:extLst>
              <a:ext uri="{FF2B5EF4-FFF2-40B4-BE49-F238E27FC236}">
                <a16:creationId xmlns:a16="http://schemas.microsoft.com/office/drawing/2014/main" id="{4AB70AD5-1F74-456E-853B-86928280C93E}"/>
              </a:ext>
            </a:extLst>
          </p:cNvPr>
          <p:cNvCxnSpPr>
            <a:cxnSpLocks/>
            <a:stCxn id="8" idx="3"/>
            <a:endCxn id="9" idx="1"/>
          </p:cNvCxnSpPr>
          <p:nvPr/>
        </p:nvCxnSpPr>
        <p:spPr>
          <a:xfrm>
            <a:off x="5487880" y="2401531"/>
            <a:ext cx="898124" cy="1027469"/>
          </a:xfrm>
          <a:prstGeom prst="straightConnector1">
            <a:avLst/>
          </a:prstGeom>
          <a:ln w="38100" cap="flat" cmpd="sng" algn="ctr">
            <a:solidFill>
              <a:srgbClr val="348899"/>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Connecteur droit avec flèche 20">
            <a:extLst>
              <a:ext uri="{FF2B5EF4-FFF2-40B4-BE49-F238E27FC236}">
                <a16:creationId xmlns:a16="http://schemas.microsoft.com/office/drawing/2014/main" id="{552D270B-718A-48EA-99D0-49C333CF72D5}"/>
              </a:ext>
            </a:extLst>
          </p:cNvPr>
          <p:cNvCxnSpPr>
            <a:cxnSpLocks/>
            <a:stCxn id="7" idx="3"/>
            <a:endCxn id="9" idx="1"/>
          </p:cNvCxnSpPr>
          <p:nvPr/>
        </p:nvCxnSpPr>
        <p:spPr>
          <a:xfrm flipV="1">
            <a:off x="5487880" y="3429000"/>
            <a:ext cx="898124" cy="1027469"/>
          </a:xfrm>
          <a:prstGeom prst="straightConnector1">
            <a:avLst/>
          </a:prstGeom>
          <a:ln w="38100" cap="flat" cmpd="sng" algn="ctr">
            <a:solidFill>
              <a:srgbClr val="348899"/>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Connecteur : en angle 24">
            <a:extLst>
              <a:ext uri="{FF2B5EF4-FFF2-40B4-BE49-F238E27FC236}">
                <a16:creationId xmlns:a16="http://schemas.microsoft.com/office/drawing/2014/main" id="{25957DF5-9426-4DE4-AB66-155D70D45A7B}"/>
              </a:ext>
            </a:extLst>
          </p:cNvPr>
          <p:cNvCxnSpPr>
            <a:stCxn id="9" idx="2"/>
            <a:endCxn id="11" idx="1"/>
          </p:cNvCxnSpPr>
          <p:nvPr/>
        </p:nvCxnSpPr>
        <p:spPr>
          <a:xfrm rot="16200000" flipH="1">
            <a:off x="8281647" y="2776108"/>
            <a:ext cx="513734" cy="2928981"/>
          </a:xfrm>
          <a:prstGeom prst="bentConnector2">
            <a:avLst/>
          </a:prstGeom>
          <a:ln w="38100" cap="flat" cmpd="sng" algn="ctr">
            <a:solidFill>
              <a:srgbClr val="348899"/>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Connecteur : en angle 28">
            <a:extLst>
              <a:ext uri="{FF2B5EF4-FFF2-40B4-BE49-F238E27FC236}">
                <a16:creationId xmlns:a16="http://schemas.microsoft.com/office/drawing/2014/main" id="{E4DE13AA-63B7-498F-9681-11659ED8FEEB}"/>
              </a:ext>
            </a:extLst>
          </p:cNvPr>
          <p:cNvCxnSpPr>
            <a:cxnSpLocks/>
            <a:stCxn id="9" idx="0"/>
            <a:endCxn id="10" idx="1"/>
          </p:cNvCxnSpPr>
          <p:nvPr/>
        </p:nvCxnSpPr>
        <p:spPr>
          <a:xfrm rot="5400000" flipH="1" flipV="1">
            <a:off x="8302147" y="1173409"/>
            <a:ext cx="472737" cy="2928982"/>
          </a:xfrm>
          <a:prstGeom prst="bentConnector2">
            <a:avLst/>
          </a:prstGeom>
          <a:ln w="38100" cap="flat" cmpd="sng" algn="ctr">
            <a:solidFill>
              <a:srgbClr val="348899"/>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Connecteur droit 18">
            <a:extLst>
              <a:ext uri="{FF2B5EF4-FFF2-40B4-BE49-F238E27FC236}">
                <a16:creationId xmlns:a16="http://schemas.microsoft.com/office/drawing/2014/main" id="{731DBD9F-3A8E-4834-B382-58D17EBC1C1D}"/>
              </a:ext>
            </a:extLst>
          </p:cNvPr>
          <p:cNvCxnSpPr>
            <a:cxnSpLocks/>
          </p:cNvCxnSpPr>
          <p:nvPr/>
        </p:nvCxnSpPr>
        <p:spPr>
          <a:xfrm>
            <a:off x="5859262" y="1411550"/>
            <a:ext cx="0" cy="4287914"/>
          </a:xfrm>
          <a:prstGeom prst="line">
            <a:avLst/>
          </a:prstGeom>
          <a:ln w="28575">
            <a:solidFill>
              <a:srgbClr val="348899"/>
            </a:solidFill>
            <a:prstDash val="lgDash"/>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DABDE688-0043-4BB0-A25D-94B25C9F05B9}"/>
              </a:ext>
            </a:extLst>
          </p:cNvPr>
          <p:cNvCxnSpPr>
            <a:cxnSpLocks/>
          </p:cNvCxnSpPr>
          <p:nvPr/>
        </p:nvCxnSpPr>
        <p:spPr>
          <a:xfrm>
            <a:off x="8009137" y="1411550"/>
            <a:ext cx="0" cy="4287914"/>
          </a:xfrm>
          <a:prstGeom prst="line">
            <a:avLst/>
          </a:prstGeom>
          <a:ln w="28575">
            <a:solidFill>
              <a:srgbClr val="348899"/>
            </a:solidFill>
            <a:prstDash val="lgDash"/>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79F1AE93-42C8-4BDC-BE3F-E2D5754F858E}"/>
              </a:ext>
            </a:extLst>
          </p:cNvPr>
          <p:cNvSpPr txBox="1"/>
          <p:nvPr/>
        </p:nvSpPr>
        <p:spPr>
          <a:xfrm>
            <a:off x="3044660" y="5483938"/>
            <a:ext cx="1236236" cy="369332"/>
          </a:xfrm>
          <a:prstGeom prst="rect">
            <a:avLst/>
          </a:prstGeom>
          <a:noFill/>
        </p:spPr>
        <p:txBody>
          <a:bodyPr wrap="none" rtlCol="0">
            <a:spAutoFit/>
          </a:bodyPr>
          <a:lstStyle/>
          <a:p>
            <a:r>
              <a:rPr lang="fr-FR" dirty="0"/>
              <a:t>Code natif</a:t>
            </a:r>
          </a:p>
        </p:txBody>
      </p:sp>
      <p:sp>
        <p:nvSpPr>
          <p:cNvPr id="26" name="ZoneTexte 25">
            <a:extLst>
              <a:ext uri="{FF2B5EF4-FFF2-40B4-BE49-F238E27FC236}">
                <a16:creationId xmlns:a16="http://schemas.microsoft.com/office/drawing/2014/main" id="{F2DF8BBA-4195-4FEA-B593-F37C5EC18D59}"/>
              </a:ext>
            </a:extLst>
          </p:cNvPr>
          <p:cNvSpPr txBox="1"/>
          <p:nvPr/>
        </p:nvSpPr>
        <p:spPr>
          <a:xfrm>
            <a:off x="6059449" y="5345438"/>
            <a:ext cx="1826141" cy="646331"/>
          </a:xfrm>
          <a:prstGeom prst="rect">
            <a:avLst/>
          </a:prstGeom>
          <a:noFill/>
        </p:spPr>
        <p:txBody>
          <a:bodyPr wrap="none" rtlCol="0">
            <a:spAutoFit/>
          </a:bodyPr>
          <a:lstStyle/>
          <a:p>
            <a:pPr algn="ctr"/>
            <a:r>
              <a:rPr lang="fr-FR" dirty="0"/>
              <a:t>Code</a:t>
            </a:r>
          </a:p>
          <a:p>
            <a:pPr algn="ctr"/>
            <a:r>
              <a:rPr lang="fr-FR" dirty="0"/>
              <a:t>multiplateforme</a:t>
            </a:r>
          </a:p>
        </p:txBody>
      </p:sp>
      <p:sp>
        <p:nvSpPr>
          <p:cNvPr id="27" name="ZoneTexte 26">
            <a:extLst>
              <a:ext uri="{FF2B5EF4-FFF2-40B4-BE49-F238E27FC236}">
                <a16:creationId xmlns:a16="http://schemas.microsoft.com/office/drawing/2014/main" id="{32A3EFFB-BB23-4A31-A650-34DE93689C4D}"/>
              </a:ext>
            </a:extLst>
          </p:cNvPr>
          <p:cNvSpPr txBox="1"/>
          <p:nvPr/>
        </p:nvSpPr>
        <p:spPr>
          <a:xfrm>
            <a:off x="8564442" y="5483937"/>
            <a:ext cx="1236236" cy="369332"/>
          </a:xfrm>
          <a:prstGeom prst="rect">
            <a:avLst/>
          </a:prstGeom>
          <a:noFill/>
        </p:spPr>
        <p:txBody>
          <a:bodyPr wrap="none" rtlCol="0">
            <a:spAutoFit/>
          </a:bodyPr>
          <a:lstStyle/>
          <a:p>
            <a:r>
              <a:rPr lang="fr-FR" dirty="0"/>
              <a:t>Code natif</a:t>
            </a:r>
          </a:p>
        </p:txBody>
      </p:sp>
    </p:spTree>
    <p:extLst>
      <p:ext uri="{BB962C8B-B14F-4D97-AF65-F5344CB8AC3E}">
        <p14:creationId xmlns:p14="http://schemas.microsoft.com/office/powerpoint/2010/main" val="34870153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Architecture de Xamarin</a:t>
            </a:r>
            <a:endParaRPr lang="fr-FR" sz="4400"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sp>
        <p:nvSpPr>
          <p:cNvPr id="2" name="Rectangle 1">
            <a:extLst>
              <a:ext uri="{FF2B5EF4-FFF2-40B4-BE49-F238E27FC236}">
                <a16:creationId xmlns:a16="http://schemas.microsoft.com/office/drawing/2014/main" id="{7C6DEF16-A7E5-43AA-AB8D-CCD776A991A7}"/>
              </a:ext>
            </a:extLst>
          </p:cNvPr>
          <p:cNvSpPr/>
          <p:nvPr/>
        </p:nvSpPr>
        <p:spPr>
          <a:xfrm>
            <a:off x="1837678" y="1846800"/>
            <a:ext cx="1376039" cy="1109464"/>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Vue</a:t>
            </a:r>
          </a:p>
          <a:p>
            <a:pPr algn="ctr"/>
            <a:r>
              <a:rPr lang="fr-FR" dirty="0">
                <a:solidFill>
                  <a:prstClr val="white"/>
                </a:solidFill>
                <a:latin typeface="Calibri" panose="020F0502020204030204"/>
              </a:rPr>
              <a:t>Android</a:t>
            </a:r>
          </a:p>
          <a:p>
            <a:pPr algn="ctr"/>
            <a:r>
              <a:rPr lang="fr-FR" dirty="0">
                <a:solidFill>
                  <a:prstClr val="white"/>
                </a:solidFill>
                <a:latin typeface="Calibri" panose="020F0502020204030204"/>
              </a:rPr>
              <a:t>(XML)</a:t>
            </a:r>
          </a:p>
        </p:txBody>
      </p:sp>
      <p:sp>
        <p:nvSpPr>
          <p:cNvPr id="6" name="Rectangle 5">
            <a:extLst>
              <a:ext uri="{FF2B5EF4-FFF2-40B4-BE49-F238E27FC236}">
                <a16:creationId xmlns:a16="http://schemas.microsoft.com/office/drawing/2014/main" id="{8DA7CDB0-5DAB-4BE6-8246-D73ABA41ABFB}"/>
              </a:ext>
            </a:extLst>
          </p:cNvPr>
          <p:cNvSpPr/>
          <p:nvPr/>
        </p:nvSpPr>
        <p:spPr>
          <a:xfrm>
            <a:off x="1837677" y="3901737"/>
            <a:ext cx="1376039" cy="1109464"/>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Vue</a:t>
            </a:r>
          </a:p>
          <a:p>
            <a:pPr algn="ctr"/>
            <a:r>
              <a:rPr lang="fr-FR" dirty="0">
                <a:solidFill>
                  <a:prstClr val="white"/>
                </a:solidFill>
                <a:latin typeface="Calibri" panose="020F0502020204030204"/>
              </a:rPr>
              <a:t>iOS</a:t>
            </a:r>
          </a:p>
          <a:p>
            <a:pPr algn="ctr"/>
            <a:r>
              <a:rPr lang="fr-FR" dirty="0">
                <a:solidFill>
                  <a:prstClr val="white"/>
                </a:solidFill>
                <a:latin typeface="Calibri" panose="020F0502020204030204"/>
              </a:rPr>
              <a:t>(Storyboard)</a:t>
            </a:r>
          </a:p>
        </p:txBody>
      </p:sp>
      <p:sp>
        <p:nvSpPr>
          <p:cNvPr id="7" name="Rectangle 6">
            <a:extLst>
              <a:ext uri="{FF2B5EF4-FFF2-40B4-BE49-F238E27FC236}">
                <a16:creationId xmlns:a16="http://schemas.microsoft.com/office/drawing/2014/main" id="{A3C05987-2446-4BA0-95C7-4BA12E858E03}"/>
              </a:ext>
            </a:extLst>
          </p:cNvPr>
          <p:cNvSpPr/>
          <p:nvPr/>
        </p:nvSpPr>
        <p:spPr>
          <a:xfrm>
            <a:off x="4118121" y="2874267"/>
            <a:ext cx="1376039" cy="1109464"/>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Contrôleur</a:t>
            </a:r>
          </a:p>
          <a:p>
            <a:pPr algn="ctr"/>
            <a:r>
              <a:rPr lang="fr-FR" dirty="0">
                <a:solidFill>
                  <a:prstClr val="white"/>
                </a:solidFill>
                <a:latin typeface="Calibri" panose="020F0502020204030204"/>
              </a:rPr>
              <a:t>(C#)</a:t>
            </a:r>
          </a:p>
        </p:txBody>
      </p:sp>
      <p:sp>
        <p:nvSpPr>
          <p:cNvPr id="9" name="Rectangle 8">
            <a:extLst>
              <a:ext uri="{FF2B5EF4-FFF2-40B4-BE49-F238E27FC236}">
                <a16:creationId xmlns:a16="http://schemas.microsoft.com/office/drawing/2014/main" id="{DF3106B4-CE66-46AD-A544-6D8CE0D520BE}"/>
              </a:ext>
            </a:extLst>
          </p:cNvPr>
          <p:cNvSpPr/>
          <p:nvPr/>
        </p:nvSpPr>
        <p:spPr>
          <a:xfrm>
            <a:off x="6386004" y="2874268"/>
            <a:ext cx="1376039" cy="1109464"/>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Service métier</a:t>
            </a:r>
          </a:p>
          <a:p>
            <a:pPr algn="ctr"/>
            <a:r>
              <a:rPr lang="fr-FR" dirty="0">
                <a:solidFill>
                  <a:prstClr val="white"/>
                </a:solidFill>
                <a:latin typeface="Calibri" panose="020F0502020204030204"/>
              </a:rPr>
              <a:t>(C#)</a:t>
            </a:r>
          </a:p>
        </p:txBody>
      </p:sp>
      <p:sp>
        <p:nvSpPr>
          <p:cNvPr id="10" name="Rectangle 9">
            <a:extLst>
              <a:ext uri="{FF2B5EF4-FFF2-40B4-BE49-F238E27FC236}">
                <a16:creationId xmlns:a16="http://schemas.microsoft.com/office/drawing/2014/main" id="{21B93155-B232-4505-BFD0-BE0B241B474F}"/>
              </a:ext>
            </a:extLst>
          </p:cNvPr>
          <p:cNvSpPr/>
          <p:nvPr/>
        </p:nvSpPr>
        <p:spPr>
          <a:xfrm>
            <a:off x="10003006" y="1846799"/>
            <a:ext cx="1376039" cy="1109464"/>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Fonction base niveau Android</a:t>
            </a:r>
          </a:p>
          <a:p>
            <a:pPr algn="ctr"/>
            <a:r>
              <a:rPr lang="fr-FR" dirty="0">
                <a:solidFill>
                  <a:prstClr val="white"/>
                </a:solidFill>
                <a:latin typeface="Calibri" panose="020F0502020204030204"/>
              </a:rPr>
              <a:t>(C#)</a:t>
            </a:r>
          </a:p>
        </p:txBody>
      </p:sp>
      <p:sp>
        <p:nvSpPr>
          <p:cNvPr id="11" name="Rectangle 10">
            <a:extLst>
              <a:ext uri="{FF2B5EF4-FFF2-40B4-BE49-F238E27FC236}">
                <a16:creationId xmlns:a16="http://schemas.microsoft.com/office/drawing/2014/main" id="{8A51ADC6-903D-49E7-B2BF-BE6A3A12D143}"/>
              </a:ext>
            </a:extLst>
          </p:cNvPr>
          <p:cNvSpPr/>
          <p:nvPr/>
        </p:nvSpPr>
        <p:spPr>
          <a:xfrm>
            <a:off x="10003005" y="3942734"/>
            <a:ext cx="1376039" cy="1109464"/>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Fonction base niveau iOS</a:t>
            </a:r>
          </a:p>
          <a:p>
            <a:pPr algn="ctr"/>
            <a:r>
              <a:rPr lang="fr-FR" dirty="0">
                <a:solidFill>
                  <a:prstClr val="white"/>
                </a:solidFill>
                <a:latin typeface="Calibri" panose="020F0502020204030204"/>
              </a:rPr>
              <a:t>(C#)</a:t>
            </a:r>
          </a:p>
        </p:txBody>
      </p:sp>
      <p:cxnSp>
        <p:nvCxnSpPr>
          <p:cNvPr id="21" name="Connecteur droit avec flèche 20">
            <a:extLst>
              <a:ext uri="{FF2B5EF4-FFF2-40B4-BE49-F238E27FC236}">
                <a16:creationId xmlns:a16="http://schemas.microsoft.com/office/drawing/2014/main" id="{552D270B-718A-48EA-99D0-49C333CF72D5}"/>
              </a:ext>
            </a:extLst>
          </p:cNvPr>
          <p:cNvCxnSpPr>
            <a:cxnSpLocks/>
            <a:stCxn id="7" idx="3"/>
            <a:endCxn id="9" idx="1"/>
          </p:cNvCxnSpPr>
          <p:nvPr/>
        </p:nvCxnSpPr>
        <p:spPr>
          <a:xfrm>
            <a:off x="5494160" y="3428999"/>
            <a:ext cx="891844" cy="1"/>
          </a:xfrm>
          <a:prstGeom prst="straightConnector1">
            <a:avLst/>
          </a:prstGeom>
          <a:ln w="38100" cap="flat" cmpd="sng" algn="ctr">
            <a:solidFill>
              <a:srgbClr val="348899"/>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Connecteur : en angle 24">
            <a:extLst>
              <a:ext uri="{FF2B5EF4-FFF2-40B4-BE49-F238E27FC236}">
                <a16:creationId xmlns:a16="http://schemas.microsoft.com/office/drawing/2014/main" id="{25957DF5-9426-4DE4-AB66-155D70D45A7B}"/>
              </a:ext>
            </a:extLst>
          </p:cNvPr>
          <p:cNvCxnSpPr>
            <a:stCxn id="9" idx="2"/>
            <a:endCxn id="11" idx="1"/>
          </p:cNvCxnSpPr>
          <p:nvPr/>
        </p:nvCxnSpPr>
        <p:spPr>
          <a:xfrm rot="16200000" flipH="1">
            <a:off x="8281647" y="2776108"/>
            <a:ext cx="513734" cy="2928981"/>
          </a:xfrm>
          <a:prstGeom prst="bentConnector2">
            <a:avLst/>
          </a:prstGeom>
          <a:ln w="38100" cap="flat" cmpd="sng" algn="ctr">
            <a:solidFill>
              <a:srgbClr val="348899"/>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Connecteur : en angle 28">
            <a:extLst>
              <a:ext uri="{FF2B5EF4-FFF2-40B4-BE49-F238E27FC236}">
                <a16:creationId xmlns:a16="http://schemas.microsoft.com/office/drawing/2014/main" id="{E4DE13AA-63B7-498F-9681-11659ED8FEEB}"/>
              </a:ext>
            </a:extLst>
          </p:cNvPr>
          <p:cNvCxnSpPr>
            <a:cxnSpLocks/>
            <a:stCxn id="9" idx="0"/>
            <a:endCxn id="10" idx="1"/>
          </p:cNvCxnSpPr>
          <p:nvPr/>
        </p:nvCxnSpPr>
        <p:spPr>
          <a:xfrm rot="5400000" flipH="1" flipV="1">
            <a:off x="8302147" y="1173409"/>
            <a:ext cx="472737" cy="2928982"/>
          </a:xfrm>
          <a:prstGeom prst="bentConnector2">
            <a:avLst/>
          </a:prstGeom>
          <a:ln w="38100" cap="flat" cmpd="sng" algn="ctr">
            <a:solidFill>
              <a:srgbClr val="348899"/>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Connecteur droit 18">
            <a:extLst>
              <a:ext uri="{FF2B5EF4-FFF2-40B4-BE49-F238E27FC236}">
                <a16:creationId xmlns:a16="http://schemas.microsoft.com/office/drawing/2014/main" id="{731DBD9F-3A8E-4834-B382-58D17EBC1C1D}"/>
              </a:ext>
            </a:extLst>
          </p:cNvPr>
          <p:cNvCxnSpPr>
            <a:cxnSpLocks/>
          </p:cNvCxnSpPr>
          <p:nvPr/>
        </p:nvCxnSpPr>
        <p:spPr>
          <a:xfrm>
            <a:off x="3497802" y="1380689"/>
            <a:ext cx="0" cy="4287914"/>
          </a:xfrm>
          <a:prstGeom prst="line">
            <a:avLst/>
          </a:prstGeom>
          <a:ln w="28575">
            <a:solidFill>
              <a:srgbClr val="348899"/>
            </a:solidFill>
            <a:prstDash val="lgDash"/>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DABDE688-0043-4BB0-A25D-94B25C9F05B9}"/>
              </a:ext>
            </a:extLst>
          </p:cNvPr>
          <p:cNvCxnSpPr>
            <a:cxnSpLocks/>
          </p:cNvCxnSpPr>
          <p:nvPr/>
        </p:nvCxnSpPr>
        <p:spPr>
          <a:xfrm>
            <a:off x="8213324" y="1448141"/>
            <a:ext cx="0" cy="4287914"/>
          </a:xfrm>
          <a:prstGeom prst="line">
            <a:avLst/>
          </a:prstGeom>
          <a:ln w="28575">
            <a:solidFill>
              <a:srgbClr val="348899"/>
            </a:solidFill>
            <a:prstDash val="lgDash"/>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79F1AE93-42C8-4BDC-BE3F-E2D5754F858E}"/>
              </a:ext>
            </a:extLst>
          </p:cNvPr>
          <p:cNvSpPr txBox="1"/>
          <p:nvPr/>
        </p:nvSpPr>
        <p:spPr>
          <a:xfrm>
            <a:off x="1907578" y="5483937"/>
            <a:ext cx="1236236" cy="369332"/>
          </a:xfrm>
          <a:prstGeom prst="rect">
            <a:avLst/>
          </a:prstGeom>
          <a:noFill/>
        </p:spPr>
        <p:txBody>
          <a:bodyPr wrap="none" rtlCol="0">
            <a:spAutoFit/>
          </a:bodyPr>
          <a:lstStyle/>
          <a:p>
            <a:r>
              <a:rPr lang="fr-FR" dirty="0"/>
              <a:t>Code natif</a:t>
            </a:r>
          </a:p>
        </p:txBody>
      </p:sp>
      <p:sp>
        <p:nvSpPr>
          <p:cNvPr id="26" name="ZoneTexte 25">
            <a:extLst>
              <a:ext uri="{FF2B5EF4-FFF2-40B4-BE49-F238E27FC236}">
                <a16:creationId xmlns:a16="http://schemas.microsoft.com/office/drawing/2014/main" id="{F2DF8BBA-4195-4FEA-B593-F37C5EC18D59}"/>
              </a:ext>
            </a:extLst>
          </p:cNvPr>
          <p:cNvSpPr txBox="1"/>
          <p:nvPr/>
        </p:nvSpPr>
        <p:spPr>
          <a:xfrm>
            <a:off x="5182929" y="5345437"/>
            <a:ext cx="1826141" cy="646331"/>
          </a:xfrm>
          <a:prstGeom prst="rect">
            <a:avLst/>
          </a:prstGeom>
          <a:noFill/>
        </p:spPr>
        <p:txBody>
          <a:bodyPr wrap="none" rtlCol="0">
            <a:spAutoFit/>
          </a:bodyPr>
          <a:lstStyle/>
          <a:p>
            <a:pPr algn="ctr"/>
            <a:r>
              <a:rPr lang="fr-FR" dirty="0"/>
              <a:t>Code</a:t>
            </a:r>
          </a:p>
          <a:p>
            <a:pPr algn="ctr"/>
            <a:r>
              <a:rPr lang="fr-FR" dirty="0"/>
              <a:t>multiplateforme</a:t>
            </a:r>
          </a:p>
        </p:txBody>
      </p:sp>
      <p:sp>
        <p:nvSpPr>
          <p:cNvPr id="27" name="ZoneTexte 26">
            <a:extLst>
              <a:ext uri="{FF2B5EF4-FFF2-40B4-BE49-F238E27FC236}">
                <a16:creationId xmlns:a16="http://schemas.microsoft.com/office/drawing/2014/main" id="{32A3EFFB-BB23-4A31-A650-34DE93689C4D}"/>
              </a:ext>
            </a:extLst>
          </p:cNvPr>
          <p:cNvSpPr txBox="1"/>
          <p:nvPr/>
        </p:nvSpPr>
        <p:spPr>
          <a:xfrm>
            <a:off x="8564442" y="5483937"/>
            <a:ext cx="1236236" cy="369332"/>
          </a:xfrm>
          <a:prstGeom prst="rect">
            <a:avLst/>
          </a:prstGeom>
          <a:noFill/>
        </p:spPr>
        <p:txBody>
          <a:bodyPr wrap="none" rtlCol="0">
            <a:spAutoFit/>
          </a:bodyPr>
          <a:lstStyle/>
          <a:p>
            <a:r>
              <a:rPr lang="fr-FR" dirty="0"/>
              <a:t>Code natif</a:t>
            </a:r>
          </a:p>
        </p:txBody>
      </p:sp>
      <p:cxnSp>
        <p:nvCxnSpPr>
          <p:cNvPr id="24" name="Connecteur : en angle 23">
            <a:extLst>
              <a:ext uri="{FF2B5EF4-FFF2-40B4-BE49-F238E27FC236}">
                <a16:creationId xmlns:a16="http://schemas.microsoft.com/office/drawing/2014/main" id="{C863D197-D528-45CC-9C1B-28E81070F749}"/>
              </a:ext>
            </a:extLst>
          </p:cNvPr>
          <p:cNvCxnSpPr>
            <a:cxnSpLocks/>
            <a:stCxn id="2" idx="3"/>
            <a:endCxn id="7" idx="1"/>
          </p:cNvCxnSpPr>
          <p:nvPr/>
        </p:nvCxnSpPr>
        <p:spPr>
          <a:xfrm>
            <a:off x="3213717" y="2401532"/>
            <a:ext cx="904404" cy="1027467"/>
          </a:xfrm>
          <a:prstGeom prst="bentConnector3">
            <a:avLst>
              <a:gd name="adj1" fmla="val 50000"/>
            </a:avLst>
          </a:prstGeom>
          <a:ln w="38100" cap="flat" cmpd="sng" algn="ctr">
            <a:solidFill>
              <a:srgbClr val="348899"/>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Connecteur : en angle 27">
            <a:extLst>
              <a:ext uri="{FF2B5EF4-FFF2-40B4-BE49-F238E27FC236}">
                <a16:creationId xmlns:a16="http://schemas.microsoft.com/office/drawing/2014/main" id="{B1D32901-2132-4FA7-9A87-8B4C416566CB}"/>
              </a:ext>
            </a:extLst>
          </p:cNvPr>
          <p:cNvCxnSpPr>
            <a:cxnSpLocks/>
            <a:stCxn id="6" idx="3"/>
            <a:endCxn id="7" idx="1"/>
          </p:cNvCxnSpPr>
          <p:nvPr/>
        </p:nvCxnSpPr>
        <p:spPr>
          <a:xfrm flipV="1">
            <a:off x="3213716" y="3428999"/>
            <a:ext cx="904405" cy="1027470"/>
          </a:xfrm>
          <a:prstGeom prst="bentConnector3">
            <a:avLst>
              <a:gd name="adj1" fmla="val 50000"/>
            </a:avLst>
          </a:prstGeom>
          <a:ln w="38100" cap="flat" cmpd="sng" algn="ctr">
            <a:solidFill>
              <a:srgbClr val="348899"/>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214048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556578"/>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Architecture de Xamarin</a:t>
            </a:r>
            <a:endParaRPr lang="fr-FR" sz="4400"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sp>
        <p:nvSpPr>
          <p:cNvPr id="6" name="Rectangle 5">
            <a:extLst>
              <a:ext uri="{FF2B5EF4-FFF2-40B4-BE49-F238E27FC236}">
                <a16:creationId xmlns:a16="http://schemas.microsoft.com/office/drawing/2014/main" id="{8DA7CDB0-5DAB-4BE6-8246-D73ABA41ABFB}"/>
              </a:ext>
            </a:extLst>
          </p:cNvPr>
          <p:cNvSpPr/>
          <p:nvPr/>
        </p:nvSpPr>
        <p:spPr>
          <a:xfrm>
            <a:off x="4305670" y="4931740"/>
            <a:ext cx="3710866" cy="670020"/>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Noyau Linux</a:t>
            </a:r>
          </a:p>
        </p:txBody>
      </p:sp>
      <p:sp>
        <p:nvSpPr>
          <p:cNvPr id="31" name="Rectangle 30">
            <a:extLst>
              <a:ext uri="{FF2B5EF4-FFF2-40B4-BE49-F238E27FC236}">
                <a16:creationId xmlns:a16="http://schemas.microsoft.com/office/drawing/2014/main" id="{921E4BD2-FDDD-45CB-98A9-4988AD37B9C5}"/>
              </a:ext>
            </a:extLst>
          </p:cNvPr>
          <p:cNvSpPr/>
          <p:nvPr/>
        </p:nvSpPr>
        <p:spPr>
          <a:xfrm>
            <a:off x="4305670" y="4174486"/>
            <a:ext cx="3710866" cy="670020"/>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Système d’exploitation</a:t>
            </a:r>
          </a:p>
        </p:txBody>
      </p:sp>
      <p:sp>
        <p:nvSpPr>
          <p:cNvPr id="32" name="Rectangle 31">
            <a:extLst>
              <a:ext uri="{FF2B5EF4-FFF2-40B4-BE49-F238E27FC236}">
                <a16:creationId xmlns:a16="http://schemas.microsoft.com/office/drawing/2014/main" id="{598C30FF-0995-47BF-A8AE-609059DF5784}"/>
              </a:ext>
            </a:extLst>
          </p:cNvPr>
          <p:cNvSpPr/>
          <p:nvPr/>
        </p:nvSpPr>
        <p:spPr>
          <a:xfrm>
            <a:off x="4305670" y="5688994"/>
            <a:ext cx="1180730" cy="445480"/>
          </a:xfrm>
          <a:prstGeom prst="rect">
            <a:avLst/>
          </a:prstGeom>
          <a:solidFill>
            <a:srgbClr val="3488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Capteurs</a:t>
            </a:r>
          </a:p>
        </p:txBody>
      </p:sp>
      <p:sp>
        <p:nvSpPr>
          <p:cNvPr id="33" name="Rectangle 32">
            <a:extLst>
              <a:ext uri="{FF2B5EF4-FFF2-40B4-BE49-F238E27FC236}">
                <a16:creationId xmlns:a16="http://schemas.microsoft.com/office/drawing/2014/main" id="{8A9D956E-1C8F-4644-B4C3-1B214D88FAF5}"/>
              </a:ext>
            </a:extLst>
          </p:cNvPr>
          <p:cNvSpPr/>
          <p:nvPr/>
        </p:nvSpPr>
        <p:spPr>
          <a:xfrm>
            <a:off x="5570738" y="5688994"/>
            <a:ext cx="1180730" cy="445480"/>
          </a:xfrm>
          <a:prstGeom prst="rect">
            <a:avLst/>
          </a:prstGeom>
          <a:solidFill>
            <a:srgbClr val="3488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dirty="0">
                <a:solidFill>
                  <a:prstClr val="white"/>
                </a:solidFill>
                <a:latin typeface="Calibri" panose="020F0502020204030204"/>
              </a:rPr>
              <a:t>Ecran</a:t>
            </a:r>
          </a:p>
        </p:txBody>
      </p:sp>
      <p:sp>
        <p:nvSpPr>
          <p:cNvPr id="34" name="Rectangle 33">
            <a:extLst>
              <a:ext uri="{FF2B5EF4-FFF2-40B4-BE49-F238E27FC236}">
                <a16:creationId xmlns:a16="http://schemas.microsoft.com/office/drawing/2014/main" id="{3692B8A0-D0BC-41F4-B9F2-B9D4156603CF}"/>
              </a:ext>
            </a:extLst>
          </p:cNvPr>
          <p:cNvSpPr/>
          <p:nvPr/>
        </p:nvSpPr>
        <p:spPr>
          <a:xfrm>
            <a:off x="6835806" y="5688994"/>
            <a:ext cx="1180730" cy="445480"/>
          </a:xfrm>
          <a:prstGeom prst="rect">
            <a:avLst/>
          </a:prstGeom>
          <a:solidFill>
            <a:srgbClr val="3488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dirty="0">
                <a:solidFill>
                  <a:prstClr val="white"/>
                </a:solidFill>
                <a:latin typeface="Calibri" panose="020F0502020204030204"/>
              </a:rPr>
              <a:t>Téléphone</a:t>
            </a:r>
          </a:p>
        </p:txBody>
      </p:sp>
      <p:sp>
        <p:nvSpPr>
          <p:cNvPr id="35" name="Rectangle 34">
            <a:extLst>
              <a:ext uri="{FF2B5EF4-FFF2-40B4-BE49-F238E27FC236}">
                <a16:creationId xmlns:a16="http://schemas.microsoft.com/office/drawing/2014/main" id="{ECFAB4C1-7ABA-424E-8F6E-A7FCB68255C3}"/>
              </a:ext>
            </a:extLst>
          </p:cNvPr>
          <p:cNvSpPr/>
          <p:nvPr/>
        </p:nvSpPr>
        <p:spPr>
          <a:xfrm>
            <a:off x="4305670" y="3422470"/>
            <a:ext cx="3710866" cy="670020"/>
          </a:xfrm>
          <a:prstGeom prst="rect">
            <a:avLst/>
          </a:prstGeom>
          <a:solidFill>
            <a:srgbClr val="ACC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API iOS/Android</a:t>
            </a:r>
          </a:p>
        </p:txBody>
      </p:sp>
      <p:sp>
        <p:nvSpPr>
          <p:cNvPr id="36" name="Rectangle 35">
            <a:extLst>
              <a:ext uri="{FF2B5EF4-FFF2-40B4-BE49-F238E27FC236}">
                <a16:creationId xmlns:a16="http://schemas.microsoft.com/office/drawing/2014/main" id="{D7C34BCF-097C-41EA-8379-082787371A32}"/>
              </a:ext>
            </a:extLst>
          </p:cNvPr>
          <p:cNvSpPr/>
          <p:nvPr/>
        </p:nvSpPr>
        <p:spPr>
          <a:xfrm>
            <a:off x="4305670" y="2642101"/>
            <a:ext cx="3710866" cy="670020"/>
          </a:xfrm>
          <a:prstGeom prst="rect">
            <a:avLst/>
          </a:prstGeom>
          <a:solidFill>
            <a:srgbClr val="2F324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dirty="0">
                <a:solidFill>
                  <a:prstClr val="white"/>
                </a:solidFill>
                <a:latin typeface="Calibri" panose="020F0502020204030204"/>
              </a:rPr>
              <a:t>Binding Xamarin &lt;-&gt; API native</a:t>
            </a:r>
          </a:p>
        </p:txBody>
      </p:sp>
      <p:sp>
        <p:nvSpPr>
          <p:cNvPr id="37" name="Rectangle 36">
            <a:extLst>
              <a:ext uri="{FF2B5EF4-FFF2-40B4-BE49-F238E27FC236}">
                <a16:creationId xmlns:a16="http://schemas.microsoft.com/office/drawing/2014/main" id="{F605C770-447C-4402-813D-9987A21FE2CA}"/>
              </a:ext>
            </a:extLst>
          </p:cNvPr>
          <p:cNvSpPr/>
          <p:nvPr/>
        </p:nvSpPr>
        <p:spPr>
          <a:xfrm>
            <a:off x="4305670" y="1887372"/>
            <a:ext cx="3710866" cy="670020"/>
          </a:xfrm>
          <a:prstGeom prst="rect">
            <a:avLst/>
          </a:prstGeom>
          <a:solidFill>
            <a:srgbClr val="2F324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dirty="0">
                <a:solidFill>
                  <a:prstClr val="white"/>
                </a:solidFill>
                <a:latin typeface="Calibri" panose="020F0502020204030204"/>
              </a:rPr>
              <a:t>Interpréteur Mono</a:t>
            </a:r>
          </a:p>
        </p:txBody>
      </p:sp>
      <p:sp>
        <p:nvSpPr>
          <p:cNvPr id="38" name="Rectangle 37">
            <a:extLst>
              <a:ext uri="{FF2B5EF4-FFF2-40B4-BE49-F238E27FC236}">
                <a16:creationId xmlns:a16="http://schemas.microsoft.com/office/drawing/2014/main" id="{E1B9FD6A-1526-4FAD-96E2-50E5DFE08EF7}"/>
              </a:ext>
            </a:extLst>
          </p:cNvPr>
          <p:cNvSpPr/>
          <p:nvPr/>
        </p:nvSpPr>
        <p:spPr>
          <a:xfrm>
            <a:off x="4305670" y="1137876"/>
            <a:ext cx="3710866" cy="670020"/>
          </a:xfrm>
          <a:prstGeom prst="rect">
            <a:avLst/>
          </a:prstGeom>
          <a:solidFill>
            <a:srgbClr val="2F3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prstClr val="white"/>
                </a:solidFill>
                <a:latin typeface="Calibri" panose="020F0502020204030204"/>
              </a:rPr>
              <a:t>Code C#</a:t>
            </a:r>
          </a:p>
        </p:txBody>
      </p:sp>
      <p:sp>
        <p:nvSpPr>
          <p:cNvPr id="3" name="Accolade ouvrante 2">
            <a:extLst>
              <a:ext uri="{FF2B5EF4-FFF2-40B4-BE49-F238E27FC236}">
                <a16:creationId xmlns:a16="http://schemas.microsoft.com/office/drawing/2014/main" id="{08CF091B-1CB1-4FE7-B716-D63C17DF3DBF}"/>
              </a:ext>
            </a:extLst>
          </p:cNvPr>
          <p:cNvSpPr/>
          <p:nvPr/>
        </p:nvSpPr>
        <p:spPr>
          <a:xfrm>
            <a:off x="4012707" y="1137876"/>
            <a:ext cx="213064" cy="2174245"/>
          </a:xfrm>
          <a:prstGeom prst="leftBrace">
            <a:avLst/>
          </a:prstGeom>
          <a:ln w="28575">
            <a:solidFill>
              <a:srgbClr val="3488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9" name="Accolade ouvrante 38">
            <a:extLst>
              <a:ext uri="{FF2B5EF4-FFF2-40B4-BE49-F238E27FC236}">
                <a16:creationId xmlns:a16="http://schemas.microsoft.com/office/drawing/2014/main" id="{5D78586D-B577-4CD8-AC31-86FB4A133EF7}"/>
              </a:ext>
            </a:extLst>
          </p:cNvPr>
          <p:cNvSpPr/>
          <p:nvPr/>
        </p:nvSpPr>
        <p:spPr>
          <a:xfrm>
            <a:off x="3996432" y="3429000"/>
            <a:ext cx="213064" cy="2174245"/>
          </a:xfrm>
          <a:prstGeom prst="leftBrace">
            <a:avLst/>
          </a:prstGeom>
          <a:ln w="28575">
            <a:solidFill>
              <a:srgbClr val="3488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0" name="ZoneTexte 39">
            <a:extLst>
              <a:ext uri="{FF2B5EF4-FFF2-40B4-BE49-F238E27FC236}">
                <a16:creationId xmlns:a16="http://schemas.microsoft.com/office/drawing/2014/main" id="{6891A1D5-968D-4CC3-8F25-F593180AA74C}"/>
              </a:ext>
            </a:extLst>
          </p:cNvPr>
          <p:cNvSpPr txBox="1"/>
          <p:nvPr/>
        </p:nvSpPr>
        <p:spPr>
          <a:xfrm>
            <a:off x="2696572" y="2040686"/>
            <a:ext cx="1043876" cy="369332"/>
          </a:xfrm>
          <a:prstGeom prst="rect">
            <a:avLst/>
          </a:prstGeom>
          <a:noFill/>
        </p:spPr>
        <p:txBody>
          <a:bodyPr wrap="none" rtlCol="0">
            <a:spAutoFit/>
          </a:bodyPr>
          <a:lstStyle/>
          <a:p>
            <a:r>
              <a:rPr lang="fr-FR" dirty="0"/>
              <a:t>Xamarin</a:t>
            </a:r>
          </a:p>
        </p:txBody>
      </p:sp>
      <p:sp>
        <p:nvSpPr>
          <p:cNvPr id="41" name="ZoneTexte 40">
            <a:extLst>
              <a:ext uri="{FF2B5EF4-FFF2-40B4-BE49-F238E27FC236}">
                <a16:creationId xmlns:a16="http://schemas.microsoft.com/office/drawing/2014/main" id="{7194B6E4-6B6D-4233-BEFB-738EFD937E3D}"/>
              </a:ext>
            </a:extLst>
          </p:cNvPr>
          <p:cNvSpPr txBox="1"/>
          <p:nvPr/>
        </p:nvSpPr>
        <p:spPr>
          <a:xfrm>
            <a:off x="2413948" y="4263317"/>
            <a:ext cx="1582484" cy="369332"/>
          </a:xfrm>
          <a:prstGeom prst="rect">
            <a:avLst/>
          </a:prstGeom>
          <a:noFill/>
        </p:spPr>
        <p:txBody>
          <a:bodyPr wrap="none" rtlCol="0">
            <a:spAutoFit/>
          </a:bodyPr>
          <a:lstStyle/>
          <a:p>
            <a:r>
              <a:rPr lang="fr-FR" dirty="0"/>
              <a:t>Système natif</a:t>
            </a:r>
          </a:p>
        </p:txBody>
      </p:sp>
      <p:sp>
        <p:nvSpPr>
          <p:cNvPr id="42" name="ZoneTexte 41">
            <a:extLst>
              <a:ext uri="{FF2B5EF4-FFF2-40B4-BE49-F238E27FC236}">
                <a16:creationId xmlns:a16="http://schemas.microsoft.com/office/drawing/2014/main" id="{7E8EB37D-EC77-481F-B817-97FDFAD0A599}"/>
              </a:ext>
            </a:extLst>
          </p:cNvPr>
          <p:cNvSpPr txBox="1"/>
          <p:nvPr/>
        </p:nvSpPr>
        <p:spPr>
          <a:xfrm>
            <a:off x="2755397" y="5727068"/>
            <a:ext cx="1005403" cy="369332"/>
          </a:xfrm>
          <a:prstGeom prst="rect">
            <a:avLst/>
          </a:prstGeom>
          <a:noFill/>
        </p:spPr>
        <p:txBody>
          <a:bodyPr wrap="none" rtlCol="0">
            <a:spAutoFit/>
          </a:bodyPr>
          <a:lstStyle/>
          <a:p>
            <a:r>
              <a:rPr lang="fr-FR" dirty="0"/>
              <a:t>Matériel</a:t>
            </a:r>
          </a:p>
        </p:txBody>
      </p:sp>
    </p:spTree>
    <p:extLst>
      <p:ext uri="{BB962C8B-B14F-4D97-AF65-F5344CB8AC3E}">
        <p14:creationId xmlns:p14="http://schemas.microsoft.com/office/powerpoint/2010/main" val="27891537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Architecture de Xamarin</a:t>
            </a:r>
            <a:endParaRPr lang="fr-FR" sz="4400"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sp>
        <p:nvSpPr>
          <p:cNvPr id="266" name="CustomShape 3"/>
          <p:cNvSpPr/>
          <p:nvPr/>
        </p:nvSpPr>
        <p:spPr>
          <a:xfrm>
            <a:off x="1017636" y="1989657"/>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En fonction de l’approche utilisée, Xamarin promet de pouvoir mutualiser entre 50 et 80% du code source</a:t>
            </a:r>
          </a:p>
          <a:p>
            <a:pPr>
              <a:lnSpc>
                <a:spcPct val="115000"/>
              </a:lnSpc>
              <a:spcBef>
                <a:spcPts val="499"/>
              </a:spcBef>
              <a:spcAft>
                <a:spcPts val="1001"/>
              </a:spcAft>
            </a:pPr>
            <a:endParaRPr lang="fr-FR" sz="2400" b="0" strike="noStrike" spc="-1" dirty="0">
              <a:solidFill>
                <a:srgbClr val="343642"/>
              </a:solidFill>
              <a:latin typeface="Segoe UI"/>
            </a:endParaRPr>
          </a:p>
          <a:p>
            <a:pPr>
              <a:lnSpc>
                <a:spcPct val="115000"/>
              </a:lnSpc>
              <a:spcBef>
                <a:spcPts val="499"/>
              </a:spcBef>
              <a:spcAft>
                <a:spcPts val="1001"/>
              </a:spcAft>
            </a:pPr>
            <a:r>
              <a:rPr lang="fr-FR" sz="2400" spc="-1" dirty="0">
                <a:solidFill>
                  <a:srgbClr val="343642"/>
                </a:solidFill>
                <a:latin typeface="Segoe UI"/>
              </a:rPr>
              <a:t>Les 50 à 20% restants constituent la vue, qui doit être implémentée en natif pour respecter les contraintes de performance et d’intégration à la plateforme</a:t>
            </a:r>
            <a:endParaRPr lang="fr-FR" sz="2400" b="0" strike="noStrike" spc="-1" dirty="0">
              <a:solidFill>
                <a:srgbClr val="343642"/>
              </a:solidFill>
              <a:latin typeface="Segoe UI"/>
            </a:endParaRPr>
          </a:p>
          <a:p>
            <a:pP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39892675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390300-7D95-4B8D-B946-F8F062908BDD}"/>
              </a:ext>
            </a:extLst>
          </p:cNvPr>
          <p:cNvSpPr>
            <a:spLocks noGrp="1"/>
          </p:cNvSpPr>
          <p:nvPr>
            <p:ph type="title"/>
          </p:nvPr>
        </p:nvSpPr>
        <p:spPr>
          <a:xfrm>
            <a:off x="339365" y="636718"/>
            <a:ext cx="11558596" cy="1210628"/>
          </a:xfrm>
        </p:spPr>
        <p:txBody>
          <a:bodyPr/>
          <a:lstStyle/>
          <a:p>
            <a:pPr>
              <a:lnSpc>
                <a:spcPct val="100000"/>
              </a:lnSpc>
            </a:pPr>
            <a:r>
              <a:rPr lang="fr-FR" spc="-1" dirty="0">
                <a:latin typeface="Segoe UI Light"/>
              </a:rPr>
              <a:t>Forces et faiblesses de Xamarin</a:t>
            </a:r>
            <a:endParaRPr lang="fr-FR" spc="-1" dirty="0">
              <a:solidFill>
                <a:srgbClr val="000000"/>
              </a:solidFill>
              <a:latin typeface="Calibri"/>
            </a:endParaRPr>
          </a:p>
        </p:txBody>
      </p:sp>
      <p:sp>
        <p:nvSpPr>
          <p:cNvPr id="4" name="Espace réservé du texte 3">
            <a:extLst>
              <a:ext uri="{FF2B5EF4-FFF2-40B4-BE49-F238E27FC236}">
                <a16:creationId xmlns:a16="http://schemas.microsoft.com/office/drawing/2014/main" id="{8A348C51-6ABD-4DCC-B341-DEC6E1059B2E}"/>
              </a:ext>
            </a:extLst>
          </p:cNvPr>
          <p:cNvSpPr>
            <a:spLocks noGrp="1"/>
          </p:cNvSpPr>
          <p:nvPr>
            <p:ph type="body" sz="quarter" idx="14"/>
          </p:nvPr>
        </p:nvSpPr>
        <p:spPr/>
        <p:txBody>
          <a:bodyPr/>
          <a:lstStyle/>
          <a:p>
            <a:pPr>
              <a:lnSpc>
                <a:spcPct val="100000"/>
              </a:lnSpc>
              <a:spcBef>
                <a:spcPts val="1001"/>
              </a:spcBef>
            </a:pPr>
            <a:r>
              <a:rPr lang="fr-FR" spc="-1" dirty="0">
                <a:latin typeface="Segoe UI Light"/>
              </a:rPr>
              <a:t>Présentation de Xamarin</a:t>
            </a:r>
          </a:p>
        </p:txBody>
      </p:sp>
      <p:sp>
        <p:nvSpPr>
          <p:cNvPr id="21" name="ZoneTexte 20">
            <a:extLst>
              <a:ext uri="{FF2B5EF4-FFF2-40B4-BE49-F238E27FC236}">
                <a16:creationId xmlns:a16="http://schemas.microsoft.com/office/drawing/2014/main" id="{1C4A62C0-EED1-49BD-8ADE-697ED2DD6018}"/>
              </a:ext>
            </a:extLst>
          </p:cNvPr>
          <p:cNvSpPr txBox="1"/>
          <p:nvPr/>
        </p:nvSpPr>
        <p:spPr>
          <a:xfrm>
            <a:off x="7165340" y="1558621"/>
            <a:ext cx="4440238" cy="374829"/>
          </a:xfrm>
          <a:prstGeom prst="rect">
            <a:avLst/>
          </a:prstGeom>
        </p:spPr>
        <p:txBody>
          <a:bodyPr vert="horz" wrap="none" lIns="91440" tIns="45720" rIns="91440" bIns="45720" rtlCol="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rPr>
              <a:t>50 à 80% du code mutualisé</a:t>
            </a:r>
          </a:p>
        </p:txBody>
      </p:sp>
      <p:sp>
        <p:nvSpPr>
          <p:cNvPr id="23" name="ZoneTexte 22">
            <a:extLst>
              <a:ext uri="{FF2B5EF4-FFF2-40B4-BE49-F238E27FC236}">
                <a16:creationId xmlns:a16="http://schemas.microsoft.com/office/drawing/2014/main" id="{7599E88A-06CE-4B9E-AE0A-CC2113738E57}"/>
              </a:ext>
            </a:extLst>
          </p:cNvPr>
          <p:cNvSpPr txBox="1"/>
          <p:nvPr/>
        </p:nvSpPr>
        <p:spPr>
          <a:xfrm>
            <a:off x="7165340" y="2706640"/>
            <a:ext cx="4440238" cy="374828"/>
          </a:xfrm>
          <a:prstGeom prst="rect">
            <a:avLst/>
          </a:prstGeom>
        </p:spPr>
        <p:txBody>
          <a:bodyPr vert="horz" wrap="none" lIns="91440" tIns="45720" rIns="91440" bIns="45720" rtlCol="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rPr>
              <a:t>Les performances du natif</a:t>
            </a:r>
          </a:p>
        </p:txBody>
      </p:sp>
      <p:sp>
        <p:nvSpPr>
          <p:cNvPr id="24" name="ZoneTexte 23">
            <a:extLst>
              <a:ext uri="{FF2B5EF4-FFF2-40B4-BE49-F238E27FC236}">
                <a16:creationId xmlns:a16="http://schemas.microsoft.com/office/drawing/2014/main" id="{39E64FA2-C610-4079-8851-C59432C0B5DC}"/>
              </a:ext>
            </a:extLst>
          </p:cNvPr>
          <p:cNvSpPr txBox="1"/>
          <p:nvPr/>
        </p:nvSpPr>
        <p:spPr>
          <a:xfrm>
            <a:off x="7165340" y="3724961"/>
            <a:ext cx="4440238" cy="616220"/>
          </a:xfrm>
          <a:prstGeom prst="rect">
            <a:avLst/>
          </a:prstGeom>
        </p:spPr>
        <p:txBody>
          <a:bodyPr vert="horz" wrap="none" lIns="91440" tIns="45720" rIns="91440" bIns="45720" rtlCol="0" anchor="ctr" anchorCtr="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rPr>
              <a:t>Une interface complètement intégrée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rPr>
              <a:t>à la plateforme</a:t>
            </a:r>
          </a:p>
        </p:txBody>
      </p:sp>
      <p:sp>
        <p:nvSpPr>
          <p:cNvPr id="25" name="ZoneTexte 24">
            <a:extLst>
              <a:ext uri="{FF2B5EF4-FFF2-40B4-BE49-F238E27FC236}">
                <a16:creationId xmlns:a16="http://schemas.microsoft.com/office/drawing/2014/main" id="{619996FE-449E-493E-9335-EEE2935F1E87}"/>
              </a:ext>
            </a:extLst>
          </p:cNvPr>
          <p:cNvSpPr txBox="1"/>
          <p:nvPr/>
        </p:nvSpPr>
        <p:spPr>
          <a:xfrm>
            <a:off x="7165340" y="4837530"/>
            <a:ext cx="4440238" cy="457200"/>
          </a:xfrm>
          <a:prstGeom prst="rect">
            <a:avLst/>
          </a:prstGeom>
        </p:spPr>
        <p:txBody>
          <a:bodyPr vert="horz" wrap="none" lIns="91440" tIns="45720" rIns="91440" bIns="45720" rtlCol="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rPr>
              <a:t>Un langage unique : C#</a:t>
            </a:r>
          </a:p>
        </p:txBody>
      </p:sp>
      <p:sp>
        <p:nvSpPr>
          <p:cNvPr id="28" name="ZoneTexte 27">
            <a:extLst>
              <a:ext uri="{FF2B5EF4-FFF2-40B4-BE49-F238E27FC236}">
                <a16:creationId xmlns:a16="http://schemas.microsoft.com/office/drawing/2014/main" id="{693A97FE-117E-4BA8-B049-ADA2C43BA7AA}"/>
              </a:ext>
            </a:extLst>
          </p:cNvPr>
          <p:cNvSpPr txBox="1"/>
          <p:nvPr/>
        </p:nvSpPr>
        <p:spPr>
          <a:xfrm>
            <a:off x="339365" y="1142900"/>
            <a:ext cx="5638800" cy="3783981"/>
          </a:xfrm>
          <a:prstGeom prst="rect">
            <a:avLst/>
          </a:prstGeom>
        </p:spPr>
        <p:txBody>
          <a:bodyPr vert="horz" wrap="none"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6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rPr>
              <a:t>Les + </a:t>
            </a:r>
          </a:p>
        </p:txBody>
      </p:sp>
    </p:spTree>
    <p:extLst>
      <p:ext uri="{BB962C8B-B14F-4D97-AF65-F5344CB8AC3E}">
        <p14:creationId xmlns:p14="http://schemas.microsoft.com/office/powerpoint/2010/main" val="2260892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390300-7D95-4B8D-B946-F8F062908BDD}"/>
              </a:ext>
            </a:extLst>
          </p:cNvPr>
          <p:cNvSpPr>
            <a:spLocks noGrp="1"/>
          </p:cNvSpPr>
          <p:nvPr>
            <p:ph type="title"/>
          </p:nvPr>
        </p:nvSpPr>
        <p:spPr>
          <a:xfrm>
            <a:off x="339365" y="636718"/>
            <a:ext cx="11558596" cy="1210628"/>
          </a:xfrm>
        </p:spPr>
        <p:txBody>
          <a:bodyPr/>
          <a:lstStyle/>
          <a:p>
            <a:pPr>
              <a:lnSpc>
                <a:spcPct val="100000"/>
              </a:lnSpc>
            </a:pPr>
            <a:r>
              <a:rPr lang="fr-FR" spc="-1" dirty="0">
                <a:latin typeface="Segoe UI Light"/>
              </a:rPr>
              <a:t>Forces et faiblesses de Xamarin</a:t>
            </a:r>
            <a:endParaRPr lang="fr-FR" spc="-1" dirty="0">
              <a:solidFill>
                <a:srgbClr val="000000"/>
              </a:solidFill>
              <a:latin typeface="Calibri"/>
            </a:endParaRPr>
          </a:p>
        </p:txBody>
      </p:sp>
      <p:sp>
        <p:nvSpPr>
          <p:cNvPr id="4" name="Espace réservé du texte 3">
            <a:extLst>
              <a:ext uri="{FF2B5EF4-FFF2-40B4-BE49-F238E27FC236}">
                <a16:creationId xmlns:a16="http://schemas.microsoft.com/office/drawing/2014/main" id="{8A348C51-6ABD-4DCC-B341-DEC6E1059B2E}"/>
              </a:ext>
            </a:extLst>
          </p:cNvPr>
          <p:cNvSpPr>
            <a:spLocks noGrp="1"/>
          </p:cNvSpPr>
          <p:nvPr>
            <p:ph type="body" sz="quarter" idx="14"/>
          </p:nvPr>
        </p:nvSpPr>
        <p:spPr/>
        <p:txBody>
          <a:bodyPr/>
          <a:lstStyle/>
          <a:p>
            <a:pPr>
              <a:lnSpc>
                <a:spcPct val="100000"/>
              </a:lnSpc>
              <a:spcBef>
                <a:spcPts val="1001"/>
              </a:spcBef>
            </a:pPr>
            <a:r>
              <a:rPr lang="fr-FR" spc="-1" dirty="0">
                <a:latin typeface="Segoe UI Light"/>
              </a:rPr>
              <a:t>Présentation de Xamarin</a:t>
            </a:r>
          </a:p>
        </p:txBody>
      </p:sp>
      <p:sp>
        <p:nvSpPr>
          <p:cNvPr id="21" name="ZoneTexte 20">
            <a:extLst>
              <a:ext uri="{FF2B5EF4-FFF2-40B4-BE49-F238E27FC236}">
                <a16:creationId xmlns:a16="http://schemas.microsoft.com/office/drawing/2014/main" id="{1C4A62C0-EED1-49BD-8ADE-697ED2DD6018}"/>
              </a:ext>
            </a:extLst>
          </p:cNvPr>
          <p:cNvSpPr txBox="1"/>
          <p:nvPr/>
        </p:nvSpPr>
        <p:spPr>
          <a:xfrm>
            <a:off x="7165340" y="1558621"/>
            <a:ext cx="4440238" cy="374829"/>
          </a:xfrm>
          <a:prstGeom prst="rect">
            <a:avLst/>
          </a:prstGeom>
        </p:spPr>
        <p:txBody>
          <a:bodyPr vert="horz" wrap="none" lIns="91440" tIns="45720" rIns="91440" bIns="45720" rtlCol="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rPr>
              <a:t>Nécessité de se former à C#</a:t>
            </a:r>
          </a:p>
        </p:txBody>
      </p:sp>
      <p:sp>
        <p:nvSpPr>
          <p:cNvPr id="23" name="ZoneTexte 22">
            <a:extLst>
              <a:ext uri="{FF2B5EF4-FFF2-40B4-BE49-F238E27FC236}">
                <a16:creationId xmlns:a16="http://schemas.microsoft.com/office/drawing/2014/main" id="{7599E88A-06CE-4B9E-AE0A-CC2113738E57}"/>
              </a:ext>
            </a:extLst>
          </p:cNvPr>
          <p:cNvSpPr txBox="1"/>
          <p:nvPr/>
        </p:nvSpPr>
        <p:spPr>
          <a:xfrm>
            <a:off x="7165340" y="2706640"/>
            <a:ext cx="4440238" cy="374828"/>
          </a:xfrm>
          <a:prstGeom prst="rect">
            <a:avLst/>
          </a:prstGeom>
        </p:spPr>
        <p:txBody>
          <a:bodyPr vert="horz" wrap="none" lIns="91440" tIns="45720" rIns="91440" bIns="45720" rtlCol="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2F3240"/>
                </a:solidFill>
                <a:latin typeface="Segoe UI Semibold" panose="020B0702040204020203" pitchFamily="34" charset="0"/>
                <a:cs typeface="Segoe UI Semibold" panose="020B0702040204020203" pitchFamily="34" charset="0"/>
              </a:rPr>
              <a:t>Nécessité d’utiliser l’IDE Visual Studio</a:t>
            </a:r>
            <a:endParaRPr kumimoji="0" lang="fr-FR" sz="18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endParaRPr>
          </a:p>
        </p:txBody>
      </p:sp>
      <p:sp>
        <p:nvSpPr>
          <p:cNvPr id="24" name="ZoneTexte 23">
            <a:extLst>
              <a:ext uri="{FF2B5EF4-FFF2-40B4-BE49-F238E27FC236}">
                <a16:creationId xmlns:a16="http://schemas.microsoft.com/office/drawing/2014/main" id="{39E64FA2-C610-4079-8851-C59432C0B5DC}"/>
              </a:ext>
            </a:extLst>
          </p:cNvPr>
          <p:cNvSpPr txBox="1"/>
          <p:nvPr/>
        </p:nvSpPr>
        <p:spPr>
          <a:xfrm>
            <a:off x="7165340" y="3724961"/>
            <a:ext cx="4440238" cy="432659"/>
          </a:xfrm>
          <a:prstGeom prst="rect">
            <a:avLst/>
          </a:prstGeom>
        </p:spPr>
        <p:txBody>
          <a:bodyPr vert="horz" wrap="none" lIns="91440" tIns="45720" rIns="91440" bIns="45720" rtlCol="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rPr>
              <a:t>Développement en double des vues</a:t>
            </a:r>
          </a:p>
        </p:txBody>
      </p:sp>
      <p:sp>
        <p:nvSpPr>
          <p:cNvPr id="25" name="ZoneTexte 24">
            <a:extLst>
              <a:ext uri="{FF2B5EF4-FFF2-40B4-BE49-F238E27FC236}">
                <a16:creationId xmlns:a16="http://schemas.microsoft.com/office/drawing/2014/main" id="{619996FE-449E-493E-9335-EEE2935F1E87}"/>
              </a:ext>
            </a:extLst>
          </p:cNvPr>
          <p:cNvSpPr txBox="1"/>
          <p:nvPr/>
        </p:nvSpPr>
        <p:spPr>
          <a:xfrm>
            <a:off x="7165340" y="4837529"/>
            <a:ext cx="4440238" cy="631115"/>
          </a:xfrm>
          <a:prstGeom prst="rect">
            <a:avLst/>
          </a:prstGeom>
        </p:spPr>
        <p:txBody>
          <a:bodyPr vert="horz" wrap="none" lIns="91440" tIns="45720" rIns="91440" bIns="45720" rtlCol="0" anchor="ctr" anchorCtr="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rPr>
              <a:t>Conception et architecture orientées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rPr>
              <a:t>mutualisation</a:t>
            </a:r>
          </a:p>
        </p:txBody>
      </p:sp>
      <p:sp>
        <p:nvSpPr>
          <p:cNvPr id="28" name="ZoneTexte 27">
            <a:extLst>
              <a:ext uri="{FF2B5EF4-FFF2-40B4-BE49-F238E27FC236}">
                <a16:creationId xmlns:a16="http://schemas.microsoft.com/office/drawing/2014/main" id="{693A97FE-117E-4BA8-B049-ADA2C43BA7AA}"/>
              </a:ext>
            </a:extLst>
          </p:cNvPr>
          <p:cNvSpPr txBox="1"/>
          <p:nvPr/>
        </p:nvSpPr>
        <p:spPr>
          <a:xfrm>
            <a:off x="339365" y="1142900"/>
            <a:ext cx="5638800" cy="3783981"/>
          </a:xfrm>
          <a:prstGeom prst="rect">
            <a:avLst/>
          </a:prstGeom>
        </p:spPr>
        <p:txBody>
          <a:bodyPr vert="horz" wrap="none"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6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rPr>
              <a:t>Les - </a:t>
            </a:r>
          </a:p>
        </p:txBody>
      </p:sp>
    </p:spTree>
    <p:extLst>
      <p:ext uri="{BB962C8B-B14F-4D97-AF65-F5344CB8AC3E}">
        <p14:creationId xmlns:p14="http://schemas.microsoft.com/office/powerpoint/2010/main" val="177760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Forces et faiblesses de Xamarin</a:t>
            </a:r>
            <a:endParaRPr lang="fr-FR" sz="4400"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sp>
        <p:nvSpPr>
          <p:cNvPr id="266" name="CustomShape 3"/>
          <p:cNvSpPr/>
          <p:nvPr/>
        </p:nvSpPr>
        <p:spPr>
          <a:xfrm>
            <a:off x="1179360" y="186084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err="1">
                <a:solidFill>
                  <a:srgbClr val="343642"/>
                </a:solidFill>
                <a:latin typeface="Segoe UI"/>
              </a:rPr>
              <a:t>Xamarin</a:t>
            </a:r>
            <a:r>
              <a:rPr lang="fr-FR" sz="2400" spc="-1" dirty="0">
                <a:solidFill>
                  <a:srgbClr val="343642"/>
                </a:solidFill>
                <a:latin typeface="Segoe UI"/>
              </a:rPr>
              <a:t> se situe entre développement natif et développement multiplateforme (type </a:t>
            </a:r>
            <a:r>
              <a:rPr lang="fr-FR" sz="2400" spc="-1" dirty="0" err="1">
                <a:solidFill>
                  <a:srgbClr val="343642"/>
                </a:solidFill>
                <a:latin typeface="Segoe UI"/>
              </a:rPr>
              <a:t>WebView</a:t>
            </a:r>
            <a:r>
              <a:rPr lang="fr-FR" sz="2400" spc="-1" dirty="0">
                <a:solidFill>
                  <a:srgbClr val="343642"/>
                </a:solidFill>
                <a:latin typeface="Segoe UI"/>
              </a:rPr>
              <a:t>)</a:t>
            </a:r>
          </a:p>
          <a:p>
            <a:pPr>
              <a:lnSpc>
                <a:spcPct val="115000"/>
              </a:lnSpc>
              <a:spcBef>
                <a:spcPts val="499"/>
              </a:spcBef>
              <a:spcAft>
                <a:spcPts val="1001"/>
              </a:spcAft>
            </a:pPr>
            <a:r>
              <a:rPr lang="fr-FR" sz="2400" spc="-1" dirty="0">
                <a:solidFill>
                  <a:srgbClr val="343642"/>
                </a:solidFill>
                <a:latin typeface="Segoe UI"/>
              </a:rPr>
              <a:t>Fait bénéficier des avantages du natif tout en économisant sur les compétences requises, le budget et le planning</a:t>
            </a:r>
          </a:p>
          <a:p>
            <a:pPr>
              <a:lnSpc>
                <a:spcPct val="115000"/>
              </a:lnSpc>
              <a:spcBef>
                <a:spcPts val="499"/>
              </a:spcBef>
              <a:spcAft>
                <a:spcPts val="1001"/>
              </a:spcAft>
            </a:pPr>
            <a:r>
              <a:rPr lang="fr-FR" sz="2400" spc="-1" dirty="0">
                <a:solidFill>
                  <a:srgbClr val="343642"/>
                </a:solidFill>
                <a:latin typeface="Segoe UI"/>
              </a:rPr>
              <a:t>Il faut néanmoins maîtriser C#, l’IDE Visual Studio et avoir une bonne connaissance des API natives</a:t>
            </a:r>
          </a:p>
          <a:p>
            <a:pPr algn="ctr">
              <a:lnSpc>
                <a:spcPct val="115000"/>
              </a:lnSpc>
              <a:spcBef>
                <a:spcPts val="499"/>
              </a:spcBef>
              <a:spcAft>
                <a:spcPts val="1001"/>
              </a:spcAft>
            </a:pPr>
            <a:endParaRPr lang="fr-FR" sz="2400" b="0" strike="noStrike" spc="-1" dirty="0">
              <a:solidFill>
                <a:srgbClr val="343642"/>
              </a:solidFill>
              <a:latin typeface="Segoe UI"/>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14687988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Historique de Xamarin</a:t>
            </a:r>
            <a:endParaRPr lang="fr-FR" sz="4400" b="0" strike="noStrike"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graphicFrame>
        <p:nvGraphicFramePr>
          <p:cNvPr id="5" name="Tableau 4">
            <a:extLst>
              <a:ext uri="{FF2B5EF4-FFF2-40B4-BE49-F238E27FC236}">
                <a16:creationId xmlns:a16="http://schemas.microsoft.com/office/drawing/2014/main" id="{8BDCBC36-5A6A-4F53-B6A2-8F010FBF8ACA}"/>
              </a:ext>
            </a:extLst>
          </p:cNvPr>
          <p:cNvGraphicFramePr>
            <a:graphicFrameLocks noGrp="1"/>
          </p:cNvGraphicFramePr>
          <p:nvPr>
            <p:extLst>
              <p:ext uri="{D42A27DB-BD31-4B8C-83A1-F6EECF244321}">
                <p14:modId xmlns:p14="http://schemas.microsoft.com/office/powerpoint/2010/main" val="934657561"/>
              </p:ext>
            </p:extLst>
          </p:nvPr>
        </p:nvGraphicFramePr>
        <p:xfrm>
          <a:off x="294360" y="1549174"/>
          <a:ext cx="11558159" cy="4043680"/>
        </p:xfrm>
        <a:graphic>
          <a:graphicData uri="http://schemas.openxmlformats.org/drawingml/2006/table">
            <a:tbl>
              <a:tblPr firstRow="1" bandRow="1">
                <a:tableStyleId>{2D5ABB26-0587-4C30-8999-92F81FD0307C}</a:tableStyleId>
              </a:tblPr>
              <a:tblGrid>
                <a:gridCol w="2457718">
                  <a:extLst>
                    <a:ext uri="{9D8B030D-6E8A-4147-A177-3AD203B41FA5}">
                      <a16:colId xmlns:a16="http://schemas.microsoft.com/office/drawing/2014/main" val="3455486882"/>
                    </a:ext>
                  </a:extLst>
                </a:gridCol>
                <a:gridCol w="9100441">
                  <a:extLst>
                    <a:ext uri="{9D8B030D-6E8A-4147-A177-3AD203B41FA5}">
                      <a16:colId xmlns:a16="http://schemas.microsoft.com/office/drawing/2014/main" val="1340093853"/>
                    </a:ext>
                  </a:extLst>
                </a:gridCol>
              </a:tblGrid>
              <a:tr h="370840">
                <a:tc>
                  <a:txBody>
                    <a:bodyPr/>
                    <a:lstStyle/>
                    <a:p>
                      <a:pPr algn="ctr"/>
                      <a:r>
                        <a:rPr lang="fr-FR" dirty="0">
                          <a:solidFill>
                            <a:schemeClr val="bg1"/>
                          </a:solidFill>
                        </a:rPr>
                        <a:t>Date</a:t>
                      </a:r>
                    </a:p>
                  </a:txBody>
                  <a:tcPr anchor="ctr">
                    <a:solidFill>
                      <a:srgbClr val="348899"/>
                    </a:solidFill>
                  </a:tcPr>
                </a:tc>
                <a:tc>
                  <a:txBody>
                    <a:bodyPr/>
                    <a:lstStyle/>
                    <a:p>
                      <a:pPr algn="ctr"/>
                      <a:r>
                        <a:rPr lang="fr-FR" dirty="0">
                          <a:solidFill>
                            <a:schemeClr val="bg1"/>
                          </a:solidFill>
                        </a:rPr>
                        <a:t>Evènement</a:t>
                      </a:r>
                    </a:p>
                  </a:txBody>
                  <a:tcPr anchor="ctr">
                    <a:solidFill>
                      <a:srgbClr val="348899"/>
                    </a:solidFill>
                  </a:tcPr>
                </a:tc>
                <a:extLst>
                  <a:ext uri="{0D108BD9-81ED-4DB2-BD59-A6C34878D82A}">
                    <a16:rowId xmlns:a16="http://schemas.microsoft.com/office/drawing/2014/main" val="3083061463"/>
                  </a:ext>
                </a:extLst>
              </a:tr>
              <a:tr h="370840">
                <a:tc>
                  <a:txBody>
                    <a:bodyPr/>
                    <a:lstStyle/>
                    <a:p>
                      <a:pPr algn="ctr"/>
                      <a:r>
                        <a:rPr lang="fr-FR" dirty="0"/>
                        <a:t>1999</a:t>
                      </a:r>
                    </a:p>
                  </a:txBody>
                  <a:tcPr anchor="ctr">
                    <a:solidFill>
                      <a:srgbClr val="ACCFCC"/>
                    </a:solidFill>
                  </a:tcPr>
                </a:tc>
                <a:tc>
                  <a:txBody>
                    <a:bodyPr/>
                    <a:lstStyle/>
                    <a:p>
                      <a:pPr algn="l"/>
                      <a:r>
                        <a:rPr lang="fr-FR" dirty="0"/>
                        <a:t>Création de la société </a:t>
                      </a:r>
                      <a:r>
                        <a:rPr lang="fr-FR" dirty="0" err="1"/>
                        <a:t>Ximian</a:t>
                      </a:r>
                      <a:r>
                        <a:rPr lang="fr-FR" dirty="0"/>
                        <a:t> ayant pour objectif de porter C# et .NET Framework sous Linux</a:t>
                      </a:r>
                    </a:p>
                  </a:txBody>
                  <a:tcPr anchor="ctr">
                    <a:solidFill>
                      <a:srgbClr val="ACCFCC"/>
                    </a:solidFill>
                  </a:tcPr>
                </a:tc>
                <a:extLst>
                  <a:ext uri="{0D108BD9-81ED-4DB2-BD59-A6C34878D82A}">
                    <a16:rowId xmlns:a16="http://schemas.microsoft.com/office/drawing/2014/main" val="2935084313"/>
                  </a:ext>
                </a:extLst>
              </a:tr>
              <a:tr h="370840">
                <a:tc>
                  <a:txBody>
                    <a:bodyPr/>
                    <a:lstStyle/>
                    <a:p>
                      <a:pPr algn="ctr"/>
                      <a:r>
                        <a:rPr lang="fr-FR" dirty="0"/>
                        <a:t>2001</a:t>
                      </a:r>
                    </a:p>
                  </a:txBody>
                  <a:tcPr anchor="ctr">
                    <a:solidFill>
                      <a:srgbClr val="ACCFCC"/>
                    </a:solidFill>
                  </a:tcPr>
                </a:tc>
                <a:tc>
                  <a:txBody>
                    <a:bodyPr/>
                    <a:lstStyle/>
                    <a:p>
                      <a:pPr algn="l"/>
                      <a:r>
                        <a:rPr lang="fr-FR" dirty="0"/>
                        <a:t>Le projet open source Mono est lancé</a:t>
                      </a:r>
                    </a:p>
                  </a:txBody>
                  <a:tcPr anchor="ctr">
                    <a:solidFill>
                      <a:srgbClr val="ACCFCC"/>
                    </a:solidFill>
                  </a:tcPr>
                </a:tc>
                <a:extLst>
                  <a:ext uri="{0D108BD9-81ED-4DB2-BD59-A6C34878D82A}">
                    <a16:rowId xmlns:a16="http://schemas.microsoft.com/office/drawing/2014/main" val="4197006803"/>
                  </a:ext>
                </a:extLst>
              </a:tr>
              <a:tr h="370840">
                <a:tc>
                  <a:txBody>
                    <a:bodyPr/>
                    <a:lstStyle/>
                    <a:p>
                      <a:pPr algn="ctr"/>
                      <a:r>
                        <a:rPr lang="fr-FR" dirty="0"/>
                        <a:t>2011</a:t>
                      </a:r>
                    </a:p>
                  </a:txBody>
                  <a:tcPr anchor="ctr">
                    <a:solidFill>
                      <a:srgbClr val="ACCFCC"/>
                    </a:solidFill>
                  </a:tcPr>
                </a:tc>
                <a:tc>
                  <a:txBody>
                    <a:bodyPr/>
                    <a:lstStyle/>
                    <a:p>
                      <a:pPr algn="l"/>
                      <a:r>
                        <a:rPr lang="fr-FR" dirty="0"/>
                        <a:t>La société Xamarin est lancée et annonce qu’elle supportera le développement et le support de Mono</a:t>
                      </a:r>
                    </a:p>
                  </a:txBody>
                  <a:tcPr anchor="ctr">
                    <a:solidFill>
                      <a:srgbClr val="ACCFCC"/>
                    </a:solidFill>
                  </a:tcPr>
                </a:tc>
                <a:extLst>
                  <a:ext uri="{0D108BD9-81ED-4DB2-BD59-A6C34878D82A}">
                    <a16:rowId xmlns:a16="http://schemas.microsoft.com/office/drawing/2014/main" val="102590858"/>
                  </a:ext>
                </a:extLst>
              </a:tr>
              <a:tr h="370840">
                <a:tc>
                  <a:txBody>
                    <a:bodyPr/>
                    <a:lstStyle/>
                    <a:p>
                      <a:pPr algn="ctr"/>
                      <a:r>
                        <a:rPr lang="fr-FR" dirty="0"/>
                        <a:t>2012</a:t>
                      </a:r>
                    </a:p>
                  </a:txBody>
                  <a:tcPr anchor="ctr">
                    <a:solidFill>
                      <a:srgbClr val="ACCFCC"/>
                    </a:solidFill>
                  </a:tcPr>
                </a:tc>
                <a:tc>
                  <a:txBody>
                    <a:bodyPr/>
                    <a:lstStyle/>
                    <a:p>
                      <a:pPr algn="l"/>
                      <a:r>
                        <a:rPr lang="fr-FR" dirty="0"/>
                        <a:t>Sortie de </a:t>
                      </a:r>
                      <a:r>
                        <a:rPr lang="fr-FR" dirty="0" err="1"/>
                        <a:t>Xamarin.Mac</a:t>
                      </a:r>
                      <a:r>
                        <a:rPr lang="fr-FR" dirty="0"/>
                        <a:t> utilisant Mono (et donc C#/.NET Framework) pour développer des applications OSX</a:t>
                      </a:r>
                    </a:p>
                  </a:txBody>
                  <a:tcPr anchor="ctr">
                    <a:solidFill>
                      <a:srgbClr val="ACCFCC"/>
                    </a:solidFill>
                  </a:tcPr>
                </a:tc>
                <a:extLst>
                  <a:ext uri="{0D108BD9-81ED-4DB2-BD59-A6C34878D82A}">
                    <a16:rowId xmlns:a16="http://schemas.microsoft.com/office/drawing/2014/main" val="135670289"/>
                  </a:ext>
                </a:extLst>
              </a:tr>
              <a:tr h="370840">
                <a:tc>
                  <a:txBody>
                    <a:bodyPr/>
                    <a:lstStyle/>
                    <a:p>
                      <a:pPr algn="ctr"/>
                      <a:r>
                        <a:rPr lang="fr-FR" dirty="0"/>
                        <a:t>2013</a:t>
                      </a:r>
                    </a:p>
                  </a:txBody>
                  <a:tcPr anchor="ctr">
                    <a:solidFill>
                      <a:srgbClr val="ACCFCC"/>
                    </a:solidFill>
                  </a:tcPr>
                </a:tc>
                <a:tc>
                  <a:txBody>
                    <a:bodyPr/>
                    <a:lstStyle/>
                    <a:p>
                      <a:pPr algn="l"/>
                      <a:r>
                        <a:rPr lang="fr-FR" dirty="0"/>
                        <a:t>Sortie de Xamarin 2.0 utilisant Mono pour développer des applications OSX, iOS et Android</a:t>
                      </a:r>
                    </a:p>
                  </a:txBody>
                  <a:tcPr anchor="ctr">
                    <a:solidFill>
                      <a:srgbClr val="ACCFCC"/>
                    </a:solidFill>
                  </a:tcPr>
                </a:tc>
                <a:extLst>
                  <a:ext uri="{0D108BD9-81ED-4DB2-BD59-A6C34878D82A}">
                    <a16:rowId xmlns:a16="http://schemas.microsoft.com/office/drawing/2014/main" val="3140316859"/>
                  </a:ext>
                </a:extLst>
              </a:tr>
              <a:tr h="370840">
                <a:tc>
                  <a:txBody>
                    <a:bodyPr/>
                    <a:lstStyle/>
                    <a:p>
                      <a:pPr algn="ctr"/>
                      <a:r>
                        <a:rPr lang="fr-FR" dirty="0"/>
                        <a:t>2016</a:t>
                      </a:r>
                    </a:p>
                  </a:txBody>
                  <a:tcPr anchor="ctr">
                    <a:solidFill>
                      <a:srgbClr val="ACCFCC"/>
                    </a:solidFill>
                  </a:tcPr>
                </a:tc>
                <a:tc>
                  <a:txBody>
                    <a:bodyPr/>
                    <a:lstStyle/>
                    <a:p>
                      <a:pPr algn="l"/>
                      <a:r>
                        <a:rPr lang="fr-FR" dirty="0"/>
                        <a:t>Microsoft annonce le rachat de Xamarin et la mise sous licence open source de celui-ci</a:t>
                      </a:r>
                    </a:p>
                  </a:txBody>
                  <a:tcPr anchor="ctr">
                    <a:solidFill>
                      <a:srgbClr val="ACCFCC"/>
                    </a:solidFill>
                  </a:tcPr>
                </a:tc>
                <a:extLst>
                  <a:ext uri="{0D108BD9-81ED-4DB2-BD59-A6C34878D82A}">
                    <a16:rowId xmlns:a16="http://schemas.microsoft.com/office/drawing/2014/main" val="4135920652"/>
                  </a:ext>
                </a:extLst>
              </a:tr>
              <a:tr h="370840">
                <a:tc>
                  <a:txBody>
                    <a:bodyPr/>
                    <a:lstStyle/>
                    <a:p>
                      <a:pPr algn="ctr"/>
                      <a:r>
                        <a:rPr lang="fr-FR" dirty="0"/>
                        <a:t>2018</a:t>
                      </a:r>
                    </a:p>
                  </a:txBody>
                  <a:tcPr anchor="ctr">
                    <a:solidFill>
                      <a:srgbClr val="ACCFCC"/>
                    </a:solidFill>
                  </a:tcPr>
                </a:tc>
                <a:tc>
                  <a:txBody>
                    <a:bodyPr/>
                    <a:lstStyle/>
                    <a:p>
                      <a:pPr algn="l"/>
                      <a:r>
                        <a:rPr lang="fr-FR" dirty="0"/>
                        <a:t>Xamarin continue de développer son écosystème et son offre de service</a:t>
                      </a:r>
                    </a:p>
                  </a:txBody>
                  <a:tcPr anchor="ctr">
                    <a:solidFill>
                      <a:srgbClr val="ACCFCC"/>
                    </a:solidFill>
                  </a:tcPr>
                </a:tc>
                <a:extLst>
                  <a:ext uri="{0D108BD9-81ED-4DB2-BD59-A6C34878D82A}">
                    <a16:rowId xmlns:a16="http://schemas.microsoft.com/office/drawing/2014/main" val="1561550994"/>
                  </a:ext>
                </a:extLst>
              </a:tr>
            </a:tbl>
          </a:graphicData>
        </a:graphic>
      </p:graphicFrame>
    </p:spTree>
    <p:extLst>
      <p:ext uri="{BB962C8B-B14F-4D97-AF65-F5344CB8AC3E}">
        <p14:creationId xmlns:p14="http://schemas.microsoft.com/office/powerpoint/2010/main" val="175602835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339480" y="1099080"/>
            <a:ext cx="3672360" cy="2433960"/>
          </a:xfrm>
          <a:prstGeom prst="rect">
            <a:avLst/>
          </a:prstGeom>
          <a:noFill/>
          <a:ln>
            <a:noFill/>
          </a:ln>
        </p:spPr>
        <p:txBody>
          <a:bodyPr lIns="0" tIns="0" rIns="0" bIns="0"/>
          <a:lstStyle/>
          <a:p>
            <a:pPr>
              <a:lnSpc>
                <a:spcPct val="100000"/>
              </a:lnSpc>
            </a:pPr>
            <a:r>
              <a:rPr lang="fr-FR" sz="4400" b="0" strike="noStrike" spc="-1">
                <a:solidFill>
                  <a:srgbClr val="FFFFFF"/>
                </a:solidFill>
                <a:latin typeface="Segoe UI Light"/>
              </a:rPr>
              <a:t>Objectifs</a:t>
            </a:r>
            <a:endParaRPr lang="fr-FR" sz="4400" b="0" strike="noStrike" spc="-1">
              <a:solidFill>
                <a:srgbClr val="000000"/>
              </a:solidFill>
              <a:latin typeface="Calibri"/>
            </a:endParaRPr>
          </a:p>
        </p:txBody>
      </p:sp>
      <p:sp>
        <p:nvSpPr>
          <p:cNvPr id="262" name="TextShape 2"/>
          <p:cNvSpPr txBox="1"/>
          <p:nvPr/>
        </p:nvSpPr>
        <p:spPr>
          <a:xfrm>
            <a:off x="4645440" y="1099080"/>
            <a:ext cx="7252200" cy="3728880"/>
          </a:xfrm>
          <a:prstGeom prst="rect">
            <a:avLst/>
          </a:prstGeom>
          <a:noFill/>
          <a:ln>
            <a:noFill/>
          </a:ln>
        </p:spPr>
        <p:txBody>
          <a:bodyPr/>
          <a:lstStyle/>
          <a:p>
            <a:pPr marL="343080" indent="-342720">
              <a:lnSpc>
                <a:spcPct val="100000"/>
              </a:lnSpc>
              <a:spcBef>
                <a:spcPts val="1001"/>
              </a:spcBef>
              <a:buClr>
                <a:srgbClr val="D9D9D9"/>
              </a:buClr>
              <a:buFont typeface="Arial"/>
              <a:buChar char="•"/>
            </a:pPr>
            <a:r>
              <a:rPr lang="fr-FR" sz="2400" b="0" strike="noStrike" spc="-1" dirty="0">
                <a:solidFill>
                  <a:srgbClr val="D9D9D9"/>
                </a:solidFill>
                <a:latin typeface="Segoe UI"/>
              </a:rPr>
              <a:t>Comprendre la vision multiplateforme proposée par Xamarin</a:t>
            </a:r>
            <a:endParaRPr lang="fr-FR" sz="2400" b="0" strike="noStrike" spc="-1" dirty="0">
              <a:solidFill>
                <a:srgbClr val="000000"/>
              </a:solidFill>
              <a:latin typeface="Calibri"/>
            </a:endParaRPr>
          </a:p>
          <a:p>
            <a:pPr marL="343080" indent="-342720">
              <a:lnSpc>
                <a:spcPct val="100000"/>
              </a:lnSpc>
              <a:spcBef>
                <a:spcPts val="1001"/>
              </a:spcBef>
              <a:buClr>
                <a:srgbClr val="D9D9D9"/>
              </a:buClr>
              <a:buFont typeface="Arial"/>
              <a:buChar char="•"/>
            </a:pPr>
            <a:r>
              <a:rPr lang="fr-FR" sz="2400" b="0" strike="noStrike" spc="-1" dirty="0">
                <a:solidFill>
                  <a:srgbClr val="D9D9D9"/>
                </a:solidFill>
                <a:latin typeface="Segoe UI"/>
              </a:rPr>
              <a:t>Comprendre l’architecture de Xamarin, ses forces et ses contraintes</a:t>
            </a:r>
            <a:endParaRPr lang="fr-FR" sz="2400" b="0" strike="noStrike" spc="-1" dirty="0">
              <a:solidFill>
                <a:srgbClr val="000000"/>
              </a:solidFill>
              <a:latin typeface="Calibri"/>
            </a:endParaRPr>
          </a:p>
          <a:p>
            <a:pPr marL="343080" indent="-342720">
              <a:lnSpc>
                <a:spcPct val="100000"/>
              </a:lnSpc>
              <a:spcBef>
                <a:spcPts val="1001"/>
              </a:spcBef>
              <a:buClr>
                <a:srgbClr val="D9D9D9"/>
              </a:buClr>
              <a:buFont typeface="Arial"/>
              <a:buChar char="•"/>
            </a:pPr>
            <a:r>
              <a:rPr lang="fr-FR" sz="2400" b="0" strike="noStrike" spc="-1" dirty="0">
                <a:solidFill>
                  <a:srgbClr val="D9D9D9"/>
                </a:solidFill>
                <a:latin typeface="Segoe UI"/>
              </a:rPr>
              <a:t>Pouvoir installer l’environnement de développement pour débuter un projet Xamarin</a:t>
            </a:r>
            <a:endParaRPr lang="fr-FR" sz="2400" b="0" strike="noStrike" spc="-1" dirty="0">
              <a:solidFill>
                <a:srgbClr val="000000"/>
              </a:solidFill>
              <a:latin typeface="Calibri"/>
            </a:endParaRPr>
          </a:p>
          <a:p>
            <a:pPr>
              <a:lnSpc>
                <a:spcPct val="100000"/>
              </a:lnSpc>
              <a:spcBef>
                <a:spcPts val="1001"/>
              </a:spcBef>
            </a:pPr>
            <a:endParaRPr lang="fr-FR" sz="2400" b="0" strike="noStrike" spc="-1" dirty="0">
              <a:solidFill>
                <a:srgbClr val="000000"/>
              </a:solidFill>
              <a:latin typeface="Calibri"/>
            </a:endParaRPr>
          </a:p>
        </p:txBody>
      </p:sp>
      <p:sp>
        <p:nvSpPr>
          <p:cNvPr id="263" name="TextShape 3"/>
          <p:cNvSpPr txBox="1"/>
          <p:nvPr/>
        </p:nvSpPr>
        <p:spPr>
          <a:xfrm>
            <a:off x="339480" y="192960"/>
            <a:ext cx="5551920" cy="44316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endParaRPr lang="fr-FR" sz="2400" b="0" strike="noStrike" spc="-1" dirty="0">
              <a:solidFill>
                <a:srgbClr val="000000"/>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Historique de </a:t>
            </a:r>
            <a:r>
              <a:rPr lang="fr-FR" sz="4400" spc="-1" dirty="0" err="1">
                <a:solidFill>
                  <a:srgbClr val="348899"/>
                </a:solidFill>
                <a:latin typeface="Segoe UI Light"/>
              </a:rPr>
              <a:t>Xamarin</a:t>
            </a:r>
            <a:endParaRPr lang="fr-FR" sz="4400" b="0" strike="noStrike"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sp>
        <p:nvSpPr>
          <p:cNvPr id="266" name="CustomShape 3"/>
          <p:cNvSpPr/>
          <p:nvPr/>
        </p:nvSpPr>
        <p:spPr>
          <a:xfrm>
            <a:off x="1179360" y="2056892"/>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b="0" strike="noStrike" spc="-1" dirty="0" err="1">
                <a:solidFill>
                  <a:srgbClr val="343642"/>
                </a:solidFill>
                <a:latin typeface="Segoe UI"/>
              </a:rPr>
              <a:t>Xamarin</a:t>
            </a:r>
            <a:r>
              <a:rPr lang="fr-FR" sz="2400" b="0" strike="noStrike" spc="-1" dirty="0">
                <a:solidFill>
                  <a:srgbClr val="343642"/>
                </a:solidFill>
                <a:latin typeface="Segoe UI"/>
              </a:rPr>
              <a:t> est aujourd’hui un </a:t>
            </a:r>
            <a:r>
              <a:rPr lang="fr-FR" sz="2400" b="0" strike="noStrike" spc="-1" dirty="0" err="1">
                <a:solidFill>
                  <a:srgbClr val="343642"/>
                </a:solidFill>
                <a:latin typeface="Segoe UI"/>
              </a:rPr>
              <a:t>framework</a:t>
            </a:r>
            <a:r>
              <a:rPr lang="fr-FR" sz="2400" b="0" strike="noStrike" spc="-1" dirty="0">
                <a:solidFill>
                  <a:srgbClr val="343642"/>
                </a:solidFill>
                <a:latin typeface="Segoe UI"/>
              </a:rPr>
              <a:t> et une suite d’outils </a:t>
            </a:r>
            <a:r>
              <a:rPr lang="fr-FR" sz="2400" spc="-1" dirty="0">
                <a:solidFill>
                  <a:srgbClr val="343642"/>
                </a:solidFill>
                <a:latin typeface="Segoe UI"/>
              </a:rPr>
              <a:t>o</a:t>
            </a:r>
            <a:r>
              <a:rPr lang="fr-FR" sz="2400" b="0" strike="noStrike" spc="-1" dirty="0">
                <a:solidFill>
                  <a:srgbClr val="343642"/>
                </a:solidFill>
                <a:latin typeface="Segoe UI"/>
              </a:rPr>
              <a:t>pen source et gratuits</a:t>
            </a:r>
          </a:p>
          <a:p>
            <a:pPr>
              <a:lnSpc>
                <a:spcPct val="115000"/>
              </a:lnSpc>
              <a:spcBef>
                <a:spcPts val="499"/>
              </a:spcBef>
              <a:spcAft>
                <a:spcPts val="1001"/>
              </a:spcAft>
            </a:pPr>
            <a:r>
              <a:rPr lang="fr-FR" sz="2400" spc="-1" dirty="0" err="1">
                <a:solidFill>
                  <a:srgbClr val="343642"/>
                </a:solidFill>
                <a:latin typeface="Segoe UI"/>
              </a:rPr>
              <a:t>Xamarin</a:t>
            </a:r>
            <a:r>
              <a:rPr lang="fr-FR" sz="2400" spc="-1" dirty="0">
                <a:solidFill>
                  <a:srgbClr val="343642"/>
                </a:solidFill>
                <a:latin typeface="Segoe UI"/>
              </a:rPr>
              <a:t> est adhérent à l’IDE Visual Studio et requiert une licence professionnelle ou entreprise pour disposer de l’intégralité des outils</a:t>
            </a:r>
            <a:endParaRPr lang="fr-FR" sz="2400" b="0" strike="noStrike" spc="-1" dirty="0">
              <a:latin typeface="Arial"/>
            </a:endParaRPr>
          </a:p>
        </p:txBody>
      </p:sp>
    </p:spTree>
    <p:extLst>
      <p:ext uri="{BB962C8B-B14F-4D97-AF65-F5344CB8AC3E}">
        <p14:creationId xmlns:p14="http://schemas.microsoft.com/office/powerpoint/2010/main" val="30997103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Exemples d’applications réalisées avec Xamarin</a:t>
            </a:r>
            <a:endParaRPr lang="fr-FR" sz="4400" b="0" strike="noStrike"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pic>
        <p:nvPicPr>
          <p:cNvPr id="2050" name="Picture 2" descr="Story logo">
            <a:extLst>
              <a:ext uri="{FF2B5EF4-FFF2-40B4-BE49-F238E27FC236}">
                <a16:creationId xmlns:a16="http://schemas.microsoft.com/office/drawing/2014/main" id="{319A24C3-5997-484E-9246-F7A9CF36B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58" y="2742749"/>
            <a:ext cx="2281561" cy="13725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ory image 1 ">
            <a:extLst>
              <a:ext uri="{FF2B5EF4-FFF2-40B4-BE49-F238E27FC236}">
                <a16:creationId xmlns:a16="http://schemas.microsoft.com/office/drawing/2014/main" id="{76A839E4-22FC-484D-B74D-AF04BCF21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324" y="1349406"/>
            <a:ext cx="6682296" cy="445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198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Exemples d’applications réalisées avec Xamarin</a:t>
            </a:r>
            <a:endParaRPr lang="fr-FR" sz="4400" b="0" strike="noStrike"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pic>
        <p:nvPicPr>
          <p:cNvPr id="6146" name="Picture 2" descr="Story logo">
            <a:extLst>
              <a:ext uri="{FF2B5EF4-FFF2-40B4-BE49-F238E27FC236}">
                <a16:creationId xmlns:a16="http://schemas.microsoft.com/office/drawing/2014/main" id="{2652570B-4B45-41FC-B458-68782FD34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889" y="2689934"/>
            <a:ext cx="2627790" cy="14781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he FOX Sports iPhone app screenshot">
            <a:extLst>
              <a:ext uri="{FF2B5EF4-FFF2-40B4-BE49-F238E27FC236}">
                <a16:creationId xmlns:a16="http://schemas.microsoft.com/office/drawing/2014/main" id="{E804CC23-8A88-42E5-99EF-B9F1007C1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4782" y="1330633"/>
            <a:ext cx="6408848" cy="468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3609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Exemples d’applications réalisées avec Xamarin</a:t>
            </a:r>
            <a:endParaRPr lang="fr-FR" sz="4400" b="0" strike="noStrike"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pic>
        <p:nvPicPr>
          <p:cNvPr id="7170" name="Picture 2" descr="Story logo">
            <a:extLst>
              <a:ext uri="{FF2B5EF4-FFF2-40B4-BE49-F238E27FC236}">
                <a16:creationId xmlns:a16="http://schemas.microsoft.com/office/drawing/2014/main" id="{8E329C38-0957-42EB-A914-585BB284E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96" y="2450306"/>
            <a:ext cx="2271712" cy="195738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Story image 3">
            <a:extLst>
              <a:ext uri="{FF2B5EF4-FFF2-40B4-BE49-F238E27FC236}">
                <a16:creationId xmlns:a16="http://schemas.microsoft.com/office/drawing/2014/main" id="{8AFC1617-883B-4746-9191-A57D888D0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154" y="1508717"/>
            <a:ext cx="6827668" cy="3840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793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Exemples d’applications réalisées avec Xamarin</a:t>
            </a:r>
            <a:endParaRPr lang="fr-FR" sz="4400"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sp>
        <p:nvSpPr>
          <p:cNvPr id="266" name="CustomShape 3"/>
          <p:cNvSpPr/>
          <p:nvPr/>
        </p:nvSpPr>
        <p:spPr>
          <a:xfrm>
            <a:off x="1179000" y="1291715"/>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b="0" strike="noStrike" spc="-1" dirty="0">
                <a:solidFill>
                  <a:srgbClr val="343642"/>
                </a:solidFill>
                <a:latin typeface="Segoe UI"/>
              </a:rPr>
              <a:t>Xamarin rassemble aujourd’hui plus d’un million de développeurs et des milliers d’applications</a:t>
            </a:r>
          </a:p>
          <a:p>
            <a:pPr>
              <a:lnSpc>
                <a:spcPct val="115000"/>
              </a:lnSpc>
              <a:spcBef>
                <a:spcPts val="499"/>
              </a:spcBef>
              <a:spcAft>
                <a:spcPts val="1001"/>
              </a:spcAft>
            </a:pPr>
            <a:r>
              <a:rPr lang="fr-FR" sz="2400" spc="-1" dirty="0">
                <a:solidFill>
                  <a:srgbClr val="343642"/>
                </a:solidFill>
                <a:latin typeface="Segoe UI"/>
              </a:rPr>
              <a:t>Sa popularité ne cesse de grandir : la preuve avec </a:t>
            </a:r>
            <a:r>
              <a:rPr lang="fr-FR" sz="2400" spc="-1" dirty="0" err="1">
                <a:solidFill>
                  <a:srgbClr val="343642"/>
                </a:solidFill>
                <a:latin typeface="Segoe UI"/>
              </a:rPr>
              <a:t>Stack</a:t>
            </a:r>
            <a:r>
              <a:rPr lang="fr-FR" sz="2400" spc="-1" dirty="0">
                <a:solidFill>
                  <a:srgbClr val="343642"/>
                </a:solidFill>
                <a:latin typeface="Segoe UI"/>
              </a:rPr>
              <a:t> </a:t>
            </a:r>
            <a:r>
              <a:rPr lang="fr-FR" sz="2400" spc="-1" dirty="0" err="1">
                <a:solidFill>
                  <a:srgbClr val="343642"/>
                </a:solidFill>
                <a:latin typeface="Segoe UI"/>
              </a:rPr>
              <a:t>Overflow</a:t>
            </a:r>
            <a:r>
              <a:rPr lang="fr-FR" sz="2400" spc="-1" dirty="0">
                <a:solidFill>
                  <a:srgbClr val="343642"/>
                </a:solidFill>
                <a:latin typeface="Segoe UI"/>
              </a:rPr>
              <a:t> !</a:t>
            </a:r>
            <a:endParaRPr lang="fr-FR" sz="2400" b="0" strike="noStrike" spc="-1" dirty="0">
              <a:latin typeface="Arial"/>
            </a:endParaRPr>
          </a:p>
        </p:txBody>
      </p:sp>
      <p:pic>
        <p:nvPicPr>
          <p:cNvPr id="3" name="Graphique 2">
            <a:extLst>
              <a:ext uri="{FF2B5EF4-FFF2-40B4-BE49-F238E27FC236}">
                <a16:creationId xmlns:a16="http://schemas.microsoft.com/office/drawing/2014/main" id="{0135C853-1E06-4B63-BFCB-D7240AC076A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56432" y="2647763"/>
            <a:ext cx="6075840" cy="3682328"/>
          </a:xfrm>
          <a:prstGeom prst="rect">
            <a:avLst/>
          </a:prstGeom>
        </p:spPr>
      </p:pic>
    </p:spTree>
    <p:extLst>
      <p:ext uri="{BB962C8B-B14F-4D97-AF65-F5344CB8AC3E}">
        <p14:creationId xmlns:p14="http://schemas.microsoft.com/office/powerpoint/2010/main" val="31503870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Environnement de développement</a:t>
            </a:r>
            <a:endParaRPr lang="fr-FR" sz="4400"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sp>
        <p:nvSpPr>
          <p:cNvPr id="6" name="CustomShape 3">
            <a:extLst>
              <a:ext uri="{FF2B5EF4-FFF2-40B4-BE49-F238E27FC236}">
                <a16:creationId xmlns:a16="http://schemas.microsoft.com/office/drawing/2014/main" id="{E77A9F2D-2F14-4762-B457-57C7346FD36C}"/>
              </a:ext>
            </a:extLst>
          </p:cNvPr>
          <p:cNvSpPr/>
          <p:nvPr/>
        </p:nvSpPr>
        <p:spPr>
          <a:xfrm>
            <a:off x="759420" y="186084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15000"/>
              </a:lnSpc>
              <a:spcBef>
                <a:spcPts val="499"/>
              </a:spcBef>
              <a:spcAft>
                <a:spcPts val="1001"/>
              </a:spcAft>
              <a:buFont typeface="Arial" panose="020B0604020202020204" pitchFamily="34" charset="0"/>
              <a:buChar char="•"/>
            </a:pPr>
            <a:r>
              <a:rPr lang="fr-FR" sz="2400" spc="-1" dirty="0">
                <a:solidFill>
                  <a:srgbClr val="343642"/>
                </a:solidFill>
                <a:latin typeface="Segoe UI"/>
              </a:rPr>
              <a:t>Pour développer avec Xamarin, il est nécessaire d’installer plusieurs outils :</a:t>
            </a:r>
          </a:p>
          <a:p>
            <a:pPr marL="800100" lvl="1" indent="-342900">
              <a:lnSpc>
                <a:spcPct val="115000"/>
              </a:lnSpc>
              <a:spcBef>
                <a:spcPts val="499"/>
              </a:spcBef>
              <a:spcAft>
                <a:spcPts val="1001"/>
              </a:spcAft>
              <a:buFont typeface="Arial" panose="020B0604020202020204" pitchFamily="34" charset="0"/>
              <a:buChar char="•"/>
            </a:pPr>
            <a:r>
              <a:rPr lang="fr-FR" sz="2400" spc="-1" dirty="0">
                <a:solidFill>
                  <a:srgbClr val="343642"/>
                </a:solidFill>
                <a:latin typeface="Segoe UI"/>
              </a:rPr>
              <a:t>SDK</a:t>
            </a:r>
          </a:p>
          <a:p>
            <a:pPr marL="800100" lvl="1" indent="-342900">
              <a:lnSpc>
                <a:spcPct val="115000"/>
              </a:lnSpc>
              <a:spcBef>
                <a:spcPts val="499"/>
              </a:spcBef>
              <a:spcAft>
                <a:spcPts val="1001"/>
              </a:spcAft>
              <a:buFont typeface="Arial" panose="020B0604020202020204" pitchFamily="34" charset="0"/>
              <a:buChar char="•"/>
            </a:pPr>
            <a:r>
              <a:rPr lang="fr-FR" sz="2400" spc="-1" dirty="0">
                <a:solidFill>
                  <a:srgbClr val="343642"/>
                </a:solidFill>
                <a:latin typeface="Segoe UI"/>
              </a:rPr>
              <a:t>Compilateur</a:t>
            </a:r>
          </a:p>
          <a:p>
            <a:pPr marL="800100" lvl="1" indent="-342900">
              <a:lnSpc>
                <a:spcPct val="115000"/>
              </a:lnSpc>
              <a:spcBef>
                <a:spcPts val="499"/>
              </a:spcBef>
              <a:spcAft>
                <a:spcPts val="1001"/>
              </a:spcAft>
              <a:buFont typeface="Arial" panose="020B0604020202020204" pitchFamily="34" charset="0"/>
              <a:buChar char="•"/>
            </a:pPr>
            <a:r>
              <a:rPr lang="fr-FR" sz="2400" spc="-1" dirty="0">
                <a:solidFill>
                  <a:srgbClr val="343642"/>
                </a:solidFill>
                <a:latin typeface="Segoe UI"/>
              </a:rPr>
              <a:t>Plateformes mobiles</a:t>
            </a:r>
          </a:p>
        </p:txBody>
      </p:sp>
    </p:spTree>
    <p:extLst>
      <p:ext uri="{BB962C8B-B14F-4D97-AF65-F5344CB8AC3E}">
        <p14:creationId xmlns:p14="http://schemas.microsoft.com/office/powerpoint/2010/main" val="14697982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390300-7D95-4B8D-B946-F8F062908BDD}"/>
              </a:ext>
            </a:extLst>
          </p:cNvPr>
          <p:cNvSpPr>
            <a:spLocks noGrp="1"/>
          </p:cNvSpPr>
          <p:nvPr>
            <p:ph type="title"/>
          </p:nvPr>
        </p:nvSpPr>
        <p:spPr>
          <a:xfrm>
            <a:off x="339365" y="636718"/>
            <a:ext cx="11558596" cy="1210628"/>
          </a:xfrm>
        </p:spPr>
        <p:txBody>
          <a:bodyPr/>
          <a:lstStyle/>
          <a:p>
            <a:pPr>
              <a:lnSpc>
                <a:spcPct val="100000"/>
              </a:lnSpc>
            </a:pPr>
            <a:r>
              <a:rPr lang="fr-FR" spc="-1" dirty="0">
                <a:latin typeface="Segoe UI Light"/>
              </a:rPr>
              <a:t>Environnement de développement</a:t>
            </a:r>
            <a:endParaRPr lang="fr-FR" spc="-1" dirty="0">
              <a:solidFill>
                <a:srgbClr val="000000"/>
              </a:solidFill>
              <a:latin typeface="Calibri"/>
            </a:endParaRPr>
          </a:p>
        </p:txBody>
      </p:sp>
      <p:sp>
        <p:nvSpPr>
          <p:cNvPr id="4" name="Espace réservé du texte 3">
            <a:extLst>
              <a:ext uri="{FF2B5EF4-FFF2-40B4-BE49-F238E27FC236}">
                <a16:creationId xmlns:a16="http://schemas.microsoft.com/office/drawing/2014/main" id="{8A348C51-6ABD-4DCC-B341-DEC6E1059B2E}"/>
              </a:ext>
            </a:extLst>
          </p:cNvPr>
          <p:cNvSpPr>
            <a:spLocks noGrp="1"/>
          </p:cNvSpPr>
          <p:nvPr>
            <p:ph type="body" sz="quarter" idx="14"/>
          </p:nvPr>
        </p:nvSpPr>
        <p:spPr/>
        <p:txBody>
          <a:bodyPr/>
          <a:lstStyle/>
          <a:p>
            <a:pPr>
              <a:lnSpc>
                <a:spcPct val="100000"/>
              </a:lnSpc>
              <a:spcBef>
                <a:spcPts val="1001"/>
              </a:spcBef>
            </a:pPr>
            <a:r>
              <a:rPr lang="fr-FR" spc="-1" dirty="0">
                <a:latin typeface="Segoe UI Light"/>
              </a:rPr>
              <a:t>Présentation de Xamarin</a:t>
            </a:r>
          </a:p>
        </p:txBody>
      </p:sp>
      <p:sp>
        <p:nvSpPr>
          <p:cNvPr id="21" name="ZoneTexte 20">
            <a:extLst>
              <a:ext uri="{FF2B5EF4-FFF2-40B4-BE49-F238E27FC236}">
                <a16:creationId xmlns:a16="http://schemas.microsoft.com/office/drawing/2014/main" id="{1C4A62C0-EED1-49BD-8ADE-697ED2DD6018}"/>
              </a:ext>
            </a:extLst>
          </p:cNvPr>
          <p:cNvSpPr txBox="1"/>
          <p:nvPr/>
        </p:nvSpPr>
        <p:spPr>
          <a:xfrm>
            <a:off x="7165340" y="1558621"/>
            <a:ext cx="4440238" cy="374829"/>
          </a:xfrm>
          <a:prstGeom prst="rect">
            <a:avLst/>
          </a:prstGeom>
        </p:spPr>
        <p:txBody>
          <a:bodyPr vert="horz" wrap="none" lIns="91440" tIns="45720" rIns="91440" bIns="45720" rtlCol="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rPr>
              <a:t>Un PC avec Windows 10 </a:t>
            </a:r>
          </a:p>
        </p:txBody>
      </p:sp>
      <p:sp>
        <p:nvSpPr>
          <p:cNvPr id="23" name="ZoneTexte 22">
            <a:extLst>
              <a:ext uri="{FF2B5EF4-FFF2-40B4-BE49-F238E27FC236}">
                <a16:creationId xmlns:a16="http://schemas.microsoft.com/office/drawing/2014/main" id="{7599E88A-06CE-4B9E-AE0A-CC2113738E57}"/>
              </a:ext>
            </a:extLst>
          </p:cNvPr>
          <p:cNvSpPr txBox="1"/>
          <p:nvPr/>
        </p:nvSpPr>
        <p:spPr>
          <a:xfrm>
            <a:off x="7165340" y="2706639"/>
            <a:ext cx="4440238" cy="382789"/>
          </a:xfrm>
          <a:prstGeom prst="rect">
            <a:avLst/>
          </a:prstGeom>
        </p:spPr>
        <p:txBody>
          <a:bodyPr vert="horz" wrap="none" lIns="91440" tIns="45720" rIns="91440" bIns="45720" rtlCol="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2F3240"/>
                </a:solidFill>
                <a:latin typeface="Segoe UI Semibold" panose="020B0702040204020203" pitchFamily="34" charset="0"/>
                <a:cs typeface="Segoe UI Semibold" panose="020B0702040204020203" pitchFamily="34" charset="0"/>
              </a:rPr>
              <a:t>Un smartphone Android (facultatif)</a:t>
            </a:r>
            <a:endParaRPr kumimoji="0" lang="fr-FR" sz="18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endParaRPr>
          </a:p>
        </p:txBody>
      </p:sp>
      <p:sp>
        <p:nvSpPr>
          <p:cNvPr id="24" name="ZoneTexte 23">
            <a:extLst>
              <a:ext uri="{FF2B5EF4-FFF2-40B4-BE49-F238E27FC236}">
                <a16:creationId xmlns:a16="http://schemas.microsoft.com/office/drawing/2014/main" id="{39E64FA2-C610-4079-8851-C59432C0B5DC}"/>
              </a:ext>
            </a:extLst>
          </p:cNvPr>
          <p:cNvSpPr txBox="1"/>
          <p:nvPr/>
        </p:nvSpPr>
        <p:spPr>
          <a:xfrm>
            <a:off x="7165340" y="3724961"/>
            <a:ext cx="4440238" cy="432659"/>
          </a:xfrm>
          <a:prstGeom prst="rect">
            <a:avLst/>
          </a:prstGeom>
        </p:spPr>
        <p:txBody>
          <a:bodyPr vert="horz" wrap="none" lIns="91440" tIns="45720" rIns="91440" bIns="45720" rtlCol="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rPr>
              <a:t>Visual Studio</a:t>
            </a:r>
          </a:p>
        </p:txBody>
      </p:sp>
      <p:sp>
        <p:nvSpPr>
          <p:cNvPr id="25" name="ZoneTexte 24">
            <a:extLst>
              <a:ext uri="{FF2B5EF4-FFF2-40B4-BE49-F238E27FC236}">
                <a16:creationId xmlns:a16="http://schemas.microsoft.com/office/drawing/2014/main" id="{619996FE-449E-493E-9335-EEE2935F1E87}"/>
              </a:ext>
            </a:extLst>
          </p:cNvPr>
          <p:cNvSpPr txBox="1"/>
          <p:nvPr/>
        </p:nvSpPr>
        <p:spPr>
          <a:xfrm>
            <a:off x="7165340" y="4837529"/>
            <a:ext cx="4440238" cy="631115"/>
          </a:xfrm>
          <a:prstGeom prst="rect">
            <a:avLst/>
          </a:prstGeom>
        </p:spPr>
        <p:txBody>
          <a:bodyPr vert="horz" wrap="none" lIns="91440" tIns="45720" rIns="91440" bIns="45720" rtlCol="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rPr>
              <a:t>L’écosystème Xamarin</a:t>
            </a:r>
          </a:p>
        </p:txBody>
      </p:sp>
      <p:pic>
        <p:nvPicPr>
          <p:cNvPr id="8196" name="Picture 4" descr="Image result for android">
            <a:extLst>
              <a:ext uri="{FF2B5EF4-FFF2-40B4-BE49-F238E27FC236}">
                <a16:creationId xmlns:a16="http://schemas.microsoft.com/office/drawing/2014/main" id="{B6F44BEB-9E7C-4424-8D10-E4D5552C7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937" y="2082783"/>
            <a:ext cx="8202391" cy="2453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640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390300-7D95-4B8D-B946-F8F062908BDD}"/>
              </a:ext>
            </a:extLst>
          </p:cNvPr>
          <p:cNvSpPr>
            <a:spLocks noGrp="1"/>
          </p:cNvSpPr>
          <p:nvPr>
            <p:ph type="title"/>
          </p:nvPr>
        </p:nvSpPr>
        <p:spPr>
          <a:xfrm>
            <a:off x="339365" y="636718"/>
            <a:ext cx="11558596" cy="1210628"/>
          </a:xfrm>
        </p:spPr>
        <p:txBody>
          <a:bodyPr/>
          <a:lstStyle/>
          <a:p>
            <a:pPr>
              <a:lnSpc>
                <a:spcPct val="100000"/>
              </a:lnSpc>
            </a:pPr>
            <a:r>
              <a:rPr lang="fr-FR" spc="-1" dirty="0">
                <a:latin typeface="Segoe UI Light"/>
              </a:rPr>
              <a:t>Environnement de développement</a:t>
            </a:r>
            <a:endParaRPr lang="fr-FR" spc="-1" dirty="0">
              <a:solidFill>
                <a:srgbClr val="000000"/>
              </a:solidFill>
              <a:latin typeface="Calibri"/>
            </a:endParaRPr>
          </a:p>
        </p:txBody>
      </p:sp>
      <p:sp>
        <p:nvSpPr>
          <p:cNvPr id="4" name="Espace réservé du texte 3">
            <a:extLst>
              <a:ext uri="{FF2B5EF4-FFF2-40B4-BE49-F238E27FC236}">
                <a16:creationId xmlns:a16="http://schemas.microsoft.com/office/drawing/2014/main" id="{8A348C51-6ABD-4DCC-B341-DEC6E1059B2E}"/>
              </a:ext>
            </a:extLst>
          </p:cNvPr>
          <p:cNvSpPr>
            <a:spLocks noGrp="1"/>
          </p:cNvSpPr>
          <p:nvPr>
            <p:ph type="body" sz="quarter" idx="14"/>
          </p:nvPr>
        </p:nvSpPr>
        <p:spPr/>
        <p:txBody>
          <a:bodyPr/>
          <a:lstStyle/>
          <a:p>
            <a:pPr>
              <a:lnSpc>
                <a:spcPct val="100000"/>
              </a:lnSpc>
              <a:spcBef>
                <a:spcPts val="1001"/>
              </a:spcBef>
            </a:pPr>
            <a:r>
              <a:rPr lang="fr-FR" spc="-1" dirty="0">
                <a:latin typeface="Segoe UI Light"/>
              </a:rPr>
              <a:t>Présentation de Xamarin</a:t>
            </a:r>
          </a:p>
        </p:txBody>
      </p:sp>
      <p:sp>
        <p:nvSpPr>
          <p:cNvPr id="21" name="ZoneTexte 20">
            <a:extLst>
              <a:ext uri="{FF2B5EF4-FFF2-40B4-BE49-F238E27FC236}">
                <a16:creationId xmlns:a16="http://schemas.microsoft.com/office/drawing/2014/main" id="{1C4A62C0-EED1-49BD-8ADE-697ED2DD6018}"/>
              </a:ext>
            </a:extLst>
          </p:cNvPr>
          <p:cNvSpPr txBox="1"/>
          <p:nvPr/>
        </p:nvSpPr>
        <p:spPr>
          <a:xfrm>
            <a:off x="7165340" y="1558621"/>
            <a:ext cx="4440238" cy="374829"/>
          </a:xfrm>
          <a:prstGeom prst="rect">
            <a:avLst/>
          </a:prstGeom>
        </p:spPr>
        <p:txBody>
          <a:bodyPr vert="horz" wrap="none" lIns="91440" tIns="45720" rIns="91440" bIns="45720" rtlCol="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rPr>
              <a:t>Un Mac avec OSX </a:t>
            </a:r>
          </a:p>
        </p:txBody>
      </p:sp>
      <p:sp>
        <p:nvSpPr>
          <p:cNvPr id="23" name="ZoneTexte 22">
            <a:extLst>
              <a:ext uri="{FF2B5EF4-FFF2-40B4-BE49-F238E27FC236}">
                <a16:creationId xmlns:a16="http://schemas.microsoft.com/office/drawing/2014/main" id="{7599E88A-06CE-4B9E-AE0A-CC2113738E57}"/>
              </a:ext>
            </a:extLst>
          </p:cNvPr>
          <p:cNvSpPr txBox="1"/>
          <p:nvPr/>
        </p:nvSpPr>
        <p:spPr>
          <a:xfrm>
            <a:off x="7165340" y="2706640"/>
            <a:ext cx="4440238" cy="374828"/>
          </a:xfrm>
          <a:prstGeom prst="rect">
            <a:avLst/>
          </a:prstGeom>
        </p:spPr>
        <p:txBody>
          <a:bodyPr vert="horz" wrap="none" lIns="91440" tIns="45720" rIns="91440" bIns="45720" rtlCol="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2F3240"/>
                </a:solidFill>
                <a:latin typeface="Segoe UI Semibold" panose="020B0702040204020203" pitchFamily="34" charset="0"/>
                <a:cs typeface="Segoe UI Semibold" panose="020B0702040204020203" pitchFamily="34" charset="0"/>
              </a:rPr>
              <a:t>Un iPhone pour la validation des livrables</a:t>
            </a:r>
            <a:endParaRPr kumimoji="0" lang="fr-FR" sz="18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endParaRPr>
          </a:p>
        </p:txBody>
      </p:sp>
      <p:sp>
        <p:nvSpPr>
          <p:cNvPr id="24" name="ZoneTexte 23">
            <a:extLst>
              <a:ext uri="{FF2B5EF4-FFF2-40B4-BE49-F238E27FC236}">
                <a16:creationId xmlns:a16="http://schemas.microsoft.com/office/drawing/2014/main" id="{39E64FA2-C610-4079-8851-C59432C0B5DC}"/>
              </a:ext>
            </a:extLst>
          </p:cNvPr>
          <p:cNvSpPr txBox="1"/>
          <p:nvPr/>
        </p:nvSpPr>
        <p:spPr>
          <a:xfrm>
            <a:off x="7165340" y="3724961"/>
            <a:ext cx="4440238" cy="432659"/>
          </a:xfrm>
          <a:prstGeom prst="rect">
            <a:avLst/>
          </a:prstGeom>
        </p:spPr>
        <p:txBody>
          <a:bodyPr vert="horz" wrap="none" lIns="91440" tIns="45720" rIns="91440" bIns="45720" rtlCol="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rPr>
              <a:t>Visual Studio for Mac</a:t>
            </a:r>
          </a:p>
        </p:txBody>
      </p:sp>
      <p:sp>
        <p:nvSpPr>
          <p:cNvPr id="25" name="ZoneTexte 24">
            <a:extLst>
              <a:ext uri="{FF2B5EF4-FFF2-40B4-BE49-F238E27FC236}">
                <a16:creationId xmlns:a16="http://schemas.microsoft.com/office/drawing/2014/main" id="{619996FE-449E-493E-9335-EEE2935F1E87}"/>
              </a:ext>
            </a:extLst>
          </p:cNvPr>
          <p:cNvSpPr txBox="1"/>
          <p:nvPr/>
        </p:nvSpPr>
        <p:spPr>
          <a:xfrm>
            <a:off x="7165340" y="4837529"/>
            <a:ext cx="4440238" cy="631115"/>
          </a:xfrm>
          <a:prstGeom prst="rect">
            <a:avLst/>
          </a:prstGeom>
        </p:spPr>
        <p:txBody>
          <a:bodyPr vert="horz" wrap="none" lIns="91440" tIns="45720" rIns="91440" bIns="45720" rtlCol="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rPr>
              <a:t>L’écosystème Xamarin</a:t>
            </a:r>
          </a:p>
        </p:txBody>
      </p:sp>
      <p:pic>
        <p:nvPicPr>
          <p:cNvPr id="8194" name="Picture 2" descr="Image result for ios">
            <a:extLst>
              <a:ext uri="{FF2B5EF4-FFF2-40B4-BE49-F238E27FC236}">
                <a16:creationId xmlns:a16="http://schemas.microsoft.com/office/drawing/2014/main" id="{9A33B05D-334D-4570-BB4E-779959B95C3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04187" y="1876082"/>
            <a:ext cx="5655076" cy="2410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024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390300-7D95-4B8D-B946-F8F062908BDD}"/>
              </a:ext>
            </a:extLst>
          </p:cNvPr>
          <p:cNvSpPr>
            <a:spLocks noGrp="1"/>
          </p:cNvSpPr>
          <p:nvPr>
            <p:ph type="title"/>
          </p:nvPr>
        </p:nvSpPr>
        <p:spPr>
          <a:xfrm>
            <a:off x="339365" y="636718"/>
            <a:ext cx="11558596" cy="1210628"/>
          </a:xfrm>
        </p:spPr>
        <p:txBody>
          <a:bodyPr/>
          <a:lstStyle/>
          <a:p>
            <a:pPr>
              <a:lnSpc>
                <a:spcPct val="100000"/>
              </a:lnSpc>
            </a:pPr>
            <a:r>
              <a:rPr lang="fr-FR" spc="-1" dirty="0">
                <a:latin typeface="Segoe UI Light"/>
              </a:rPr>
              <a:t>Environnement de développement</a:t>
            </a:r>
            <a:endParaRPr lang="fr-FR" spc="-1" dirty="0">
              <a:solidFill>
                <a:srgbClr val="000000"/>
              </a:solidFill>
              <a:latin typeface="Calibri"/>
            </a:endParaRPr>
          </a:p>
        </p:txBody>
      </p:sp>
      <p:sp>
        <p:nvSpPr>
          <p:cNvPr id="4" name="Espace réservé du texte 3">
            <a:extLst>
              <a:ext uri="{FF2B5EF4-FFF2-40B4-BE49-F238E27FC236}">
                <a16:creationId xmlns:a16="http://schemas.microsoft.com/office/drawing/2014/main" id="{8A348C51-6ABD-4DCC-B341-DEC6E1059B2E}"/>
              </a:ext>
            </a:extLst>
          </p:cNvPr>
          <p:cNvSpPr>
            <a:spLocks noGrp="1"/>
          </p:cNvSpPr>
          <p:nvPr>
            <p:ph type="body" sz="quarter" idx="14"/>
          </p:nvPr>
        </p:nvSpPr>
        <p:spPr/>
        <p:txBody>
          <a:bodyPr/>
          <a:lstStyle/>
          <a:p>
            <a:pPr>
              <a:lnSpc>
                <a:spcPct val="100000"/>
              </a:lnSpc>
              <a:spcBef>
                <a:spcPts val="1001"/>
              </a:spcBef>
            </a:pPr>
            <a:r>
              <a:rPr lang="fr-FR" spc="-1" dirty="0">
                <a:latin typeface="Segoe UI Light"/>
              </a:rPr>
              <a:t>Présentation de Xamarin</a:t>
            </a:r>
          </a:p>
        </p:txBody>
      </p:sp>
      <p:sp>
        <p:nvSpPr>
          <p:cNvPr id="21" name="ZoneTexte 20">
            <a:extLst>
              <a:ext uri="{FF2B5EF4-FFF2-40B4-BE49-F238E27FC236}">
                <a16:creationId xmlns:a16="http://schemas.microsoft.com/office/drawing/2014/main" id="{1C4A62C0-EED1-49BD-8ADE-697ED2DD6018}"/>
              </a:ext>
            </a:extLst>
          </p:cNvPr>
          <p:cNvSpPr txBox="1"/>
          <p:nvPr/>
        </p:nvSpPr>
        <p:spPr>
          <a:xfrm>
            <a:off x="7165340" y="1558621"/>
            <a:ext cx="4440238" cy="374829"/>
          </a:xfrm>
          <a:prstGeom prst="rect">
            <a:avLst/>
          </a:prstGeom>
        </p:spPr>
        <p:txBody>
          <a:bodyPr vert="horz" wrap="none" lIns="91440" tIns="45720" rIns="91440" bIns="45720" rtlCol="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2F3240"/>
                </a:solidFill>
                <a:effectLst/>
                <a:uLnTx/>
                <a:uFillTx/>
                <a:latin typeface="Segoe UI Semibold" panose="020B0702040204020203" pitchFamily="34" charset="0"/>
                <a:ea typeface="+mn-ea"/>
                <a:cs typeface="Segoe UI Semibold" panose="020B0702040204020203" pitchFamily="34" charset="0"/>
              </a:rPr>
              <a:t>Un PC avec Windows 10 Professionnel </a:t>
            </a:r>
          </a:p>
        </p:txBody>
      </p:sp>
      <p:sp>
        <p:nvSpPr>
          <p:cNvPr id="23" name="ZoneTexte 22">
            <a:extLst>
              <a:ext uri="{FF2B5EF4-FFF2-40B4-BE49-F238E27FC236}">
                <a16:creationId xmlns:a16="http://schemas.microsoft.com/office/drawing/2014/main" id="{7599E88A-06CE-4B9E-AE0A-CC2113738E57}"/>
              </a:ext>
            </a:extLst>
          </p:cNvPr>
          <p:cNvSpPr txBox="1"/>
          <p:nvPr/>
        </p:nvSpPr>
        <p:spPr>
          <a:xfrm>
            <a:off x="7165340" y="2706639"/>
            <a:ext cx="4440238" cy="382789"/>
          </a:xfrm>
          <a:prstGeom prst="rect">
            <a:avLst/>
          </a:prstGeom>
        </p:spPr>
        <p:txBody>
          <a:bodyPr vert="horz" wrap="none" lIns="91440" tIns="45720" rIns="91440" bIns="45720" rtlCol="0" anchor="ctr" anchorCtr="0">
            <a:normAutofit/>
          </a:bodyPr>
          <a:lstStyle/>
          <a:p>
            <a:pPr lvl="0">
              <a:defRPr/>
            </a:pPr>
            <a:r>
              <a:rPr lang="fr-FR" dirty="0">
                <a:solidFill>
                  <a:srgbClr val="2F3240"/>
                </a:solidFill>
                <a:latin typeface="Segoe UI Semibold" panose="020B0702040204020203" pitchFamily="34" charset="0"/>
                <a:cs typeface="Segoe UI Semibold" panose="020B0702040204020203" pitchFamily="34" charset="0"/>
              </a:rPr>
              <a:t>Visual Studio</a:t>
            </a:r>
          </a:p>
        </p:txBody>
      </p:sp>
      <p:sp>
        <p:nvSpPr>
          <p:cNvPr id="24" name="ZoneTexte 23">
            <a:extLst>
              <a:ext uri="{FF2B5EF4-FFF2-40B4-BE49-F238E27FC236}">
                <a16:creationId xmlns:a16="http://schemas.microsoft.com/office/drawing/2014/main" id="{39E64FA2-C610-4079-8851-C59432C0B5DC}"/>
              </a:ext>
            </a:extLst>
          </p:cNvPr>
          <p:cNvSpPr txBox="1"/>
          <p:nvPr/>
        </p:nvSpPr>
        <p:spPr>
          <a:xfrm>
            <a:off x="7165340" y="3724961"/>
            <a:ext cx="4440238" cy="432659"/>
          </a:xfrm>
          <a:prstGeom prst="rect">
            <a:avLst/>
          </a:prstGeom>
        </p:spPr>
        <p:txBody>
          <a:bodyPr vert="horz" wrap="none" lIns="91440" tIns="45720" rIns="91440" bIns="45720" rtlCol="0" anchor="ctr" anchorCtr="0">
            <a:normAutofit/>
          </a:bodyPr>
          <a:lstStyle/>
          <a:p>
            <a:pPr lvl="0">
              <a:defRPr/>
            </a:pPr>
            <a:r>
              <a:rPr lang="fr-FR" dirty="0">
                <a:solidFill>
                  <a:srgbClr val="2F3240"/>
                </a:solidFill>
                <a:latin typeface="Segoe UI Semibold" panose="020B0702040204020203" pitchFamily="34" charset="0"/>
                <a:cs typeface="Segoe UI Semibold" panose="020B0702040204020203" pitchFamily="34" charset="0"/>
              </a:rPr>
              <a:t>L’écosystème Xamarin</a:t>
            </a:r>
          </a:p>
        </p:txBody>
      </p:sp>
      <p:pic>
        <p:nvPicPr>
          <p:cNvPr id="9" name="Picture 2" descr="Image result for windows 10">
            <a:extLst>
              <a:ext uri="{FF2B5EF4-FFF2-40B4-BE49-F238E27FC236}">
                <a16:creationId xmlns:a16="http://schemas.microsoft.com/office/drawing/2014/main" id="{F7438CD4-90C9-44FC-A5CA-240220505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337" y="1311675"/>
            <a:ext cx="3717081" cy="4234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039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p:txBody>
          <a:bodyPr/>
          <a:lstStyle/>
          <a:p>
            <a:endParaRPr lang="fr-FR" dirty="0"/>
          </a:p>
        </p:txBody>
      </p:sp>
      <p:sp>
        <p:nvSpPr>
          <p:cNvPr id="7" name="Espace réservé du texte 3"/>
          <p:cNvSpPr>
            <a:spLocks noGrp="1"/>
          </p:cNvSpPr>
          <p:nvPr>
            <p:ph type="body" sz="quarter" idx="14"/>
          </p:nvPr>
        </p:nvSpPr>
        <p:spPr/>
        <p:txBody>
          <a:bodyPr>
            <a:normAutofit/>
          </a:bodyPr>
          <a:lstStyle/>
          <a:p>
            <a:pPr>
              <a:lnSpc>
                <a:spcPct val="100000"/>
              </a:lnSpc>
              <a:spcBef>
                <a:spcPts val="1001"/>
              </a:spcBef>
            </a:pPr>
            <a:endParaRPr lang="fr-FR" spc="-1" dirty="0">
              <a:latin typeface="Segoe UI Light"/>
            </a:endParaRPr>
          </a:p>
        </p:txBody>
      </p:sp>
    </p:spTree>
    <p:extLst>
      <p:ext uri="{BB962C8B-B14F-4D97-AF65-F5344CB8AC3E}">
        <p14:creationId xmlns:p14="http://schemas.microsoft.com/office/powerpoint/2010/main" val="3964363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Vision du développement multiplateforme</a:t>
            </a:r>
            <a:endParaRPr lang="fr-FR" sz="4400" b="0" strike="noStrike"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sp>
        <p:nvSpPr>
          <p:cNvPr id="266" name="CustomShape 3"/>
          <p:cNvSpPr/>
          <p:nvPr/>
        </p:nvSpPr>
        <p:spPr>
          <a:xfrm>
            <a:off x="1179360" y="170844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15000"/>
              </a:lnSpc>
              <a:spcBef>
                <a:spcPts val="499"/>
              </a:spcBef>
              <a:spcAft>
                <a:spcPts val="1001"/>
              </a:spcAft>
              <a:buFont typeface="Arial" panose="020B0604020202020204" pitchFamily="34" charset="0"/>
              <a:buChar char="•"/>
            </a:pPr>
            <a:r>
              <a:rPr lang="fr-FR" sz="2400" b="0" strike="noStrike" spc="-1" dirty="0">
                <a:solidFill>
                  <a:srgbClr val="343642"/>
                </a:solidFill>
                <a:latin typeface="Segoe UI"/>
              </a:rPr>
              <a:t>Le développement natif :</a:t>
            </a:r>
          </a:p>
          <a:p>
            <a:pPr marL="800100" lvl="1" indent="-342900">
              <a:lnSpc>
                <a:spcPct val="115000"/>
              </a:lnSpc>
              <a:spcBef>
                <a:spcPts val="499"/>
              </a:spcBef>
              <a:spcAft>
                <a:spcPts val="1001"/>
              </a:spcAft>
              <a:buFont typeface="Arial" panose="020B0604020202020204" pitchFamily="34" charset="0"/>
              <a:buChar char="•"/>
            </a:pPr>
            <a:r>
              <a:rPr lang="fr-FR" sz="2000" b="0" strike="noStrike" spc="-1" dirty="0">
                <a:solidFill>
                  <a:srgbClr val="343642"/>
                </a:solidFill>
                <a:latin typeface="Segoe UI"/>
              </a:rPr>
              <a:t>tout type d’applications </a:t>
            </a:r>
          </a:p>
          <a:p>
            <a:pPr marL="800100" lvl="1" indent="-342900">
              <a:lnSpc>
                <a:spcPct val="115000"/>
              </a:lnSpc>
              <a:spcBef>
                <a:spcPts val="499"/>
              </a:spcBef>
              <a:spcAft>
                <a:spcPts val="1001"/>
              </a:spcAft>
              <a:buFont typeface="Arial" panose="020B0604020202020204" pitchFamily="34" charset="0"/>
              <a:buChar char="•"/>
            </a:pPr>
            <a:r>
              <a:rPr lang="fr-FR" sz="2000" b="0" strike="noStrike" spc="-1" dirty="0">
                <a:solidFill>
                  <a:srgbClr val="343642"/>
                </a:solidFill>
                <a:latin typeface="Segoe UI"/>
              </a:rPr>
              <a:t>performances élevées </a:t>
            </a:r>
          </a:p>
          <a:p>
            <a:pPr marL="800100" lvl="1" indent="-342900">
              <a:lnSpc>
                <a:spcPct val="115000"/>
              </a:lnSpc>
              <a:spcBef>
                <a:spcPts val="499"/>
              </a:spcBef>
              <a:spcAft>
                <a:spcPts val="1001"/>
              </a:spcAft>
              <a:buFont typeface="Arial" panose="020B0604020202020204" pitchFamily="34" charset="0"/>
              <a:buChar char="•"/>
            </a:pPr>
            <a:r>
              <a:rPr lang="fr-FR" sz="2000" b="0" strike="noStrike" spc="-1" dirty="0">
                <a:solidFill>
                  <a:srgbClr val="343642"/>
                </a:solidFill>
                <a:latin typeface="Segoe UI"/>
              </a:rPr>
              <a:t>intégration totale à la plateforme</a:t>
            </a:r>
          </a:p>
          <a:p>
            <a:pPr>
              <a:lnSpc>
                <a:spcPct val="115000"/>
              </a:lnSpc>
              <a:spcBef>
                <a:spcPts val="499"/>
              </a:spcBef>
              <a:spcAft>
                <a:spcPts val="1001"/>
              </a:spcAft>
            </a:pPr>
            <a:r>
              <a:rPr lang="fr-FR" sz="2400" b="0" strike="noStrike" spc="-1" dirty="0">
                <a:solidFill>
                  <a:srgbClr val="343642"/>
                </a:solidFill>
                <a:latin typeface="Segoe UI"/>
              </a:rPr>
              <a:t>Le développement multiplateforme de type </a:t>
            </a:r>
            <a:r>
              <a:rPr lang="fr-FR" sz="2400" b="0" strike="noStrike" spc="-1" dirty="0" err="1">
                <a:solidFill>
                  <a:srgbClr val="343642"/>
                </a:solidFill>
                <a:latin typeface="Segoe UI"/>
              </a:rPr>
              <a:t>WebView</a:t>
            </a:r>
            <a:r>
              <a:rPr lang="fr-FR" sz="2400" b="0" strike="noStrike" spc="-1" dirty="0">
                <a:solidFill>
                  <a:srgbClr val="343642"/>
                </a:solidFill>
                <a:latin typeface="Segoe UI"/>
              </a:rPr>
              <a:t> :</a:t>
            </a:r>
          </a:p>
          <a:p>
            <a:pPr marL="800100" lvl="1" indent="-342900">
              <a:lnSpc>
                <a:spcPct val="115000"/>
              </a:lnSpc>
              <a:spcBef>
                <a:spcPts val="499"/>
              </a:spcBef>
              <a:spcAft>
                <a:spcPts val="1001"/>
              </a:spcAft>
              <a:buFont typeface="Arial" panose="020B0604020202020204" pitchFamily="34" charset="0"/>
              <a:buChar char="•"/>
            </a:pPr>
            <a:r>
              <a:rPr lang="fr-FR" sz="2000" spc="-1" dirty="0">
                <a:solidFill>
                  <a:srgbClr val="343642"/>
                </a:solidFill>
                <a:latin typeface="Segoe UI"/>
              </a:rPr>
              <a:t>coûts, temps passés et compétences requises divisés par deux </a:t>
            </a:r>
          </a:p>
          <a:p>
            <a:pPr marL="800100" lvl="1" indent="-342900">
              <a:lnSpc>
                <a:spcPct val="115000"/>
              </a:lnSpc>
              <a:spcBef>
                <a:spcPts val="499"/>
              </a:spcBef>
              <a:spcAft>
                <a:spcPts val="1001"/>
              </a:spcAft>
              <a:buFont typeface="Arial" panose="020B0604020202020204" pitchFamily="34" charset="0"/>
              <a:buChar char="•"/>
            </a:pPr>
            <a:r>
              <a:rPr lang="fr-FR" sz="2000" spc="-1" dirty="0">
                <a:solidFill>
                  <a:srgbClr val="343642"/>
                </a:solidFill>
                <a:latin typeface="Segoe UI"/>
              </a:rPr>
              <a:t>moins de performances </a:t>
            </a:r>
          </a:p>
          <a:p>
            <a:pPr marL="800100" lvl="1" indent="-342900">
              <a:lnSpc>
                <a:spcPct val="115000"/>
              </a:lnSpc>
              <a:spcBef>
                <a:spcPts val="499"/>
              </a:spcBef>
              <a:spcAft>
                <a:spcPts val="1001"/>
              </a:spcAft>
              <a:buFont typeface="Arial" panose="020B0604020202020204" pitchFamily="34" charset="0"/>
              <a:buChar char="•"/>
            </a:pPr>
            <a:r>
              <a:rPr lang="fr-FR" sz="2000" spc="-1" dirty="0">
                <a:solidFill>
                  <a:srgbClr val="343642"/>
                </a:solidFill>
                <a:latin typeface="Segoe UI"/>
              </a:rPr>
              <a:t>intégration moins importante à la plateforme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p:txBody>
          <a:bodyPr/>
          <a:lstStyle/>
          <a:p>
            <a:r>
              <a:rPr lang="fr-FR" dirty="0"/>
              <a:t>Installation de l’environnement de développement</a:t>
            </a:r>
            <a:endParaRPr lang="fr-FR" dirty="0">
              <a:solidFill>
                <a:srgbClr val="962D3E"/>
              </a:solidFill>
            </a:endParaRPr>
          </a:p>
        </p:txBody>
      </p:sp>
      <p:sp>
        <p:nvSpPr>
          <p:cNvPr id="4" name="Espace réservé du contenu 3"/>
          <p:cNvSpPr>
            <a:spLocks noGrp="1"/>
          </p:cNvSpPr>
          <p:nvPr>
            <p:ph idx="1"/>
          </p:nvPr>
        </p:nvSpPr>
        <p:spPr>
          <a:xfrm>
            <a:off x="1176522" y="2215590"/>
            <a:ext cx="10718843" cy="3729355"/>
          </a:xfrm>
        </p:spPr>
        <p:txBody>
          <a:bodyPr/>
          <a:lstStyle/>
          <a:p>
            <a:r>
              <a:rPr lang="fr-FR" dirty="0">
                <a:solidFill>
                  <a:srgbClr val="2F3240"/>
                </a:solidFill>
              </a:rPr>
              <a:t>Installer l’environnement de développement Xamarin sous Windows</a:t>
            </a:r>
            <a:endParaRPr lang="fr-FR" dirty="0"/>
          </a:p>
          <a:p>
            <a:pPr lvl="1"/>
            <a:r>
              <a:rPr lang="fr-FR" dirty="0"/>
              <a:t>Télécharger Visual Studio</a:t>
            </a:r>
          </a:p>
          <a:p>
            <a:pPr lvl="1"/>
            <a:r>
              <a:rPr lang="fr-FR" dirty="0"/>
              <a:t>Installer les modules Xamarin pour Visual Studio</a:t>
            </a:r>
          </a:p>
          <a:p>
            <a:pPr lvl="1"/>
            <a:r>
              <a:rPr lang="fr-FR" dirty="0"/>
              <a:t>Vérifier l’installation de Visual Studio</a:t>
            </a:r>
          </a:p>
        </p:txBody>
      </p:sp>
      <p:sp>
        <p:nvSpPr>
          <p:cNvPr id="7" name="Espace réservé du texte 3"/>
          <p:cNvSpPr>
            <a:spLocks noGrp="1"/>
          </p:cNvSpPr>
          <p:nvPr>
            <p:ph type="body" sz="quarter" idx="14"/>
          </p:nvPr>
        </p:nvSpPr>
        <p:spPr/>
        <p:txBody>
          <a:bodyPr>
            <a:normAutofit/>
          </a:bodyPr>
          <a:lstStyle/>
          <a:p>
            <a:pPr>
              <a:lnSpc>
                <a:spcPct val="100000"/>
              </a:lnSpc>
              <a:spcBef>
                <a:spcPts val="1001"/>
              </a:spcBef>
            </a:pPr>
            <a:r>
              <a:rPr lang="fr-FR" spc="-1" dirty="0">
                <a:latin typeface="Segoe UI Light"/>
              </a:rPr>
              <a:t>Présentation de Xamarin</a:t>
            </a:r>
          </a:p>
        </p:txBody>
      </p:sp>
    </p:spTree>
    <p:extLst>
      <p:ext uri="{BB962C8B-B14F-4D97-AF65-F5344CB8AC3E}">
        <p14:creationId xmlns:p14="http://schemas.microsoft.com/office/powerpoint/2010/main" val="1237341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3"/>
          <p:cNvSpPr>
            <a:spLocks noGrp="1"/>
          </p:cNvSpPr>
          <p:nvPr>
            <p:ph type="body" sz="quarter" idx="14"/>
          </p:nvPr>
        </p:nvSpPr>
        <p:spPr/>
        <p:txBody>
          <a:bodyPr>
            <a:normAutofit/>
          </a:bodyPr>
          <a:lstStyle/>
          <a:p>
            <a:pPr>
              <a:lnSpc>
                <a:spcPct val="100000"/>
              </a:lnSpc>
              <a:spcBef>
                <a:spcPts val="1001"/>
              </a:spcBef>
            </a:pPr>
            <a:r>
              <a:rPr lang="fr-FR" spc="-1" dirty="0">
                <a:latin typeface="Segoe UI Light"/>
              </a:rPr>
              <a:t>Présentation de Xamarin</a:t>
            </a:r>
          </a:p>
        </p:txBody>
      </p:sp>
      <p:sp>
        <p:nvSpPr>
          <p:cNvPr id="2" name="Titre 1"/>
          <p:cNvSpPr>
            <a:spLocks noGrp="1"/>
          </p:cNvSpPr>
          <p:nvPr>
            <p:ph type="title"/>
          </p:nvPr>
        </p:nvSpPr>
        <p:spPr/>
        <p:txBody>
          <a:bodyPr/>
          <a:lstStyle/>
          <a:p>
            <a:endParaRPr lang="fr-FR"/>
          </a:p>
        </p:txBody>
      </p:sp>
    </p:spTree>
    <p:extLst>
      <p:ext uri="{BB962C8B-B14F-4D97-AF65-F5344CB8AC3E}">
        <p14:creationId xmlns:p14="http://schemas.microsoft.com/office/powerpoint/2010/main" val="115728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Vision du développement multiplateforme</a:t>
            </a:r>
            <a:endParaRPr lang="fr-FR" sz="4400" b="0" strike="noStrike"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sp>
        <p:nvSpPr>
          <p:cNvPr id="266" name="CustomShape 3"/>
          <p:cNvSpPr/>
          <p:nvPr/>
        </p:nvSpPr>
        <p:spPr>
          <a:xfrm>
            <a:off x="897646" y="1999311"/>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15000"/>
              </a:lnSpc>
              <a:spcBef>
                <a:spcPts val="499"/>
              </a:spcBef>
              <a:spcAft>
                <a:spcPts val="1001"/>
              </a:spcAft>
            </a:pPr>
            <a:r>
              <a:rPr lang="fr-FR" sz="2400" b="0" strike="noStrike" spc="-1" dirty="0">
                <a:solidFill>
                  <a:srgbClr val="343642"/>
                </a:solidFill>
                <a:latin typeface="Segoe UI"/>
              </a:rPr>
              <a:t>Xamarin a pour ambition de concilier les deux approches</a:t>
            </a:r>
          </a:p>
          <a:p>
            <a:pPr>
              <a:lnSpc>
                <a:spcPct val="115000"/>
              </a:lnSpc>
              <a:spcBef>
                <a:spcPts val="499"/>
              </a:spcBef>
              <a:spcAft>
                <a:spcPts val="1001"/>
              </a:spcAft>
            </a:pPr>
            <a:endParaRPr lang="fr-FR" sz="2400" b="0" strike="noStrike" spc="-1" dirty="0">
              <a:solidFill>
                <a:srgbClr val="343642"/>
              </a:solidFill>
              <a:latin typeface="Segoe UI"/>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Proposer les performances et l’intégration du natif</a:t>
            </a: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Diminuer les coûts, le temps et les compétences requises pour le développement</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22507197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Vision du développement multiplateforme</a:t>
            </a:r>
            <a:endParaRPr lang="fr-FR" sz="4400" b="0" strike="noStrike"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sp>
        <p:nvSpPr>
          <p:cNvPr id="6" name="Espace réservé du contenu 2">
            <a:extLst>
              <a:ext uri="{FF2B5EF4-FFF2-40B4-BE49-F238E27FC236}">
                <a16:creationId xmlns:a16="http://schemas.microsoft.com/office/drawing/2014/main" id="{88EF47A1-3808-41EB-BE8D-664E88562CB2}"/>
              </a:ext>
            </a:extLst>
          </p:cNvPr>
          <p:cNvSpPr txBox="1">
            <a:spLocks/>
          </p:cNvSpPr>
          <p:nvPr/>
        </p:nvSpPr>
        <p:spPr>
          <a:xfrm>
            <a:off x="1176277" y="2047567"/>
            <a:ext cx="10718843" cy="3729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4358"/>
              </a:buClr>
              <a:buFont typeface="Arial" panose="020B0604020202020204" pitchFamily="34" charset="0"/>
              <a:buChar char="•"/>
              <a:defRPr sz="2400" kern="1200">
                <a:solidFill>
                  <a:srgbClr val="343642"/>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348899"/>
              </a:buClr>
              <a:buFont typeface="Arial" panose="020B0604020202020204" pitchFamily="34" charset="0"/>
              <a:buChar char="•"/>
              <a:defRPr sz="1800" kern="1200">
                <a:solidFill>
                  <a:srgbClr val="343642"/>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ACCFC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004358"/>
              </a:buClr>
              <a:buSzTx/>
              <a:buFont typeface="Arial" panose="020B0604020202020204" pitchFamily="34" charset="0"/>
              <a:buChar char="•"/>
              <a:tabLst/>
              <a:defRPr/>
            </a:pPr>
            <a:r>
              <a:rPr lang="fr-FR" dirty="0"/>
              <a:t>La vision du développement multiplateforme avec Xamarin repose sur une règle simple :</a:t>
            </a:r>
          </a:p>
          <a:p>
            <a:pPr lvl="1"/>
            <a:r>
              <a:rPr lang="fr-FR" dirty="0"/>
              <a:t>Si un composant fonctionne de la même manière sur toutes les plateformes, il est écrit en multiplateforme</a:t>
            </a:r>
          </a:p>
          <a:p>
            <a:pPr lvl="2"/>
            <a:r>
              <a:rPr lang="fr-FR" dirty="0"/>
              <a:t>Calculs métiers</a:t>
            </a:r>
          </a:p>
          <a:p>
            <a:pPr lvl="2"/>
            <a:r>
              <a:rPr lang="fr-FR" dirty="0"/>
              <a:t>Contrôle de surface</a:t>
            </a:r>
          </a:p>
          <a:p>
            <a:pPr lvl="2"/>
            <a:r>
              <a:rPr lang="fr-FR" dirty="0"/>
              <a:t>Appels serveurs</a:t>
            </a:r>
          </a:p>
          <a:p>
            <a:pPr lvl="2"/>
            <a:r>
              <a:rPr lang="fr-FR" dirty="0"/>
              <a:t>Réaction à une interaction utilisateur</a:t>
            </a:r>
          </a:p>
          <a:p>
            <a:pPr lvl="1"/>
            <a:r>
              <a:rPr lang="fr-FR" dirty="0"/>
              <a:t>Si un composant doit s’adapter à la plateforme (visuel ou comportement), il est écrit en code natif</a:t>
            </a:r>
          </a:p>
          <a:p>
            <a:pPr lvl="2"/>
            <a:r>
              <a:rPr lang="fr-FR" dirty="0"/>
              <a:t>Vue</a:t>
            </a:r>
          </a:p>
          <a:p>
            <a:pPr lvl="2"/>
            <a:r>
              <a:rPr lang="fr-FR" dirty="0"/>
              <a:t>Composants bas niveau : accéléromètre, GPS, appareil photo</a:t>
            </a:r>
          </a:p>
          <a:p>
            <a:pPr lvl="2"/>
            <a:endParaRPr lang="fr-FR" dirty="0"/>
          </a:p>
        </p:txBody>
      </p:sp>
    </p:spTree>
    <p:extLst>
      <p:ext uri="{BB962C8B-B14F-4D97-AF65-F5344CB8AC3E}">
        <p14:creationId xmlns:p14="http://schemas.microsoft.com/office/powerpoint/2010/main" val="6705292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Vision du développement multiplateforme</a:t>
            </a:r>
            <a:endParaRPr lang="fr-FR" sz="4400" b="0" strike="noStrike"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sp>
        <p:nvSpPr>
          <p:cNvPr id="266" name="CustomShape 3"/>
          <p:cNvSpPr/>
          <p:nvPr/>
        </p:nvSpPr>
        <p:spPr>
          <a:xfrm>
            <a:off x="1179000" y="233928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15000"/>
              </a:lnSpc>
              <a:spcBef>
                <a:spcPts val="499"/>
              </a:spcBef>
              <a:spcAft>
                <a:spcPts val="1001"/>
              </a:spcAft>
            </a:pPr>
            <a:r>
              <a:rPr lang="fr-FR" sz="2400" b="0" strike="noStrike" spc="-1" dirty="0">
                <a:solidFill>
                  <a:srgbClr val="343642"/>
                </a:solidFill>
                <a:latin typeface="Segoe UI"/>
              </a:rPr>
              <a:t>Avec Xamarin on mutualise le code qui n’interagit pas directement avec la plateforme</a:t>
            </a:r>
          </a:p>
          <a:p>
            <a:pPr>
              <a:lnSpc>
                <a:spcPct val="115000"/>
              </a:lnSpc>
              <a:spcBef>
                <a:spcPts val="499"/>
              </a:spcBef>
              <a:spcAft>
                <a:spcPts val="1001"/>
              </a:spcAft>
            </a:pPr>
            <a:endParaRPr lang="fr-FR" sz="2400" b="0" strike="noStrike" spc="-1" dirty="0">
              <a:solidFill>
                <a:srgbClr val="343642"/>
              </a:solidFill>
              <a:latin typeface="Segoe UI"/>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On écrit en code natif le code qui nécessite d’être adhérent à la plateforme</a:t>
            </a: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39057154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Architecture de Xamarin</a:t>
            </a:r>
            <a:endParaRPr lang="fr-FR" sz="4400" b="0" strike="noStrike"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sp>
        <p:nvSpPr>
          <p:cNvPr id="266" name="CustomShape 3"/>
          <p:cNvSpPr/>
          <p:nvPr/>
        </p:nvSpPr>
        <p:spPr>
          <a:xfrm>
            <a:off x="759420" y="1989657"/>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15000"/>
              </a:lnSpc>
              <a:spcBef>
                <a:spcPts val="499"/>
              </a:spcBef>
              <a:spcAft>
                <a:spcPts val="1001"/>
              </a:spcAft>
            </a:pPr>
            <a:r>
              <a:rPr lang="fr-FR" sz="2400" b="0" strike="noStrike" spc="-1" dirty="0">
                <a:solidFill>
                  <a:srgbClr val="343642"/>
                </a:solidFill>
                <a:latin typeface="Segoe UI"/>
              </a:rPr>
              <a:t>Mais comment écrire du code multiplateforme alors qu’Android et iOS n’utilisent pas les mêmes langages natifs ?</a:t>
            </a: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En utilisant un langage qui peut interpréter sur les deux plateformes !</a:t>
            </a: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Java ?</a:t>
            </a: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C++ ?</a:t>
            </a: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Python ?</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26835139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Architecture de Xamarin</a:t>
            </a:r>
            <a:endParaRPr lang="fr-FR" sz="4400"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sp>
        <p:nvSpPr>
          <p:cNvPr id="266" name="CustomShape 3"/>
          <p:cNvSpPr/>
          <p:nvPr/>
        </p:nvSpPr>
        <p:spPr>
          <a:xfrm>
            <a:off x="1179000" y="233928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15000"/>
              </a:lnSpc>
              <a:spcBef>
                <a:spcPts val="499"/>
              </a:spcBef>
              <a:spcAft>
                <a:spcPts val="1001"/>
              </a:spcAft>
            </a:pPr>
            <a:r>
              <a:rPr lang="fr-FR" sz="2400" spc="-1" dirty="0">
                <a:solidFill>
                  <a:srgbClr val="343642"/>
                </a:solidFill>
                <a:latin typeface="Segoe UI"/>
              </a:rPr>
              <a:t>Xamarin utilise le langage C# qui peut être interprété sur Android, iOS et Windows</a:t>
            </a:r>
            <a:endParaRPr lang="fr-FR" sz="2400" b="0" strike="noStrike" spc="-1" dirty="0">
              <a:solidFill>
                <a:srgbClr val="343642"/>
              </a:solidFill>
              <a:latin typeface="Segoe UI"/>
            </a:endParaRP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pic>
        <p:nvPicPr>
          <p:cNvPr id="1026" name="Picture 2" descr="Image result for C#">
            <a:extLst>
              <a:ext uri="{FF2B5EF4-FFF2-40B4-BE49-F238E27FC236}">
                <a16:creationId xmlns:a16="http://schemas.microsoft.com/office/drawing/2014/main" id="{80BA2E74-B8DB-4D7B-BF3A-4F9638916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726" y="2951912"/>
            <a:ext cx="3098307" cy="3098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4517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Architecture de </a:t>
            </a:r>
            <a:r>
              <a:rPr lang="fr-FR" sz="4400" spc="-1" dirty="0" err="1">
                <a:solidFill>
                  <a:srgbClr val="348899"/>
                </a:solidFill>
                <a:latin typeface="Segoe UI Light"/>
              </a:rPr>
              <a:t>Xamarin</a:t>
            </a:r>
            <a:endParaRPr lang="fr-FR" sz="4400" spc="-1" dirty="0">
              <a:solidFill>
                <a:srgbClr val="000000"/>
              </a:solidFill>
              <a:latin typeface="Calibri"/>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Présentation de Xamarin</a:t>
            </a:r>
          </a:p>
        </p:txBody>
      </p:sp>
      <p:sp>
        <p:nvSpPr>
          <p:cNvPr id="266" name="CustomShape 3"/>
          <p:cNvSpPr/>
          <p:nvPr/>
        </p:nvSpPr>
        <p:spPr>
          <a:xfrm>
            <a:off x="923506" y="2008758"/>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Avec C#, </a:t>
            </a:r>
            <a:r>
              <a:rPr lang="fr-FR" sz="2400" spc="-1" dirty="0" err="1">
                <a:solidFill>
                  <a:srgbClr val="343642"/>
                </a:solidFill>
                <a:latin typeface="Segoe UI"/>
              </a:rPr>
              <a:t>Xamarin</a:t>
            </a:r>
            <a:r>
              <a:rPr lang="fr-FR" sz="2400" spc="-1" dirty="0">
                <a:solidFill>
                  <a:srgbClr val="343642"/>
                </a:solidFill>
                <a:latin typeface="Segoe UI"/>
              </a:rPr>
              <a:t> permet d’écrire le code multiplateforme dans un seul et même langage</a:t>
            </a:r>
          </a:p>
          <a:p>
            <a:pPr>
              <a:lnSpc>
                <a:spcPct val="115000"/>
              </a:lnSpc>
              <a:spcBef>
                <a:spcPts val="499"/>
              </a:spcBef>
              <a:spcAft>
                <a:spcPts val="1001"/>
              </a:spcAft>
            </a:pPr>
            <a:r>
              <a:rPr lang="fr-FR" sz="2400" spc="-1" dirty="0" err="1">
                <a:solidFill>
                  <a:srgbClr val="343642"/>
                </a:solidFill>
                <a:latin typeface="Segoe UI"/>
              </a:rPr>
              <a:t>Xamarin</a:t>
            </a:r>
            <a:r>
              <a:rPr lang="fr-FR" sz="2400" spc="-1" dirty="0">
                <a:solidFill>
                  <a:srgbClr val="343642"/>
                </a:solidFill>
                <a:latin typeface="Segoe UI"/>
              </a:rPr>
              <a:t> propose d’écrire également le code natif en C#</a:t>
            </a:r>
          </a:p>
          <a:p>
            <a:pPr>
              <a:lnSpc>
                <a:spcPct val="115000"/>
              </a:lnSpc>
              <a:spcBef>
                <a:spcPts val="499"/>
              </a:spcBef>
              <a:spcAft>
                <a:spcPts val="1001"/>
              </a:spcAft>
            </a:pPr>
            <a:r>
              <a:rPr lang="fr-FR" sz="2400" spc="-1" dirty="0">
                <a:solidFill>
                  <a:srgbClr val="343642"/>
                </a:solidFill>
                <a:latin typeface="Segoe UI"/>
              </a:rPr>
              <a:t>L’ensemble des SDK natifs sont accessibles</a:t>
            </a: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13094185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74DB72F03D72234285FDA408429E7F99" ma:contentTypeVersion="15" ma:contentTypeDescription="Crée un document." ma:contentTypeScope="" ma:versionID="ac0ba367831103afa6e31f1a1e84bfb2">
  <xsd:schema xmlns:xsd="http://www.w3.org/2001/XMLSchema" xmlns:xs="http://www.w3.org/2001/XMLSchema" xmlns:p="http://schemas.microsoft.com/office/2006/metadata/properties" xmlns:ns2="b80d6b14-be0f-416c-82c0-12d39611c6cf" xmlns:ns3="609c1884-c007-4f74-a870-db964719ba2c" targetNamespace="http://schemas.microsoft.com/office/2006/metadata/properties" ma:root="true" ma:fieldsID="53f66152616988b84bb00e4ae41f605b" ns2:_="" ns3:_="">
    <xsd:import namespace="b80d6b14-be0f-416c-82c0-12d39611c6cf"/>
    <xsd:import namespace="609c1884-c007-4f74-a870-db964719ba2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0d6b14-be0f-416c-82c0-12d39611c6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1913a2dd-6951-4a39-aa24-921745c2a73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09c1884-c007-4f74-a870-db964719ba2c"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8d1334aa-9d77-4a74-ac1a-0d58a81260e4}" ma:internalName="TaxCatchAll" ma:showField="CatchAllData" ma:web="609c1884-c007-4f74-a870-db964719ba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80d6b14-be0f-416c-82c0-12d39611c6cf">
      <Terms xmlns="http://schemas.microsoft.com/office/infopath/2007/PartnerControls"/>
    </lcf76f155ced4ddcb4097134ff3c332f>
    <TaxCatchAll xmlns="609c1884-c007-4f74-a870-db964719ba2c"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6F1A55-8E3F-4AC5-A917-658AF6F663F6}">
  <ds:schemaRefs>
    <ds:schemaRef ds:uri="http://schemas.microsoft.com/sharepoint/events"/>
  </ds:schemaRefs>
</ds:datastoreItem>
</file>

<file path=customXml/itemProps2.xml><?xml version="1.0" encoding="utf-8"?>
<ds:datastoreItem xmlns:ds="http://schemas.openxmlformats.org/officeDocument/2006/customXml" ds:itemID="{A6E35C17-7FFB-431C-9ABE-27B4382C9907}"/>
</file>

<file path=customXml/itemProps3.xml><?xml version="1.0" encoding="utf-8"?>
<ds:datastoreItem xmlns:ds="http://schemas.openxmlformats.org/officeDocument/2006/customXml" ds:itemID="{F0E315E5-EC03-426B-9EB7-22839209D7BD}">
  <ds:schemaRefs>
    <ds:schemaRef ds:uri="http://schemas.microsoft.com/office/2006/metadata/properties"/>
    <ds:schemaRef ds:uri="http://schemas.microsoft.com/office/infopath/2007/PartnerControls"/>
    <ds:schemaRef ds:uri="48513151-72dc-4d20-a25c-0c8180736831"/>
  </ds:schemaRefs>
</ds:datastoreItem>
</file>

<file path=customXml/itemProps4.xml><?xml version="1.0" encoding="utf-8"?>
<ds:datastoreItem xmlns:ds="http://schemas.openxmlformats.org/officeDocument/2006/customXml" ds:itemID="{35AD8F92-D1BD-48E6-B914-E791E773BF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5530</TotalTime>
  <Words>2148</Words>
  <Application>Microsoft Office PowerPoint</Application>
  <PresentationFormat>Grand écran</PresentationFormat>
  <Paragraphs>281</Paragraphs>
  <Slides>31</Slides>
  <Notes>8</Notes>
  <HiddenSlides>0</HiddenSlides>
  <MMClips>0</MMClips>
  <ScaleCrop>false</ScaleCrop>
  <HeadingPairs>
    <vt:vector size="6" baseType="variant">
      <vt:variant>
        <vt:lpstr>Polices utilisées</vt:lpstr>
      </vt:variant>
      <vt:variant>
        <vt:i4>9</vt:i4>
      </vt:variant>
      <vt:variant>
        <vt:lpstr>Thème</vt:lpstr>
      </vt:variant>
      <vt:variant>
        <vt:i4>6</vt:i4>
      </vt:variant>
      <vt:variant>
        <vt:lpstr>Titres des diapositives</vt:lpstr>
      </vt:variant>
      <vt:variant>
        <vt:i4>31</vt:i4>
      </vt:variant>
    </vt:vector>
  </HeadingPairs>
  <TitlesOfParts>
    <vt:vector size="46" baseType="lpstr">
      <vt:lpstr>Arial</vt:lpstr>
      <vt:lpstr>Calibri</vt:lpstr>
      <vt:lpstr>DejaVu Sans</vt:lpstr>
      <vt:lpstr>Segoe UI</vt:lpstr>
      <vt:lpstr>Segoe UI Light</vt:lpstr>
      <vt:lpstr>Segoe UI Semibold</vt:lpstr>
      <vt:lpstr>Symbol</vt:lpstr>
      <vt:lpstr>Times New Roman</vt:lpstr>
      <vt:lpstr>Wingdings</vt:lpstr>
      <vt:lpstr>Office Theme</vt:lpstr>
      <vt:lpstr>Office Theme</vt:lpstr>
      <vt:lpstr>Office Theme</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Forces et faiblesses de Xamarin</vt:lpstr>
      <vt:lpstr>Forces et faiblesses de Xamarin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Environnement de développement</vt:lpstr>
      <vt:lpstr>Environnement de développement</vt:lpstr>
      <vt:lpstr>Environnement de développement</vt:lpstr>
      <vt:lpstr>Présentation PowerPoint</vt:lpstr>
      <vt:lpstr>Installation de l’environnement de développement</vt:lpstr>
      <vt:lpstr>Présentation PowerPoint</vt:lpstr>
    </vt:vector>
  </TitlesOfParts>
  <Company>editions Eni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Nathalie HERVOCHE</dc:creator>
  <dc:description/>
  <cp:lastModifiedBy>Cédric Millauriaux</cp:lastModifiedBy>
  <cp:revision>284</cp:revision>
  <dcterms:created xsi:type="dcterms:W3CDTF">2017-05-09T08:51:09Z</dcterms:created>
  <dcterms:modified xsi:type="dcterms:W3CDTF">2018-10-02T09:53:52Z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editions Eni</vt:lpwstr>
  </property>
  <property fmtid="{D5CDD505-2E9C-101B-9397-08002B2CF9AE}" pid="4" name="ContentTypeId">
    <vt:lpwstr>0x01010074DB72F03D72234285FDA408429E7F99</vt:lpwstr>
  </property>
  <property fmtid="{D5CDD505-2E9C-101B-9397-08002B2CF9AE}" pid="5" name="HiddenSlides">
    <vt:i4>0</vt:i4>
  </property>
  <property fmtid="{D5CDD505-2E9C-101B-9397-08002B2CF9AE}" pid="6" name="HyperlinksChanged">
    <vt:bool>false</vt:bool>
  </property>
  <property fmtid="{D5CDD505-2E9C-101B-9397-08002B2CF9AE}" pid="7" name="LinksUpToDate">
    <vt:bool>false</vt:bool>
  </property>
  <property fmtid="{D5CDD505-2E9C-101B-9397-08002B2CF9AE}" pid="8" name="MMClips">
    <vt:i4>0</vt:i4>
  </property>
  <property fmtid="{D5CDD505-2E9C-101B-9397-08002B2CF9AE}" pid="9" name="Notes">
    <vt:i4>11</vt:i4>
  </property>
  <property fmtid="{D5CDD505-2E9C-101B-9397-08002B2CF9AE}" pid="10" name="PresentationFormat">
    <vt:lpwstr>Grand écran</vt:lpwstr>
  </property>
  <property fmtid="{D5CDD505-2E9C-101B-9397-08002B2CF9AE}" pid="11" name="ScaleCrop">
    <vt:bool>false</vt:bool>
  </property>
  <property fmtid="{D5CDD505-2E9C-101B-9397-08002B2CF9AE}" pid="12" name="ShareDoc">
    <vt:bool>false</vt:bool>
  </property>
  <property fmtid="{D5CDD505-2E9C-101B-9397-08002B2CF9AE}" pid="13" name="Slides">
    <vt:i4>40</vt:i4>
  </property>
  <property fmtid="{D5CDD505-2E9C-101B-9397-08002B2CF9AE}" pid="14" name="_dlc_DocIdItemGuid">
    <vt:lpwstr>f4f82363-642e-4100-af48-6c5e852796c8</vt:lpwstr>
  </property>
</Properties>
</file>