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  <p:sldMasterId id="2147483661" r:id="rId6"/>
    <p:sldMasterId id="2147483674" r:id="rId7"/>
    <p:sldMasterId id="2147483687" r:id="rId8"/>
    <p:sldMasterId id="2147483700" r:id="rId9"/>
    <p:sldMasterId id="2147483713" r:id="rId10"/>
    <p:sldMasterId id="2147483726" r:id="rId11"/>
  </p:sldMasterIdLst>
  <p:notesMasterIdLst>
    <p:notesMasterId r:id="rId65"/>
  </p:notesMasterIdLst>
  <p:sldIdLst>
    <p:sldId id="256" r:id="rId12"/>
    <p:sldId id="257" r:id="rId13"/>
    <p:sldId id="326" r:id="rId14"/>
    <p:sldId id="258" r:id="rId15"/>
    <p:sldId id="327" r:id="rId16"/>
    <p:sldId id="328" r:id="rId17"/>
    <p:sldId id="259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263" r:id="rId27"/>
    <p:sldId id="337" r:id="rId28"/>
    <p:sldId id="338" r:id="rId29"/>
    <p:sldId id="325" r:id="rId30"/>
    <p:sldId id="288" r:id="rId31"/>
    <p:sldId id="339" r:id="rId32"/>
    <p:sldId id="340" r:id="rId33"/>
    <p:sldId id="341" r:id="rId34"/>
    <p:sldId id="342" r:id="rId35"/>
    <p:sldId id="348" r:id="rId36"/>
    <p:sldId id="343" r:id="rId37"/>
    <p:sldId id="345" r:id="rId38"/>
    <p:sldId id="344" r:id="rId39"/>
    <p:sldId id="346" r:id="rId40"/>
    <p:sldId id="347" r:id="rId41"/>
    <p:sldId id="349" r:id="rId42"/>
    <p:sldId id="350" r:id="rId43"/>
    <p:sldId id="351" r:id="rId44"/>
    <p:sldId id="353" r:id="rId45"/>
    <p:sldId id="357" r:id="rId46"/>
    <p:sldId id="358" r:id="rId47"/>
    <p:sldId id="354" r:id="rId48"/>
    <p:sldId id="356" r:id="rId49"/>
    <p:sldId id="360" r:id="rId50"/>
    <p:sldId id="361" r:id="rId51"/>
    <p:sldId id="362" r:id="rId52"/>
    <p:sldId id="363" r:id="rId53"/>
    <p:sldId id="364" r:id="rId54"/>
    <p:sldId id="365" r:id="rId55"/>
    <p:sldId id="368" r:id="rId56"/>
    <p:sldId id="366" r:id="rId57"/>
    <p:sldId id="367" r:id="rId58"/>
    <p:sldId id="370" r:id="rId59"/>
    <p:sldId id="369" r:id="rId60"/>
    <p:sldId id="371" r:id="rId61"/>
    <p:sldId id="372" r:id="rId62"/>
    <p:sldId id="373" r:id="rId63"/>
    <p:sldId id="280" r:id="rId6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EC264-C5C4-4AD8-9D8C-AC5E8FED16C1}">
          <p14:sldIdLst>
            <p14:sldId id="256"/>
            <p14:sldId id="257"/>
            <p14:sldId id="326"/>
            <p14:sldId id="258"/>
            <p14:sldId id="327"/>
            <p14:sldId id="328"/>
            <p14:sldId id="259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263"/>
            <p14:sldId id="337"/>
            <p14:sldId id="338"/>
            <p14:sldId id="325"/>
            <p14:sldId id="288"/>
            <p14:sldId id="339"/>
            <p14:sldId id="340"/>
            <p14:sldId id="341"/>
            <p14:sldId id="342"/>
            <p14:sldId id="348"/>
            <p14:sldId id="343"/>
            <p14:sldId id="345"/>
            <p14:sldId id="344"/>
            <p14:sldId id="346"/>
            <p14:sldId id="347"/>
            <p14:sldId id="349"/>
            <p14:sldId id="350"/>
            <p14:sldId id="351"/>
            <p14:sldId id="353"/>
            <p14:sldId id="357"/>
            <p14:sldId id="358"/>
            <p14:sldId id="354"/>
            <p14:sldId id="356"/>
            <p14:sldId id="360"/>
            <p14:sldId id="361"/>
            <p14:sldId id="362"/>
            <p14:sldId id="363"/>
            <p14:sldId id="364"/>
            <p14:sldId id="365"/>
            <p14:sldId id="368"/>
            <p14:sldId id="366"/>
            <p14:sldId id="367"/>
            <p14:sldId id="370"/>
            <p14:sldId id="369"/>
            <p14:sldId id="371"/>
            <p14:sldId id="372"/>
            <p14:sldId id="37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e VILLETORTE" initials="EV" lastIdx="20" clrIdx="0">
    <p:extLst>
      <p:ext uri="{19B8F6BF-5375-455C-9EA6-DF929625EA0E}">
        <p15:presenceInfo xmlns:p15="http://schemas.microsoft.com/office/powerpoint/2012/main" userId="Emilie VILLETORTE" providerId="None"/>
      </p:ext>
    </p:extLst>
  </p:cmAuthor>
  <p:cmAuthor id="2" name="Cédric Millauriaux" initials="CM" lastIdx="18" clrIdx="1">
    <p:extLst>
      <p:ext uri="{19B8F6BF-5375-455C-9EA6-DF929625EA0E}">
        <p15:presenceInfo xmlns:p15="http://schemas.microsoft.com/office/powerpoint/2012/main" userId="f4aefbae1c9d3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430B9-0721-45E4-AAF6-2E8FC95370C1}" v="184" dt="2018-10-02T12:50:23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24" autoAdjust="0"/>
  </p:normalViewPr>
  <p:slideViewPr>
    <p:cSldViewPr snapToGrid="0">
      <p:cViewPr varScale="1">
        <p:scale>
          <a:sx n="49" d="100"/>
          <a:sy n="49" d="100"/>
        </p:scale>
        <p:origin x="1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slide" Target="slides/slide52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0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40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presProps" Target="presProps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tableStyles" Target="tableStyles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6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dric Millauriaux" userId="f4aefbae1c9d398b" providerId="LiveId" clId="{296B1A24-0266-4C6F-AFFB-DE46B1616E46}"/>
    <pc:docChg chg="undo custSel addSld delSld modSld sldOrd modSection">
      <pc:chgData name="Cédric Millauriaux" userId="f4aefbae1c9d398b" providerId="LiveId" clId="{296B1A24-0266-4C6F-AFFB-DE46B1616E46}" dt="2018-09-04T16:51:33.889" v="6362" actId="20577"/>
      <pc:docMkLst>
        <pc:docMk/>
      </pc:docMkLst>
      <pc:sldChg chg="modSp">
        <pc:chgData name="Cédric Millauriaux" userId="f4aefbae1c9d398b" providerId="LiveId" clId="{296B1A24-0266-4C6F-AFFB-DE46B1616E46}" dt="2018-09-04T13:12:14.482" v="106" actId="27636"/>
        <pc:sldMkLst>
          <pc:docMk/>
          <pc:sldMk cId="0" sldId="257"/>
        </pc:sldMkLst>
        <pc:spChg chg="mod">
          <ac:chgData name="Cédric Millauriaux" userId="f4aefbae1c9d398b" providerId="LiveId" clId="{296B1A24-0266-4C6F-AFFB-DE46B1616E46}" dt="2018-09-04T13:12:14.482" v="106" actId="27636"/>
          <ac:spMkLst>
            <pc:docMk/>
            <pc:sldMk cId="0" sldId="257"/>
            <ac:spMk id="263" creationId="{00000000-0000-0000-0000-000000000000}"/>
          </ac:spMkLst>
        </pc:spChg>
      </pc:sldChg>
      <pc:sldChg chg="addSp delSp modSp">
        <pc:chgData name="Cédric Millauriaux" userId="f4aefbae1c9d398b" providerId="LiveId" clId="{296B1A24-0266-4C6F-AFFB-DE46B1616E46}" dt="2018-09-04T13:24:08.624" v="662" actId="20577"/>
        <pc:sldMkLst>
          <pc:docMk/>
          <pc:sldMk cId="2250719781" sldId="259"/>
        </pc:sldMkLst>
        <pc:spChg chg="add mod">
          <ac:chgData name="Cédric Millauriaux" userId="f4aefbae1c9d398b" providerId="LiveId" clId="{296B1A24-0266-4C6F-AFFB-DE46B1616E46}" dt="2018-09-04T13:21:46.140" v="485" actId="1076"/>
          <ac:spMkLst>
            <pc:docMk/>
            <pc:sldMk cId="2250719781" sldId="259"/>
            <ac:spMk id="19" creationId="{CE9DFD8D-A53F-4E6E-B96D-ABDBDA717C39}"/>
          </ac:spMkLst>
        </pc:spChg>
        <pc:spChg chg="add mod">
          <ac:chgData name="Cédric Millauriaux" userId="f4aefbae1c9d398b" providerId="LiveId" clId="{296B1A24-0266-4C6F-AFFB-DE46B1616E46}" dt="2018-09-04T13:21:46.140" v="485" actId="1076"/>
          <ac:spMkLst>
            <pc:docMk/>
            <pc:sldMk cId="2250719781" sldId="259"/>
            <ac:spMk id="20" creationId="{B9C0A16A-19B4-40CD-A5E9-6DD1393DDE52}"/>
          </ac:spMkLst>
        </pc:spChg>
        <pc:spChg chg="add mod">
          <ac:chgData name="Cédric Millauriaux" userId="f4aefbae1c9d398b" providerId="LiveId" clId="{296B1A24-0266-4C6F-AFFB-DE46B1616E46}" dt="2018-09-04T13:21:46.140" v="485" actId="1076"/>
          <ac:spMkLst>
            <pc:docMk/>
            <pc:sldMk cId="2250719781" sldId="259"/>
            <ac:spMk id="21" creationId="{ECDD28C6-D74B-455B-B941-CE55681C394C}"/>
          </ac:spMkLst>
        </pc:spChg>
        <pc:spChg chg="add mod">
          <ac:chgData name="Cédric Millauriaux" userId="f4aefbae1c9d398b" providerId="LiveId" clId="{296B1A24-0266-4C6F-AFFB-DE46B1616E46}" dt="2018-09-04T13:21:46.140" v="485" actId="1076"/>
          <ac:spMkLst>
            <pc:docMk/>
            <pc:sldMk cId="2250719781" sldId="259"/>
            <ac:spMk id="22" creationId="{FC5BAB55-6AAE-43DA-89F9-EE25A89F0061}"/>
          </ac:spMkLst>
        </pc:spChg>
        <pc:spChg chg="add mod">
          <ac:chgData name="Cédric Millauriaux" userId="f4aefbae1c9d398b" providerId="LiveId" clId="{296B1A24-0266-4C6F-AFFB-DE46B1616E46}" dt="2018-09-04T13:21:46.140" v="485" actId="1076"/>
          <ac:spMkLst>
            <pc:docMk/>
            <pc:sldMk cId="2250719781" sldId="259"/>
            <ac:spMk id="23" creationId="{8E533EE3-3519-40ED-8B11-EAB7CE30C870}"/>
          </ac:spMkLst>
        </pc:spChg>
        <pc:spChg chg="add mod">
          <ac:chgData name="Cédric Millauriaux" userId="f4aefbae1c9d398b" providerId="LiveId" clId="{296B1A24-0266-4C6F-AFFB-DE46B1616E46}" dt="2018-09-04T13:21:46.140" v="485" actId="1076"/>
          <ac:spMkLst>
            <pc:docMk/>
            <pc:sldMk cId="2250719781" sldId="259"/>
            <ac:spMk id="24" creationId="{203301FE-73FB-4DC8-A255-038843D88D07}"/>
          </ac:spMkLst>
        </pc:spChg>
        <pc:spChg chg="mod">
          <ac:chgData name="Cédric Millauriaux" userId="f4aefbae1c9d398b" providerId="LiveId" clId="{296B1A24-0266-4C6F-AFFB-DE46B1616E46}" dt="2018-09-04T13:21:46.140" v="485" actId="1076"/>
          <ac:spMkLst>
            <pc:docMk/>
            <pc:sldMk cId="2250719781" sldId="259"/>
            <ac:spMk id="269" creationId="{00000000-0000-0000-0000-000000000000}"/>
          </ac:spMkLst>
        </pc:spChg>
        <pc:spChg chg="del">
          <ac:chgData name="Cédric Millauriaux" userId="f4aefbae1c9d398b" providerId="LiveId" clId="{296B1A24-0266-4C6F-AFFB-DE46B1616E46}" dt="2018-09-04T13:12:06.895" v="102" actId="478"/>
          <ac:spMkLst>
            <pc:docMk/>
            <pc:sldMk cId="2250719781" sldId="259"/>
            <ac:spMk id="270" creationId="{00000000-0000-0000-0000-000000000000}"/>
          </ac:spMkLst>
        </pc:spChg>
        <pc:spChg chg="del">
          <ac:chgData name="Cédric Millauriaux" userId="f4aefbae1c9d398b" providerId="LiveId" clId="{296B1A24-0266-4C6F-AFFB-DE46B1616E46}" dt="2018-09-04T13:12:07.552" v="103" actId="478"/>
          <ac:spMkLst>
            <pc:docMk/>
            <pc:sldMk cId="2250719781" sldId="259"/>
            <ac:spMk id="271" creationId="{00000000-0000-0000-0000-000000000000}"/>
          </ac:spMkLst>
        </pc:spChg>
        <pc:spChg chg="del">
          <ac:chgData name="Cédric Millauriaux" userId="f4aefbae1c9d398b" providerId="LiveId" clId="{296B1A24-0266-4C6F-AFFB-DE46B1616E46}" dt="2018-09-04T13:12:08.607" v="104" actId="478"/>
          <ac:spMkLst>
            <pc:docMk/>
            <pc:sldMk cId="2250719781" sldId="259"/>
            <ac:spMk id="272" creationId="{00000000-0000-0000-0000-000000000000}"/>
          </ac:spMkLst>
        </pc:spChg>
        <pc:spChg chg="mod">
          <ac:chgData name="Cédric Millauriaux" userId="f4aefbae1c9d398b" providerId="LiveId" clId="{296B1A24-0266-4C6F-AFFB-DE46B1616E46}" dt="2018-09-04T13:24:08.624" v="662" actId="20577"/>
          <ac:spMkLst>
            <pc:docMk/>
            <pc:sldMk cId="2250719781" sldId="259"/>
            <ac:spMk id="273" creationId="{00000000-0000-0000-0000-000000000000}"/>
          </ac:spMkLst>
        </pc:spChg>
        <pc:spChg chg="del">
          <ac:chgData name="Cédric Millauriaux" userId="f4aefbae1c9d398b" providerId="LiveId" clId="{296B1A24-0266-4C6F-AFFB-DE46B1616E46}" dt="2018-09-04T13:12:05.488" v="101" actId="478"/>
          <ac:spMkLst>
            <pc:docMk/>
            <pc:sldMk cId="2250719781" sldId="259"/>
            <ac:spMk id="275" creationId="{00000000-0000-0000-0000-000000000000}"/>
          </ac:spMkLst>
        </pc:spChg>
        <pc:spChg chg="del">
          <ac:chgData name="Cédric Millauriaux" userId="f4aefbae1c9d398b" providerId="LiveId" clId="{296B1A24-0266-4C6F-AFFB-DE46B1616E46}" dt="2018-09-04T13:12:05.488" v="101" actId="478"/>
          <ac:spMkLst>
            <pc:docMk/>
            <pc:sldMk cId="2250719781" sldId="259"/>
            <ac:spMk id="277" creationId="{00000000-0000-0000-0000-000000000000}"/>
          </ac:spMkLst>
        </pc:spChg>
        <pc:spChg chg="mod">
          <ac:chgData name="Cédric Millauriaux" userId="f4aefbae1c9d398b" providerId="LiveId" clId="{296B1A24-0266-4C6F-AFFB-DE46B1616E46}" dt="2018-09-04T13:21:46.140" v="485" actId="1076"/>
          <ac:spMkLst>
            <pc:docMk/>
            <pc:sldMk cId="2250719781" sldId="259"/>
            <ac:spMk id="279" creationId="{00000000-0000-0000-0000-000000000000}"/>
          </ac:spMkLst>
        </pc:spChg>
        <pc:spChg chg="del">
          <ac:chgData name="Cédric Millauriaux" userId="f4aefbae1c9d398b" providerId="LiveId" clId="{296B1A24-0266-4C6F-AFFB-DE46B1616E46}" dt="2018-09-04T13:12:05.488" v="101" actId="478"/>
          <ac:spMkLst>
            <pc:docMk/>
            <pc:sldMk cId="2250719781" sldId="259"/>
            <ac:spMk id="280" creationId="{00000000-0000-0000-0000-000000000000}"/>
          </ac:spMkLst>
        </pc:spChg>
        <pc:picChg chg="del">
          <ac:chgData name="Cédric Millauriaux" userId="f4aefbae1c9d398b" providerId="LiveId" clId="{296B1A24-0266-4C6F-AFFB-DE46B1616E46}" dt="2018-09-04T13:09:59.423" v="5" actId="478"/>
          <ac:picMkLst>
            <pc:docMk/>
            <pc:sldMk cId="2250719781" sldId="259"/>
            <ac:picMk id="274" creationId="{00000000-0000-0000-0000-000000000000}"/>
          </ac:picMkLst>
        </pc:picChg>
        <pc:picChg chg="del">
          <ac:chgData name="Cédric Millauriaux" userId="f4aefbae1c9d398b" providerId="LiveId" clId="{296B1A24-0266-4C6F-AFFB-DE46B1616E46}" dt="2018-09-04T13:09:57.903" v="4" actId="478"/>
          <ac:picMkLst>
            <pc:docMk/>
            <pc:sldMk cId="2250719781" sldId="259"/>
            <ac:picMk id="276" creationId="{00000000-0000-0000-0000-000000000000}"/>
          </ac:picMkLst>
        </pc:picChg>
        <pc:picChg chg="del">
          <ac:chgData name="Cédric Millauriaux" userId="f4aefbae1c9d398b" providerId="LiveId" clId="{296B1A24-0266-4C6F-AFFB-DE46B1616E46}" dt="2018-09-04T13:09:54.882" v="3" actId="478"/>
          <ac:picMkLst>
            <pc:docMk/>
            <pc:sldMk cId="2250719781" sldId="259"/>
            <ac:picMk id="278" creationId="{00000000-0000-0000-0000-000000000000}"/>
          </ac:picMkLst>
        </pc:picChg>
        <pc:picChg chg="del">
          <ac:chgData name="Cédric Millauriaux" userId="f4aefbae1c9d398b" providerId="LiveId" clId="{296B1A24-0266-4C6F-AFFB-DE46B1616E46}" dt="2018-09-04T13:09:59.825" v="6" actId="478"/>
          <ac:picMkLst>
            <pc:docMk/>
            <pc:sldMk cId="2250719781" sldId="259"/>
            <ac:picMk id="281" creationId="{00000000-0000-0000-0000-000000000000}"/>
          </ac:picMkLst>
        </pc:picChg>
        <pc:picChg chg="del">
          <ac:chgData name="Cédric Millauriaux" userId="f4aefbae1c9d398b" providerId="LiveId" clId="{296B1A24-0266-4C6F-AFFB-DE46B1616E46}" dt="2018-09-04T13:12:04.174" v="100" actId="478"/>
          <ac:picMkLst>
            <pc:docMk/>
            <pc:sldMk cId="2250719781" sldId="259"/>
            <ac:picMk id="282" creationId="{00000000-0000-0000-0000-000000000000}"/>
          </ac:picMkLst>
        </pc:picChg>
        <pc:picChg chg="del">
          <ac:chgData name="Cédric Millauriaux" userId="f4aefbae1c9d398b" providerId="LiveId" clId="{296B1A24-0266-4C6F-AFFB-DE46B1616E46}" dt="2018-09-04T13:12:03.768" v="99" actId="478"/>
          <ac:picMkLst>
            <pc:docMk/>
            <pc:sldMk cId="2250719781" sldId="259"/>
            <ac:picMk id="283" creationId="{00000000-0000-0000-0000-000000000000}"/>
          </ac:picMkLst>
        </pc:picChg>
      </pc:sldChg>
      <pc:sldMasterChg chg="delSldLayout">
        <pc:chgData name="Cédric Millauriaux" userId="f4aefbae1c9d398b" providerId="LiveId" clId="{296B1A24-0266-4C6F-AFFB-DE46B1616E46}" dt="2018-09-04T13:56:59.721" v="1552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048430B9-0721-45E4-AAF6-2E8FC95370C1}"/>
    <pc:docChg chg="delSld modSld modSection">
      <pc:chgData name="Cédric Millauriaux" userId="f4aefbae1c9d398b" providerId="LiveId" clId="{048430B9-0721-45E4-AAF6-2E8FC95370C1}" dt="2018-10-02T12:50:23.791" v="182" actId="1076"/>
      <pc:docMkLst>
        <pc:docMk/>
      </pc:docMkLst>
      <pc:sldChg chg="modSp">
        <pc:chgData name="Cédric Millauriaux" userId="f4aefbae1c9d398b" providerId="LiveId" clId="{048430B9-0721-45E4-AAF6-2E8FC95370C1}" dt="2018-10-02T11:49:25.069" v="177" actId="1035"/>
        <pc:sldMkLst>
          <pc:docMk/>
          <pc:sldMk cId="2250719781" sldId="259"/>
        </pc:sldMkLst>
        <pc:spChg chg="mod">
          <ac:chgData name="Cédric Millauriaux" userId="f4aefbae1c9d398b" providerId="LiveId" clId="{048430B9-0721-45E4-AAF6-2E8FC95370C1}" dt="2018-10-02T11:49:25.069" v="177" actId="1035"/>
          <ac:spMkLst>
            <pc:docMk/>
            <pc:sldMk cId="2250719781" sldId="259"/>
            <ac:spMk id="5" creationId="{4D007817-9F41-41A8-AEA0-78A6B09AF3A3}"/>
          </ac:spMkLst>
        </pc:spChg>
        <pc:spChg chg="mod">
          <ac:chgData name="Cédric Millauriaux" userId="f4aefbae1c9d398b" providerId="LiveId" clId="{048430B9-0721-45E4-AAF6-2E8FC95370C1}" dt="2018-10-02T11:49:06.232" v="166" actId="20577"/>
          <ac:spMkLst>
            <pc:docMk/>
            <pc:sldMk cId="2250719781" sldId="259"/>
            <ac:spMk id="8" creationId="{B3BF76E0-53F2-496F-A874-4A24F1A338D1}"/>
          </ac:spMkLst>
        </pc:spChg>
        <pc:cxnChg chg="mod">
          <ac:chgData name="Cédric Millauriaux" userId="f4aefbae1c9d398b" providerId="LiveId" clId="{048430B9-0721-45E4-AAF6-2E8FC95370C1}" dt="2018-10-02T11:49:25.069" v="177" actId="1035"/>
          <ac:cxnSpMkLst>
            <pc:docMk/>
            <pc:sldMk cId="2250719781" sldId="259"/>
            <ac:cxnSpMk id="11" creationId="{FF0A6139-C6BA-4D64-A1C9-015008479082}"/>
          </ac:cxnSpMkLst>
        </pc:cxnChg>
      </pc:sldChg>
      <pc:sldChg chg="modSp addCm modCm">
        <pc:chgData name="Cédric Millauriaux" userId="f4aefbae1c9d398b" providerId="LiveId" clId="{048430B9-0721-45E4-AAF6-2E8FC95370C1}" dt="2018-10-01T09:29:54.937" v="46"/>
        <pc:sldMkLst>
          <pc:docMk/>
          <pc:sldMk cId="164465628" sldId="263"/>
        </pc:sldMkLst>
        <pc:spChg chg="mod">
          <ac:chgData name="Cédric Millauriaux" userId="f4aefbae1c9d398b" providerId="LiveId" clId="{048430B9-0721-45E4-AAF6-2E8FC95370C1}" dt="2018-10-01T09:29:49.415" v="45" actId="20577"/>
          <ac:spMkLst>
            <pc:docMk/>
            <pc:sldMk cId="164465628" sldId="263"/>
            <ac:spMk id="3" creationId="{00000000-0000-0000-0000-000000000000}"/>
          </ac:spMkLst>
        </pc:spChg>
      </pc:sldChg>
      <pc:sldChg chg="addCm">
        <pc:chgData name="Cédric Millauriaux" userId="f4aefbae1c9d398b" providerId="LiveId" clId="{048430B9-0721-45E4-AAF6-2E8FC95370C1}" dt="2018-10-01T09:26:36.874" v="0"/>
        <pc:sldMkLst>
          <pc:docMk/>
          <pc:sldMk cId="1020086204" sldId="326"/>
        </pc:sldMkLst>
      </pc:sldChg>
      <pc:sldChg chg="modSp addCm">
        <pc:chgData name="Cédric Millauriaux" userId="f4aefbae1c9d398b" providerId="LiveId" clId="{048430B9-0721-45E4-AAF6-2E8FC95370C1}" dt="2018-10-01T09:26:58.166" v="2" actId="6549"/>
        <pc:sldMkLst>
          <pc:docMk/>
          <pc:sldMk cId="1789757832" sldId="330"/>
        </pc:sldMkLst>
        <pc:spChg chg="mod">
          <ac:chgData name="Cédric Millauriaux" userId="f4aefbae1c9d398b" providerId="LiveId" clId="{048430B9-0721-45E4-AAF6-2E8FC95370C1}" dt="2018-10-01T09:26:58.166" v="2" actId="6549"/>
          <ac:spMkLst>
            <pc:docMk/>
            <pc:sldMk cId="1789757832" sldId="330"/>
            <ac:spMk id="266" creationId="{00000000-0000-0000-0000-000000000000}"/>
          </ac:spMkLst>
        </pc:spChg>
      </pc:sldChg>
      <pc:sldChg chg="modSp addCm modCm">
        <pc:chgData name="Cédric Millauriaux" userId="f4aefbae1c9d398b" providerId="LiveId" clId="{048430B9-0721-45E4-AAF6-2E8FC95370C1}" dt="2018-10-01T09:27:33.454" v="29"/>
        <pc:sldMkLst>
          <pc:docMk/>
          <pc:sldMk cId="1865926329" sldId="332"/>
        </pc:sldMkLst>
        <pc:graphicFrameChg chg="modGraphic">
          <ac:chgData name="Cédric Millauriaux" userId="f4aefbae1c9d398b" providerId="LiveId" clId="{048430B9-0721-45E4-AAF6-2E8FC95370C1}" dt="2018-10-01T09:27:20.102" v="28" actId="20577"/>
          <ac:graphicFrameMkLst>
            <pc:docMk/>
            <pc:sldMk cId="1865926329" sldId="332"/>
            <ac:graphicFrameMk id="5" creationId="{EA2929D0-C171-438D-8FDB-4E9C19FB3A49}"/>
          </ac:graphicFrameMkLst>
        </pc:graphicFrameChg>
      </pc:sldChg>
      <pc:sldChg chg="addCm">
        <pc:chgData name="Cédric Millauriaux" userId="f4aefbae1c9d398b" providerId="LiveId" clId="{048430B9-0721-45E4-AAF6-2E8FC95370C1}" dt="2018-10-01T09:30:40.329" v="50"/>
        <pc:sldMkLst>
          <pc:docMk/>
          <pc:sldMk cId="2039253178" sldId="337"/>
        </pc:sldMkLst>
      </pc:sldChg>
      <pc:sldChg chg="modSp addCm">
        <pc:chgData name="Cédric Millauriaux" userId="f4aefbae1c9d398b" providerId="LiveId" clId="{048430B9-0721-45E4-AAF6-2E8FC95370C1}" dt="2018-10-01T09:30:55.613" v="58"/>
        <pc:sldMkLst>
          <pc:docMk/>
          <pc:sldMk cId="974588490" sldId="339"/>
        </pc:sldMkLst>
        <pc:spChg chg="mod">
          <ac:chgData name="Cédric Millauriaux" userId="f4aefbae1c9d398b" providerId="LiveId" clId="{048430B9-0721-45E4-AAF6-2E8FC95370C1}" dt="2018-10-01T09:30:51.976" v="57" actId="20577"/>
          <ac:spMkLst>
            <pc:docMk/>
            <pc:sldMk cId="974588490" sldId="339"/>
            <ac:spMk id="8" creationId="{87B45722-B275-4B86-97B5-A2DC3F723958}"/>
          </ac:spMkLst>
        </pc:spChg>
      </pc:sldChg>
      <pc:sldChg chg="modSp addCm">
        <pc:chgData name="Cédric Millauriaux" userId="f4aefbae1c9d398b" providerId="LiveId" clId="{048430B9-0721-45E4-AAF6-2E8FC95370C1}" dt="2018-10-01T09:31:34.384" v="131"/>
        <pc:sldMkLst>
          <pc:docMk/>
          <pc:sldMk cId="2535235120" sldId="340"/>
        </pc:sldMkLst>
        <pc:spChg chg="mod">
          <ac:chgData name="Cédric Millauriaux" userId="f4aefbae1c9d398b" providerId="LiveId" clId="{048430B9-0721-45E4-AAF6-2E8FC95370C1}" dt="2018-10-01T09:31:27.481" v="130" actId="20577"/>
          <ac:spMkLst>
            <pc:docMk/>
            <pc:sldMk cId="2535235120" sldId="340"/>
            <ac:spMk id="3" creationId="{00000000-0000-0000-0000-000000000000}"/>
          </ac:spMkLst>
        </pc:spChg>
      </pc:sldChg>
      <pc:sldChg chg="modSp addCm">
        <pc:chgData name="Cédric Millauriaux" userId="f4aefbae1c9d398b" providerId="LiveId" clId="{048430B9-0721-45E4-AAF6-2E8FC95370C1}" dt="2018-10-01T09:31:48.570" v="134"/>
        <pc:sldMkLst>
          <pc:docMk/>
          <pc:sldMk cId="3874532157" sldId="348"/>
        </pc:sldMkLst>
        <pc:spChg chg="mod">
          <ac:chgData name="Cédric Millauriaux" userId="f4aefbae1c9d398b" providerId="LiveId" clId="{048430B9-0721-45E4-AAF6-2E8FC95370C1}" dt="2018-10-01T09:31:45.144" v="133" actId="20577"/>
          <ac:spMkLst>
            <pc:docMk/>
            <pc:sldMk cId="3874532157" sldId="348"/>
            <ac:spMk id="3" creationId="{00000000-0000-0000-0000-000000000000}"/>
          </ac:spMkLst>
        </pc:spChg>
      </pc:sldChg>
      <pc:sldChg chg="del">
        <pc:chgData name="Cédric Millauriaux" userId="f4aefbae1c9d398b" providerId="LiveId" clId="{048430B9-0721-45E4-AAF6-2E8FC95370C1}" dt="2018-10-01T09:32:15.201" v="135" actId="2696"/>
        <pc:sldMkLst>
          <pc:docMk/>
          <pc:sldMk cId="4235830028" sldId="352"/>
        </pc:sldMkLst>
      </pc:sldChg>
      <pc:sldChg chg="modSp addCm">
        <pc:chgData name="Cédric Millauriaux" userId="f4aefbae1c9d398b" providerId="LiveId" clId="{048430B9-0721-45E4-AAF6-2E8FC95370C1}" dt="2018-10-01T09:33:12.977" v="138"/>
        <pc:sldMkLst>
          <pc:docMk/>
          <pc:sldMk cId="3485020493" sldId="364"/>
        </pc:sldMkLst>
        <pc:spChg chg="mod">
          <ac:chgData name="Cédric Millauriaux" userId="f4aefbae1c9d398b" providerId="LiveId" clId="{048430B9-0721-45E4-AAF6-2E8FC95370C1}" dt="2018-10-01T09:33:07.213" v="137" actId="20577"/>
          <ac:spMkLst>
            <pc:docMk/>
            <pc:sldMk cId="3485020493" sldId="364"/>
            <ac:spMk id="3" creationId="{00000000-0000-0000-0000-000000000000}"/>
          </ac:spMkLst>
        </pc:spChg>
      </pc:sldChg>
      <pc:sldChg chg="modSp addCm">
        <pc:chgData name="Cédric Millauriaux" userId="f4aefbae1c9d398b" providerId="LiveId" clId="{048430B9-0721-45E4-AAF6-2E8FC95370C1}" dt="2018-10-02T12:50:17.876" v="179" actId="1076"/>
        <pc:sldMkLst>
          <pc:docMk/>
          <pc:sldMk cId="2449090884" sldId="365"/>
        </pc:sldMkLst>
        <pc:spChg chg="mod">
          <ac:chgData name="Cédric Millauriaux" userId="f4aefbae1c9d398b" providerId="LiveId" clId="{048430B9-0721-45E4-AAF6-2E8FC95370C1}" dt="2018-10-01T09:33:29.058" v="152" actId="113"/>
          <ac:spMkLst>
            <pc:docMk/>
            <pc:sldMk cId="2449090884" sldId="365"/>
            <ac:spMk id="3" creationId="{00000000-0000-0000-0000-000000000000}"/>
          </ac:spMkLst>
        </pc:spChg>
        <pc:picChg chg="mod">
          <ac:chgData name="Cédric Millauriaux" userId="f4aefbae1c9d398b" providerId="LiveId" clId="{048430B9-0721-45E4-AAF6-2E8FC95370C1}" dt="2018-10-02T12:50:17.876" v="179" actId="1076"/>
          <ac:picMkLst>
            <pc:docMk/>
            <pc:sldMk cId="2449090884" sldId="365"/>
            <ac:picMk id="5" creationId="{35676E8A-4836-4D79-AC3C-A1585A3C3B81}"/>
          </ac:picMkLst>
        </pc:picChg>
      </pc:sldChg>
      <pc:sldChg chg="addCm">
        <pc:chgData name="Cédric Millauriaux" userId="f4aefbae1c9d398b" providerId="LiveId" clId="{048430B9-0721-45E4-AAF6-2E8FC95370C1}" dt="2018-10-01T09:33:44.674" v="154"/>
        <pc:sldMkLst>
          <pc:docMk/>
          <pc:sldMk cId="917580735" sldId="366"/>
        </pc:sldMkLst>
      </pc:sldChg>
      <pc:sldChg chg="modSp">
        <pc:chgData name="Cédric Millauriaux" userId="f4aefbae1c9d398b" providerId="LiveId" clId="{048430B9-0721-45E4-AAF6-2E8FC95370C1}" dt="2018-10-02T12:50:23.791" v="182" actId="1076"/>
        <pc:sldMkLst>
          <pc:docMk/>
          <pc:sldMk cId="2202484795" sldId="368"/>
        </pc:sldMkLst>
        <pc:picChg chg="mod">
          <ac:chgData name="Cédric Millauriaux" userId="f4aefbae1c9d398b" providerId="LiveId" clId="{048430B9-0721-45E4-AAF6-2E8FC95370C1}" dt="2018-10-02T12:50:23.791" v="182" actId="1076"/>
          <ac:picMkLst>
            <pc:docMk/>
            <pc:sldMk cId="2202484795" sldId="368"/>
            <ac:picMk id="6" creationId="{6467901D-DFB8-4CEF-AB67-AB869EF5C45C}"/>
          </ac:picMkLst>
        </pc:picChg>
      </pc:sldChg>
    </pc:docChg>
  </pc:docChgLst>
  <pc:docChgLst>
    <pc:chgData name="Cédric Millauriaux" userId="f4aefbae1c9d398b" providerId="LiveId" clId="{F3FC130F-9D5A-4312-A409-AC1341FB0C87}"/>
    <pc:docChg chg="undo custSel addSld delSld modSld sldOrd delSection modSection">
      <pc:chgData name="Cédric Millauriaux" userId="f4aefbae1c9d398b" providerId="LiveId" clId="{F3FC130F-9D5A-4312-A409-AC1341FB0C87}" dt="2018-09-18T15:09:35.345" v="11621" actId="20577"/>
      <pc:docMkLst>
        <pc:docMk/>
      </pc:docMkLst>
      <pc:sldChg chg="modSp">
        <pc:chgData name="Cédric Millauriaux" userId="f4aefbae1c9d398b" providerId="LiveId" clId="{F3FC130F-9D5A-4312-A409-AC1341FB0C87}" dt="2018-09-11T07:45:32.040" v="36" actId="20577"/>
        <pc:sldMkLst>
          <pc:docMk/>
          <pc:sldMk cId="0" sldId="256"/>
        </pc:sldMkLst>
        <pc:spChg chg="mod">
          <ac:chgData name="Cédric Millauriaux" userId="f4aefbae1c9d398b" providerId="LiveId" clId="{F3FC130F-9D5A-4312-A409-AC1341FB0C87}" dt="2018-09-11T07:45:32.040" v="36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F3FC130F-9D5A-4312-A409-AC1341FB0C87}" dt="2018-09-11T07:49:21.953" v="344" actId="20577"/>
        <pc:sldMkLst>
          <pc:docMk/>
          <pc:sldMk cId="0" sldId="257"/>
        </pc:sldMkLst>
        <pc:spChg chg="mod">
          <ac:chgData name="Cédric Millauriaux" userId="f4aefbae1c9d398b" providerId="LiveId" clId="{F3FC130F-9D5A-4312-A409-AC1341FB0C87}" dt="2018-09-11T07:49:21.953" v="344" actId="20577"/>
          <ac:spMkLst>
            <pc:docMk/>
            <pc:sldMk cId="0" sldId="257"/>
            <ac:spMk id="262" creationId="{00000000-0000-0000-0000-000000000000}"/>
          </ac:spMkLst>
        </pc:spChg>
      </pc:sldChg>
      <pc:sldChg chg="addSp modSp">
        <pc:chgData name="Cédric Millauriaux" userId="f4aefbae1c9d398b" providerId="LiveId" clId="{F3FC130F-9D5A-4312-A409-AC1341FB0C87}" dt="2018-09-11T08:13:23.434" v="1395" actId="20577"/>
        <pc:sldMkLst>
          <pc:docMk/>
          <pc:sldMk cId="0" sldId="258"/>
        </pc:sldMkLst>
        <pc:spChg chg="add mod">
          <ac:chgData name="Cédric Millauriaux" userId="f4aefbae1c9d398b" providerId="LiveId" clId="{F3FC130F-9D5A-4312-A409-AC1341FB0C87}" dt="2018-09-11T08:12:25.890" v="1391" actId="1076"/>
          <ac:spMkLst>
            <pc:docMk/>
            <pc:sldMk cId="0" sldId="258"/>
            <ac:spMk id="2" creationId="{FA3E40CB-61E8-4F92-B4A2-18C1418DC141}"/>
          </ac:spMkLst>
        </pc:spChg>
        <pc:spChg chg="mod">
          <ac:chgData name="Cédric Millauriaux" userId="f4aefbae1c9d398b" providerId="LiveId" clId="{F3FC130F-9D5A-4312-A409-AC1341FB0C87}" dt="2018-09-11T07:54:23.718" v="346"/>
          <ac:spMkLst>
            <pc:docMk/>
            <pc:sldMk cId="0" sldId="258"/>
            <ac:spMk id="264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1T07:54:34.734" v="374" actId="20577"/>
          <ac:spMkLst>
            <pc:docMk/>
            <pc:sldMk cId="0" sldId="258"/>
            <ac:spMk id="265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1T08:13:23.434" v="1395" actId="20577"/>
          <ac:spMkLst>
            <pc:docMk/>
            <pc:sldMk cId="0" sldId="258"/>
            <ac:spMk id="266" creationId="{00000000-0000-0000-0000-000000000000}"/>
          </ac:spMkLst>
        </pc:spChg>
        <pc:picChg chg="add mod">
          <ac:chgData name="Cédric Millauriaux" userId="f4aefbae1c9d398b" providerId="LiveId" clId="{F3FC130F-9D5A-4312-A409-AC1341FB0C87}" dt="2018-09-11T08:12:25.890" v="1391" actId="1076"/>
          <ac:picMkLst>
            <pc:docMk/>
            <pc:sldMk cId="0" sldId="258"/>
            <ac:picMk id="1026" creationId="{D7FE5E96-C52F-4F89-BEF5-ECDA2ECD8499}"/>
          </ac:picMkLst>
        </pc:picChg>
      </pc:sldChg>
      <pc:sldChg chg="addSp delSp modSp">
        <pc:chgData name="Cédric Millauriaux" userId="f4aefbae1c9d398b" providerId="LiveId" clId="{F3FC130F-9D5A-4312-A409-AC1341FB0C87}" dt="2018-09-11T08:28:05.379" v="2136" actId="14100"/>
        <pc:sldMkLst>
          <pc:docMk/>
          <pc:sldMk cId="2250719781" sldId="259"/>
        </pc:sldMkLst>
        <pc:spChg chg="add mod">
          <ac:chgData name="Cédric Millauriaux" userId="f4aefbae1c9d398b" providerId="LiveId" clId="{F3FC130F-9D5A-4312-A409-AC1341FB0C87}" dt="2018-09-11T08:27:51.839" v="2130" actId="1035"/>
          <ac:spMkLst>
            <pc:docMk/>
            <pc:sldMk cId="2250719781" sldId="259"/>
            <ac:spMk id="5" creationId="{4D007817-9F41-41A8-AEA0-78A6B09AF3A3}"/>
          </ac:spMkLst>
        </pc:spChg>
        <pc:spChg chg="add mod">
          <ac:chgData name="Cédric Millauriaux" userId="f4aefbae1c9d398b" providerId="LiveId" clId="{F3FC130F-9D5A-4312-A409-AC1341FB0C87}" dt="2018-09-11T08:27:07.672" v="2115" actId="1076"/>
          <ac:spMkLst>
            <pc:docMk/>
            <pc:sldMk cId="2250719781" sldId="259"/>
            <ac:spMk id="6" creationId="{167D5A2D-E776-46B9-856B-8AD84FA0BACD}"/>
          </ac:spMkLst>
        </pc:spChg>
        <pc:spChg chg="add mod">
          <ac:chgData name="Cédric Millauriaux" userId="f4aefbae1c9d398b" providerId="LiveId" clId="{F3FC130F-9D5A-4312-A409-AC1341FB0C87}" dt="2018-09-11T08:27:17.443" v="2119" actId="1076"/>
          <ac:spMkLst>
            <pc:docMk/>
            <pc:sldMk cId="2250719781" sldId="259"/>
            <ac:spMk id="7" creationId="{9873D3A2-799F-4CC7-9EF2-549E064A58AC}"/>
          </ac:spMkLst>
        </pc:spChg>
        <pc:spChg chg="add mod">
          <ac:chgData name="Cédric Millauriaux" userId="f4aefbae1c9d398b" providerId="LiveId" clId="{F3FC130F-9D5A-4312-A409-AC1341FB0C87}" dt="2018-09-11T08:27:22.583" v="2120" actId="1076"/>
          <ac:spMkLst>
            <pc:docMk/>
            <pc:sldMk cId="2250719781" sldId="259"/>
            <ac:spMk id="8" creationId="{B3BF76E0-53F2-496F-A874-4A24F1A338D1}"/>
          </ac:spMkLst>
        </pc:spChg>
        <pc:spChg chg="mod">
          <ac:chgData name="Cédric Millauriaux" userId="f4aefbae1c9d398b" providerId="LiveId" clId="{F3FC130F-9D5A-4312-A409-AC1341FB0C87}" dt="2018-09-11T08:15:43.540" v="1569"/>
          <ac:spMkLst>
            <pc:docMk/>
            <pc:sldMk cId="2250719781" sldId="259"/>
            <ac:spMk id="264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1T08:15:38.876" v="1568"/>
          <ac:spMkLst>
            <pc:docMk/>
            <pc:sldMk cId="2250719781" sldId="259"/>
            <ac:spMk id="265" creationId="{00000000-0000-0000-0000-000000000000}"/>
          </ac:spMkLst>
        </pc:spChg>
        <pc:spChg chg="del mod">
          <ac:chgData name="Cédric Millauriaux" userId="f4aefbae1c9d398b" providerId="LiveId" clId="{F3FC130F-9D5A-4312-A409-AC1341FB0C87}" dt="2018-09-11T08:26:32.453" v="2096" actId="478"/>
          <ac:spMkLst>
            <pc:docMk/>
            <pc:sldMk cId="2250719781" sldId="259"/>
            <ac:spMk id="266" creationId="{00000000-0000-0000-0000-000000000000}"/>
          </ac:spMkLst>
        </pc:spChg>
        <pc:cxnChg chg="add del mod">
          <ac:chgData name="Cédric Millauriaux" userId="f4aefbae1c9d398b" providerId="LiveId" clId="{F3FC130F-9D5A-4312-A409-AC1341FB0C87}" dt="2018-09-11T08:27:33.203" v="2123" actId="478"/>
          <ac:cxnSpMkLst>
            <pc:docMk/>
            <pc:sldMk cId="2250719781" sldId="259"/>
            <ac:cxnSpMk id="3" creationId="{2060FD69-6F87-434F-846E-37D05F30F3AC}"/>
          </ac:cxnSpMkLst>
        </pc:cxnChg>
        <pc:cxnChg chg="add mod">
          <ac:chgData name="Cédric Millauriaux" userId="f4aefbae1c9d398b" providerId="LiveId" clId="{F3FC130F-9D5A-4312-A409-AC1341FB0C87}" dt="2018-09-11T08:27:51.839" v="2130" actId="1035"/>
          <ac:cxnSpMkLst>
            <pc:docMk/>
            <pc:sldMk cId="2250719781" sldId="259"/>
            <ac:cxnSpMk id="11" creationId="{FF0A6139-C6BA-4D64-A1C9-015008479082}"/>
          </ac:cxnSpMkLst>
        </pc:cxnChg>
        <pc:cxnChg chg="add mod">
          <ac:chgData name="Cédric Millauriaux" userId="f4aefbae1c9d398b" providerId="LiveId" clId="{F3FC130F-9D5A-4312-A409-AC1341FB0C87}" dt="2018-09-11T08:27:59.220" v="2133" actId="14100"/>
          <ac:cxnSpMkLst>
            <pc:docMk/>
            <pc:sldMk cId="2250719781" sldId="259"/>
            <ac:cxnSpMk id="16" creationId="{D6ADEBC2-608C-4556-A1DC-87B44C7D598B}"/>
          </ac:cxnSpMkLst>
        </pc:cxnChg>
        <pc:cxnChg chg="add mod">
          <ac:chgData name="Cédric Millauriaux" userId="f4aefbae1c9d398b" providerId="LiveId" clId="{F3FC130F-9D5A-4312-A409-AC1341FB0C87}" dt="2018-09-11T08:28:05.379" v="2136" actId="14100"/>
          <ac:cxnSpMkLst>
            <pc:docMk/>
            <pc:sldMk cId="2250719781" sldId="259"/>
            <ac:cxnSpMk id="19" creationId="{F4AB2144-E93F-4695-8A7A-645F8D1B2E04}"/>
          </ac:cxnSpMkLst>
        </pc:cxnChg>
      </pc:sldChg>
      <pc:sldChg chg="delSp modSp add del">
        <pc:chgData name="Cédric Millauriaux" userId="f4aefbae1c9d398b" providerId="LiveId" clId="{F3FC130F-9D5A-4312-A409-AC1341FB0C87}" dt="2018-09-11T14:33:19.753" v="5360" actId="20577"/>
        <pc:sldMkLst>
          <pc:docMk/>
          <pc:sldMk cId="164465628" sldId="263"/>
        </pc:sldMkLst>
        <pc:spChg chg="mod">
          <ac:chgData name="Cédric Millauriaux" userId="f4aefbae1c9d398b" providerId="LiveId" clId="{F3FC130F-9D5A-4312-A409-AC1341FB0C87}" dt="2018-09-11T14:21:20.652" v="4368"/>
          <ac:spMkLst>
            <pc:docMk/>
            <pc:sldMk cId="164465628" sldId="263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1T14:33:19.753" v="5360" actId="20577"/>
          <ac:spMkLst>
            <pc:docMk/>
            <pc:sldMk cId="164465628" sldId="263"/>
            <ac:spMk id="3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1T14:21:15.171" v="4367"/>
          <ac:spMkLst>
            <pc:docMk/>
            <pc:sldMk cId="164465628" sldId="263"/>
            <ac:spMk id="4" creationId="{00000000-0000-0000-0000-000000000000}"/>
          </ac:spMkLst>
        </pc:spChg>
        <pc:spChg chg="del topLvl">
          <ac:chgData name="Cédric Millauriaux" userId="f4aefbae1c9d398b" providerId="LiveId" clId="{F3FC130F-9D5A-4312-A409-AC1341FB0C87}" dt="2018-09-11T14:21:26.804" v="4370" actId="478"/>
          <ac:spMkLst>
            <pc:docMk/>
            <pc:sldMk cId="164465628" sldId="263"/>
            <ac:spMk id="7" creationId="{D2476FB4-B178-487A-B1E9-07E4E7AD8A48}"/>
          </ac:spMkLst>
        </pc:spChg>
        <pc:grpChg chg="del">
          <ac:chgData name="Cédric Millauriaux" userId="f4aefbae1c9d398b" providerId="LiveId" clId="{F3FC130F-9D5A-4312-A409-AC1341FB0C87}" dt="2018-09-11T14:21:23.191" v="4369" actId="478"/>
          <ac:grpSpMkLst>
            <pc:docMk/>
            <pc:sldMk cId="164465628" sldId="263"/>
            <ac:grpSpMk id="5" creationId="{00000000-0000-0000-0000-000000000000}"/>
          </ac:grpSpMkLst>
        </pc:grpChg>
        <pc:picChg chg="del topLvl">
          <ac:chgData name="Cédric Millauriaux" userId="f4aefbae1c9d398b" providerId="LiveId" clId="{F3FC130F-9D5A-4312-A409-AC1341FB0C87}" dt="2018-09-11T14:21:23.191" v="4369" actId="478"/>
          <ac:picMkLst>
            <pc:docMk/>
            <pc:sldMk cId="164465628" sldId="263"/>
            <ac:picMk id="6" creationId="{00000000-0000-0000-0000-000000000000}"/>
          </ac:picMkLst>
        </pc:picChg>
      </pc:sldChg>
      <pc:sldChg chg="add">
        <pc:chgData name="Cédric Millauriaux" userId="f4aefbae1c9d398b" providerId="LiveId" clId="{F3FC130F-9D5A-4312-A409-AC1341FB0C87}" dt="2018-09-18T15:07:27.533" v="11284"/>
        <pc:sldMkLst>
          <pc:docMk/>
          <pc:sldMk cId="1157289798" sldId="280"/>
        </pc:sldMkLst>
      </pc:sldChg>
      <pc:sldChg chg="modSp add ord">
        <pc:chgData name="Cédric Millauriaux" userId="f4aefbae1c9d398b" providerId="LiveId" clId="{F3FC130F-9D5A-4312-A409-AC1341FB0C87}" dt="2018-09-18T15:09:35.345" v="11621" actId="20577"/>
        <pc:sldMkLst>
          <pc:docMk/>
          <pc:sldMk cId="1237341122" sldId="288"/>
        </pc:sldMkLst>
        <pc:spChg chg="mod">
          <ac:chgData name="Cédric Millauriaux" userId="f4aefbae1c9d398b" providerId="LiveId" clId="{F3FC130F-9D5A-4312-A409-AC1341FB0C87}" dt="2018-09-18T15:09:35.345" v="11621" actId="20577"/>
          <ac:spMkLst>
            <pc:docMk/>
            <pc:sldMk cId="1237341122" sldId="288"/>
            <ac:spMk id="4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8T15:07:50.195" v="11318"/>
          <ac:spMkLst>
            <pc:docMk/>
            <pc:sldMk cId="1237341122" sldId="288"/>
            <ac:spMk id="6" creationId="{00000000-0000-0000-0000-000000000000}"/>
          </ac:spMkLst>
        </pc:spChg>
      </pc:sldChg>
      <pc:sldChg chg="modSp add ord">
        <pc:chgData name="Cédric Millauriaux" userId="f4aefbae1c9d398b" providerId="LiveId" clId="{F3FC130F-9D5A-4312-A409-AC1341FB0C87}" dt="2018-09-18T15:08:16.456" v="11319"/>
        <pc:sldMkLst>
          <pc:docMk/>
          <pc:sldMk cId="3964363871" sldId="325"/>
        </pc:sldMkLst>
        <pc:spChg chg="mod">
          <ac:chgData name="Cédric Millauriaux" userId="f4aefbae1c9d398b" providerId="LiveId" clId="{F3FC130F-9D5A-4312-A409-AC1341FB0C87}" dt="2018-09-18T15:07:44.656" v="11317" actId="20577"/>
          <ac:spMkLst>
            <pc:docMk/>
            <pc:sldMk cId="3964363871" sldId="325"/>
            <ac:spMk id="6" creationId="{00000000-0000-0000-0000-000000000000}"/>
          </ac:spMkLst>
        </pc:spChg>
      </pc:sldChg>
      <pc:sldChg chg="modSp add ord">
        <pc:chgData name="Cédric Millauriaux" userId="f4aefbae1c9d398b" providerId="LiveId" clId="{F3FC130F-9D5A-4312-A409-AC1341FB0C87}" dt="2018-09-11T07:58:48.143" v="837"/>
        <pc:sldMkLst>
          <pc:docMk/>
          <pc:sldMk cId="1020086204" sldId="326"/>
        </pc:sldMkLst>
        <pc:spChg chg="mod">
          <ac:chgData name="Cédric Millauriaux" userId="f4aefbae1c9d398b" providerId="LiveId" clId="{F3FC130F-9D5A-4312-A409-AC1341FB0C87}" dt="2018-09-11T07:55:41.895" v="378"/>
          <ac:spMkLst>
            <pc:docMk/>
            <pc:sldMk cId="1020086204" sldId="326"/>
            <ac:spMk id="264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1T07:58:38.166" v="836" actId="20577"/>
          <ac:spMkLst>
            <pc:docMk/>
            <pc:sldMk cId="1020086204" sldId="326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F3FC130F-9D5A-4312-A409-AC1341FB0C87}" dt="2018-09-11T08:09:22.099" v="1359" actId="14100"/>
        <pc:sldMkLst>
          <pc:docMk/>
          <pc:sldMk cId="4079738885" sldId="327"/>
        </pc:sldMkLst>
        <pc:spChg chg="add mod">
          <ac:chgData name="Cédric Millauriaux" userId="f4aefbae1c9d398b" providerId="LiveId" clId="{F3FC130F-9D5A-4312-A409-AC1341FB0C87}" dt="2018-09-11T08:08:48.363" v="1347" actId="1076"/>
          <ac:spMkLst>
            <pc:docMk/>
            <pc:sldMk cId="4079738885" sldId="327"/>
            <ac:spMk id="5" creationId="{3A4F70B8-00F1-4859-9928-4F4C09856D97}"/>
          </ac:spMkLst>
        </pc:spChg>
        <pc:spChg chg="add del mod">
          <ac:chgData name="Cédric Millauriaux" userId="f4aefbae1c9d398b" providerId="LiveId" clId="{F3FC130F-9D5A-4312-A409-AC1341FB0C87}" dt="2018-09-11T08:06:29.752" v="1225" actId="478"/>
          <ac:spMkLst>
            <pc:docMk/>
            <pc:sldMk cId="4079738885" sldId="327"/>
            <ac:spMk id="6" creationId="{F764404C-B81A-4E3E-A241-96B664BD947D}"/>
          </ac:spMkLst>
        </pc:spChg>
        <pc:spChg chg="add del">
          <ac:chgData name="Cédric Millauriaux" userId="f4aefbae1c9d398b" providerId="LiveId" clId="{F3FC130F-9D5A-4312-A409-AC1341FB0C87}" dt="2018-09-11T08:06:28.152" v="1224"/>
          <ac:spMkLst>
            <pc:docMk/>
            <pc:sldMk cId="4079738885" sldId="327"/>
            <ac:spMk id="7" creationId="{A43EA511-CD7A-4C23-9ED0-FB2187180602}"/>
          </ac:spMkLst>
        </pc:spChg>
        <pc:spChg chg="add mod">
          <ac:chgData name="Cédric Millauriaux" userId="f4aefbae1c9d398b" providerId="LiveId" clId="{F3FC130F-9D5A-4312-A409-AC1341FB0C87}" dt="2018-09-11T08:08:04.836" v="1321" actId="1036"/>
          <ac:spMkLst>
            <pc:docMk/>
            <pc:sldMk cId="4079738885" sldId="327"/>
            <ac:spMk id="8" creationId="{FBE8AC6F-A1DA-4449-B8B4-564B8F81ADA6}"/>
          </ac:spMkLst>
        </pc:spChg>
        <pc:spChg chg="add del mod">
          <ac:chgData name="Cédric Millauriaux" userId="f4aefbae1c9d398b" providerId="LiveId" clId="{F3FC130F-9D5A-4312-A409-AC1341FB0C87}" dt="2018-09-11T08:06:51.422" v="1235" actId="478"/>
          <ac:spMkLst>
            <pc:docMk/>
            <pc:sldMk cId="4079738885" sldId="327"/>
            <ac:spMk id="9" creationId="{AEDBCFA5-3C95-48C0-B6C8-B058272635D1}"/>
          </ac:spMkLst>
        </pc:spChg>
        <pc:spChg chg="add del">
          <ac:chgData name="Cédric Millauriaux" userId="f4aefbae1c9d398b" providerId="LiveId" clId="{F3FC130F-9D5A-4312-A409-AC1341FB0C87}" dt="2018-09-11T08:06:50.776" v="1234"/>
          <ac:spMkLst>
            <pc:docMk/>
            <pc:sldMk cId="4079738885" sldId="327"/>
            <ac:spMk id="10" creationId="{3EEB10A3-09DD-4F4A-AB7A-DF17A222471B}"/>
          </ac:spMkLst>
        </pc:spChg>
        <pc:spChg chg="add mod">
          <ac:chgData name="Cédric Millauriaux" userId="f4aefbae1c9d398b" providerId="LiveId" clId="{F3FC130F-9D5A-4312-A409-AC1341FB0C87}" dt="2018-09-11T08:08:04.836" v="1321" actId="1036"/>
          <ac:spMkLst>
            <pc:docMk/>
            <pc:sldMk cId="4079738885" sldId="327"/>
            <ac:spMk id="11" creationId="{4D47819A-F851-41B5-A813-AE8038B5E6B5}"/>
          </ac:spMkLst>
        </pc:spChg>
        <pc:spChg chg="add mod">
          <ac:chgData name="Cédric Millauriaux" userId="f4aefbae1c9d398b" providerId="LiveId" clId="{F3FC130F-9D5A-4312-A409-AC1341FB0C87}" dt="2018-09-11T08:08:04.836" v="1321" actId="1036"/>
          <ac:spMkLst>
            <pc:docMk/>
            <pc:sldMk cId="4079738885" sldId="327"/>
            <ac:spMk id="12" creationId="{47D08D44-A139-4ACD-B2D1-3D8536930E4F}"/>
          </ac:spMkLst>
        </pc:spChg>
        <pc:spChg chg="add mod">
          <ac:chgData name="Cédric Millauriaux" userId="f4aefbae1c9d398b" providerId="LiveId" clId="{F3FC130F-9D5A-4312-A409-AC1341FB0C87}" dt="2018-09-11T08:08:24.941" v="1343" actId="1076"/>
          <ac:spMkLst>
            <pc:docMk/>
            <pc:sldMk cId="4079738885" sldId="327"/>
            <ac:spMk id="13" creationId="{703AC2EC-FCBC-4181-9CA8-460D49A8FCA0}"/>
          </ac:spMkLst>
        </pc:spChg>
        <pc:spChg chg="del">
          <ac:chgData name="Cédric Millauriaux" userId="f4aefbae1c9d398b" providerId="LiveId" clId="{F3FC130F-9D5A-4312-A409-AC1341FB0C87}" dt="2018-09-11T08:06:01.815" v="1189" actId="478"/>
          <ac:spMkLst>
            <pc:docMk/>
            <pc:sldMk cId="4079738885" sldId="327"/>
            <ac:spMk id="266" creationId="{00000000-0000-0000-0000-000000000000}"/>
          </ac:spMkLst>
        </pc:spChg>
        <pc:cxnChg chg="add del mod">
          <ac:chgData name="Cédric Millauriaux" userId="f4aefbae1c9d398b" providerId="LiveId" clId="{F3FC130F-9D5A-4312-A409-AC1341FB0C87}" dt="2018-09-11T08:08:34.697" v="1345" actId="11529"/>
          <ac:cxnSpMkLst>
            <pc:docMk/>
            <pc:sldMk cId="4079738885" sldId="327"/>
            <ac:cxnSpMk id="3" creationId="{CA6716A6-4175-4ED0-AC14-5C173E52BA54}"/>
          </ac:cxnSpMkLst>
        </pc:cxnChg>
        <pc:cxnChg chg="add mod">
          <ac:chgData name="Cédric Millauriaux" userId="f4aefbae1c9d398b" providerId="LiveId" clId="{F3FC130F-9D5A-4312-A409-AC1341FB0C87}" dt="2018-09-11T08:09:01.958" v="1349" actId="1582"/>
          <ac:cxnSpMkLst>
            <pc:docMk/>
            <pc:sldMk cId="4079738885" sldId="327"/>
            <ac:cxnSpMk id="14" creationId="{0FA6BFC8-6019-45A5-924E-7E32FD1122F3}"/>
          </ac:cxnSpMkLst>
        </pc:cxnChg>
        <pc:cxnChg chg="add mod">
          <ac:chgData name="Cédric Millauriaux" userId="f4aefbae1c9d398b" providerId="LiveId" clId="{F3FC130F-9D5A-4312-A409-AC1341FB0C87}" dt="2018-09-11T08:09:08.697" v="1352" actId="14100"/>
          <ac:cxnSpMkLst>
            <pc:docMk/>
            <pc:sldMk cId="4079738885" sldId="327"/>
            <ac:cxnSpMk id="19" creationId="{7D7F9A37-1BF3-43F3-93B1-3044B0E6510B}"/>
          </ac:cxnSpMkLst>
        </pc:cxnChg>
        <pc:cxnChg chg="add mod">
          <ac:chgData name="Cédric Millauriaux" userId="f4aefbae1c9d398b" providerId="LiveId" clId="{F3FC130F-9D5A-4312-A409-AC1341FB0C87}" dt="2018-09-11T08:09:14.557" v="1355" actId="14100"/>
          <ac:cxnSpMkLst>
            <pc:docMk/>
            <pc:sldMk cId="4079738885" sldId="327"/>
            <ac:cxnSpMk id="22" creationId="{C5D7A432-B7E7-4388-9C54-96BA12C35DA0}"/>
          </ac:cxnSpMkLst>
        </pc:cxnChg>
        <pc:cxnChg chg="add mod">
          <ac:chgData name="Cédric Millauriaux" userId="f4aefbae1c9d398b" providerId="LiveId" clId="{F3FC130F-9D5A-4312-A409-AC1341FB0C87}" dt="2018-09-11T08:09:22.099" v="1359" actId="14100"/>
          <ac:cxnSpMkLst>
            <pc:docMk/>
            <pc:sldMk cId="4079738885" sldId="327"/>
            <ac:cxnSpMk id="25" creationId="{14B4780D-DFCB-4B15-9CB2-9BC7F0080A7B}"/>
          </ac:cxnSpMkLst>
        </pc:cxnChg>
      </pc:sldChg>
      <pc:sldChg chg="addSp delSp modSp add ord">
        <pc:chgData name="Cédric Millauriaux" userId="f4aefbae1c9d398b" providerId="LiveId" clId="{F3FC130F-9D5A-4312-A409-AC1341FB0C87}" dt="2018-09-11T08:15:12.774" v="1567" actId="1076"/>
        <pc:sldMkLst>
          <pc:docMk/>
          <pc:sldMk cId="491185090" sldId="328"/>
        </pc:sldMkLst>
        <pc:spChg chg="del">
          <ac:chgData name="Cédric Millauriaux" userId="f4aefbae1c9d398b" providerId="LiveId" clId="{F3FC130F-9D5A-4312-A409-AC1341FB0C87}" dt="2018-09-11T08:14:34.912" v="1401" actId="478"/>
          <ac:spMkLst>
            <pc:docMk/>
            <pc:sldMk cId="491185090" sldId="328"/>
            <ac:spMk id="2" creationId="{FA3E40CB-61E8-4F92-B4A2-18C1418DC141}"/>
          </ac:spMkLst>
        </pc:spChg>
        <pc:spChg chg="mod">
          <ac:chgData name="Cédric Millauriaux" userId="f4aefbae1c9d398b" providerId="LiveId" clId="{F3FC130F-9D5A-4312-A409-AC1341FB0C87}" dt="2018-09-11T08:15:07.712" v="1565" actId="20577"/>
          <ac:spMkLst>
            <pc:docMk/>
            <pc:sldMk cId="491185090" sldId="328"/>
            <ac:spMk id="266" creationId="{00000000-0000-0000-0000-000000000000}"/>
          </ac:spMkLst>
        </pc:spChg>
        <pc:picChg chg="del">
          <ac:chgData name="Cédric Millauriaux" userId="f4aefbae1c9d398b" providerId="LiveId" clId="{F3FC130F-9D5A-4312-A409-AC1341FB0C87}" dt="2018-09-11T08:14:32.415" v="1400" actId="478"/>
          <ac:picMkLst>
            <pc:docMk/>
            <pc:sldMk cId="491185090" sldId="328"/>
            <ac:picMk id="1026" creationId="{D7FE5E96-C52F-4F89-BEF5-ECDA2ECD8499}"/>
          </ac:picMkLst>
        </pc:picChg>
        <pc:picChg chg="add mod">
          <ac:chgData name="Cédric Millauriaux" userId="f4aefbae1c9d398b" providerId="LiveId" clId="{F3FC130F-9D5A-4312-A409-AC1341FB0C87}" dt="2018-09-11T08:15:12.774" v="1567" actId="1076"/>
          <ac:picMkLst>
            <pc:docMk/>
            <pc:sldMk cId="491185090" sldId="328"/>
            <ac:picMk id="2050" creationId="{70FF6B04-9D91-439E-A73C-F2A513A4737A}"/>
          </ac:picMkLst>
        </pc:picChg>
      </pc:sldChg>
      <pc:sldChg chg="addSp delSp modSp add ord">
        <pc:chgData name="Cédric Millauriaux" userId="f4aefbae1c9d398b" providerId="LiveId" clId="{F3FC130F-9D5A-4312-A409-AC1341FB0C87}" dt="2018-09-11T08:43:20.263" v="2483" actId="20577"/>
        <pc:sldMkLst>
          <pc:docMk/>
          <pc:sldMk cId="1164838216" sldId="329"/>
        </pc:sldMkLst>
        <pc:spChg chg="mod">
          <ac:chgData name="Cédric Millauriaux" userId="f4aefbae1c9d398b" providerId="LiveId" clId="{F3FC130F-9D5A-4312-A409-AC1341FB0C87}" dt="2018-09-11T08:42:03.449" v="2175"/>
          <ac:spMkLst>
            <pc:docMk/>
            <pc:sldMk cId="1164838216" sldId="329"/>
            <ac:spMk id="264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1T08:43:20.263" v="2483" actId="20577"/>
          <ac:spMkLst>
            <pc:docMk/>
            <pc:sldMk cId="1164838216" sldId="329"/>
            <ac:spMk id="266" creationId="{00000000-0000-0000-0000-000000000000}"/>
          </ac:spMkLst>
        </pc:spChg>
        <pc:cxnChg chg="add del">
          <ac:chgData name="Cédric Millauriaux" userId="f4aefbae1c9d398b" providerId="LiveId" clId="{F3FC130F-9D5A-4312-A409-AC1341FB0C87}" dt="2018-09-11T08:41:56.600" v="2173"/>
          <ac:cxnSpMkLst>
            <pc:docMk/>
            <pc:sldMk cId="1164838216" sldId="329"/>
            <ac:cxnSpMk id="5" creationId="{2CB0BDFD-5BF4-4E55-A202-30BA0FEC57ED}"/>
          </ac:cxnSpMkLst>
        </pc:cxnChg>
      </pc:sldChg>
      <pc:sldChg chg="modSp add">
        <pc:chgData name="Cédric Millauriaux" userId="f4aefbae1c9d398b" providerId="LiveId" clId="{F3FC130F-9D5A-4312-A409-AC1341FB0C87}" dt="2018-09-11T08:48:00.349" v="3081" actId="20577"/>
        <pc:sldMkLst>
          <pc:docMk/>
          <pc:sldMk cId="1789757832" sldId="330"/>
        </pc:sldMkLst>
        <pc:spChg chg="mod">
          <ac:chgData name="Cédric Millauriaux" userId="f4aefbae1c9d398b" providerId="LiveId" clId="{F3FC130F-9D5A-4312-A409-AC1341FB0C87}" dt="2018-09-11T08:48:00.349" v="3081" actId="20577"/>
          <ac:spMkLst>
            <pc:docMk/>
            <pc:sldMk cId="1789757832" sldId="330"/>
            <ac:spMk id="266" creationId="{00000000-0000-0000-0000-000000000000}"/>
          </ac:spMkLst>
        </pc:spChg>
      </pc:sldChg>
      <pc:sldChg chg="modSp add ord">
        <pc:chgData name="Cédric Millauriaux" userId="f4aefbae1c9d398b" providerId="LiveId" clId="{F3FC130F-9D5A-4312-A409-AC1341FB0C87}" dt="2018-09-11T08:50:04.269" v="3410" actId="20577"/>
        <pc:sldMkLst>
          <pc:docMk/>
          <pc:sldMk cId="2710291126" sldId="331"/>
        </pc:sldMkLst>
        <pc:spChg chg="mod">
          <ac:chgData name="Cédric Millauriaux" userId="f4aefbae1c9d398b" providerId="LiveId" clId="{F3FC130F-9D5A-4312-A409-AC1341FB0C87}" dt="2018-09-11T08:50:04.269" v="3410" actId="20577"/>
          <ac:spMkLst>
            <pc:docMk/>
            <pc:sldMk cId="2710291126" sldId="331"/>
            <ac:spMk id="266" creationId="{00000000-0000-0000-0000-000000000000}"/>
          </ac:spMkLst>
        </pc:spChg>
      </pc:sldChg>
      <pc:sldChg chg="addSp delSp modSp add">
        <pc:chgData name="Cédric Millauriaux" userId="f4aefbae1c9d398b" providerId="LiveId" clId="{F3FC130F-9D5A-4312-A409-AC1341FB0C87}" dt="2018-09-11T09:13:20.117" v="3997" actId="1076"/>
        <pc:sldMkLst>
          <pc:docMk/>
          <pc:sldMk cId="1865926329" sldId="332"/>
        </pc:sldMkLst>
        <pc:spChg chg="del">
          <ac:chgData name="Cédric Millauriaux" userId="f4aefbae1c9d398b" providerId="LiveId" clId="{F3FC130F-9D5A-4312-A409-AC1341FB0C87}" dt="2018-09-11T08:57:15.019" v="3412" actId="478"/>
          <ac:spMkLst>
            <pc:docMk/>
            <pc:sldMk cId="1865926329" sldId="332"/>
            <ac:spMk id="266" creationId="{00000000-0000-0000-0000-000000000000}"/>
          </ac:spMkLst>
        </pc:spChg>
        <pc:graphicFrameChg chg="add mod modGraphic">
          <ac:chgData name="Cédric Millauriaux" userId="f4aefbae1c9d398b" providerId="LiveId" clId="{F3FC130F-9D5A-4312-A409-AC1341FB0C87}" dt="2018-09-11T09:13:20.117" v="3997" actId="1076"/>
          <ac:graphicFrameMkLst>
            <pc:docMk/>
            <pc:sldMk cId="1865926329" sldId="332"/>
            <ac:graphicFrameMk id="5" creationId="{EA2929D0-C171-438D-8FDB-4E9C19FB3A49}"/>
          </ac:graphicFrameMkLst>
        </pc:graphicFrameChg>
      </pc:sldChg>
      <pc:sldChg chg="modSp add ord">
        <pc:chgData name="Cédric Millauriaux" userId="f4aefbae1c9d398b" providerId="LiveId" clId="{F3FC130F-9D5A-4312-A409-AC1341FB0C87}" dt="2018-09-11T14:15:41.195" v="4247" actId="20577"/>
        <pc:sldMkLst>
          <pc:docMk/>
          <pc:sldMk cId="1161354139" sldId="333"/>
        </pc:sldMkLst>
        <pc:spChg chg="mod">
          <ac:chgData name="Cédric Millauriaux" userId="f4aefbae1c9d398b" providerId="LiveId" clId="{F3FC130F-9D5A-4312-A409-AC1341FB0C87}" dt="2018-09-11T09:21:51.306" v="4034" actId="20577"/>
          <ac:spMkLst>
            <pc:docMk/>
            <pc:sldMk cId="1161354139" sldId="333"/>
            <ac:spMk id="264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1T14:15:41.195" v="4247" actId="20577"/>
          <ac:spMkLst>
            <pc:docMk/>
            <pc:sldMk cId="1161354139" sldId="333"/>
            <ac:spMk id="266" creationId="{00000000-0000-0000-0000-000000000000}"/>
          </ac:spMkLst>
        </pc:spChg>
      </pc:sldChg>
      <pc:sldChg chg="addSp modSp add">
        <pc:chgData name="Cédric Millauriaux" userId="f4aefbae1c9d398b" providerId="LiveId" clId="{F3FC130F-9D5A-4312-A409-AC1341FB0C87}" dt="2018-09-11T14:18:49.811" v="4348" actId="1076"/>
        <pc:sldMkLst>
          <pc:docMk/>
          <pc:sldMk cId="166425979" sldId="334"/>
        </pc:sldMkLst>
        <pc:spChg chg="mod">
          <ac:chgData name="Cédric Millauriaux" userId="f4aefbae1c9d398b" providerId="LiveId" clId="{F3FC130F-9D5A-4312-A409-AC1341FB0C87}" dt="2018-09-11T14:18:02.558" v="4345" actId="14100"/>
          <ac:spMkLst>
            <pc:docMk/>
            <pc:sldMk cId="166425979" sldId="334"/>
            <ac:spMk id="266" creationId="{00000000-0000-0000-0000-000000000000}"/>
          </ac:spMkLst>
        </pc:spChg>
        <pc:picChg chg="add mod">
          <ac:chgData name="Cédric Millauriaux" userId="f4aefbae1c9d398b" providerId="LiveId" clId="{F3FC130F-9D5A-4312-A409-AC1341FB0C87}" dt="2018-09-11T14:18:49.811" v="4348" actId="1076"/>
          <ac:picMkLst>
            <pc:docMk/>
            <pc:sldMk cId="166425979" sldId="334"/>
            <ac:picMk id="2" creationId="{6BE56BE1-624F-47E4-8F6C-CC74F92B59DF}"/>
          </ac:picMkLst>
        </pc:picChg>
      </pc:sldChg>
      <pc:sldChg chg="addSp delSp modSp add">
        <pc:chgData name="Cédric Millauriaux" userId="f4aefbae1c9d398b" providerId="LiveId" clId="{F3FC130F-9D5A-4312-A409-AC1341FB0C87}" dt="2018-09-11T14:19:45.087" v="4357" actId="1076"/>
        <pc:sldMkLst>
          <pc:docMk/>
          <pc:sldMk cId="2033091831" sldId="335"/>
        </pc:sldMkLst>
        <pc:picChg chg="del">
          <ac:chgData name="Cédric Millauriaux" userId="f4aefbae1c9d398b" providerId="LiveId" clId="{F3FC130F-9D5A-4312-A409-AC1341FB0C87}" dt="2018-09-11T14:19:02.028" v="4352" actId="478"/>
          <ac:picMkLst>
            <pc:docMk/>
            <pc:sldMk cId="2033091831" sldId="335"/>
            <ac:picMk id="2" creationId="{6BE56BE1-624F-47E4-8F6C-CC74F92B59DF}"/>
          </ac:picMkLst>
        </pc:picChg>
        <pc:picChg chg="add mod">
          <ac:chgData name="Cédric Millauriaux" userId="f4aefbae1c9d398b" providerId="LiveId" clId="{F3FC130F-9D5A-4312-A409-AC1341FB0C87}" dt="2018-09-11T14:19:45.087" v="4357" actId="1076"/>
          <ac:picMkLst>
            <pc:docMk/>
            <pc:sldMk cId="2033091831" sldId="335"/>
            <ac:picMk id="3" creationId="{79F20222-52EE-46D6-A571-2E8505442D8E}"/>
          </ac:picMkLst>
        </pc:picChg>
      </pc:sldChg>
      <pc:sldChg chg="addSp delSp modSp add">
        <pc:chgData name="Cédric Millauriaux" userId="f4aefbae1c9d398b" providerId="LiveId" clId="{F3FC130F-9D5A-4312-A409-AC1341FB0C87}" dt="2018-09-11T14:20:32.035" v="4362" actId="1076"/>
        <pc:sldMkLst>
          <pc:docMk/>
          <pc:sldMk cId="325665582" sldId="336"/>
        </pc:sldMkLst>
        <pc:picChg chg="add mod">
          <ac:chgData name="Cédric Millauriaux" userId="f4aefbae1c9d398b" providerId="LiveId" clId="{F3FC130F-9D5A-4312-A409-AC1341FB0C87}" dt="2018-09-11T14:20:32.035" v="4362" actId="1076"/>
          <ac:picMkLst>
            <pc:docMk/>
            <pc:sldMk cId="325665582" sldId="336"/>
            <ac:picMk id="2" creationId="{5FF790A6-3FE4-4BF7-920F-B606275BDAC3}"/>
          </ac:picMkLst>
        </pc:picChg>
        <pc:picChg chg="del">
          <ac:chgData name="Cédric Millauriaux" userId="f4aefbae1c9d398b" providerId="LiveId" clId="{F3FC130F-9D5A-4312-A409-AC1341FB0C87}" dt="2018-09-11T14:20:26.799" v="4359" actId="478"/>
          <ac:picMkLst>
            <pc:docMk/>
            <pc:sldMk cId="325665582" sldId="336"/>
            <ac:picMk id="3" creationId="{79F20222-52EE-46D6-A571-2E8505442D8E}"/>
          </ac:picMkLst>
        </pc:picChg>
      </pc:sldChg>
      <pc:sldChg chg="modSp add">
        <pc:chgData name="Cédric Millauriaux" userId="f4aefbae1c9d398b" providerId="LiveId" clId="{F3FC130F-9D5A-4312-A409-AC1341FB0C87}" dt="2018-09-11T14:45:17.713" v="5929" actId="20577"/>
        <pc:sldMkLst>
          <pc:docMk/>
          <pc:sldMk cId="2039253178" sldId="337"/>
        </pc:sldMkLst>
        <pc:spChg chg="mod">
          <ac:chgData name="Cédric Millauriaux" userId="f4aefbae1c9d398b" providerId="LiveId" clId="{F3FC130F-9D5A-4312-A409-AC1341FB0C87}" dt="2018-09-11T14:45:17.713" v="5929" actId="20577"/>
          <ac:spMkLst>
            <pc:docMk/>
            <pc:sldMk cId="2039253178" sldId="337"/>
            <ac:spMk id="3" creationId="{00000000-0000-0000-0000-000000000000}"/>
          </ac:spMkLst>
        </pc:spChg>
      </pc:sldChg>
      <pc:sldChg chg="addSp delSp modSp add ord">
        <pc:chgData name="Cédric Millauriaux" userId="f4aefbae1c9d398b" providerId="LiveId" clId="{F3FC130F-9D5A-4312-A409-AC1341FB0C87}" dt="2018-09-11T14:57:22.028" v="5937" actId="1076"/>
        <pc:sldMkLst>
          <pc:docMk/>
          <pc:sldMk cId="937527608" sldId="338"/>
        </pc:sldMkLst>
        <pc:picChg chg="del">
          <ac:chgData name="Cédric Millauriaux" userId="f4aefbae1c9d398b" providerId="LiveId" clId="{F3FC130F-9D5A-4312-A409-AC1341FB0C87}" dt="2018-09-11T14:56:48.026" v="5934" actId="478"/>
          <ac:picMkLst>
            <pc:docMk/>
            <pc:sldMk cId="937527608" sldId="338"/>
            <ac:picMk id="2" creationId="{5FF790A6-3FE4-4BF7-920F-B606275BDAC3}"/>
          </ac:picMkLst>
        </pc:picChg>
        <pc:picChg chg="add mod">
          <ac:chgData name="Cédric Millauriaux" userId="f4aefbae1c9d398b" providerId="LiveId" clId="{F3FC130F-9D5A-4312-A409-AC1341FB0C87}" dt="2018-09-11T14:57:22.028" v="5937" actId="1076"/>
          <ac:picMkLst>
            <pc:docMk/>
            <pc:sldMk cId="937527608" sldId="338"/>
            <ac:picMk id="3" creationId="{B1F03470-D73F-425F-B9D9-247143831BD8}"/>
          </ac:picMkLst>
        </pc:picChg>
      </pc:sldChg>
      <pc:sldChg chg="addSp delSp modSp add setBg">
        <pc:chgData name="Cédric Millauriaux" userId="f4aefbae1c9d398b" providerId="LiveId" clId="{F3FC130F-9D5A-4312-A409-AC1341FB0C87}" dt="2018-09-12T15:23:38.546" v="6127" actId="20577"/>
        <pc:sldMkLst>
          <pc:docMk/>
          <pc:sldMk cId="974588490" sldId="339"/>
        </pc:sldMkLst>
        <pc:spChg chg="add mod">
          <ac:chgData name="Cédric Millauriaux" userId="f4aefbae1c9d398b" providerId="LiveId" clId="{F3FC130F-9D5A-4312-A409-AC1341FB0C87}" dt="2018-09-12T15:21:54.425" v="6060" actId="1076"/>
          <ac:spMkLst>
            <pc:docMk/>
            <pc:sldMk cId="974588490" sldId="339"/>
            <ac:spMk id="6" creationId="{C3B68FEA-FB6C-4314-8577-6C4C7AA61200}"/>
          </ac:spMkLst>
        </pc:spChg>
        <pc:spChg chg="add mod">
          <ac:chgData name="Cédric Millauriaux" userId="f4aefbae1c9d398b" providerId="LiveId" clId="{F3FC130F-9D5A-4312-A409-AC1341FB0C87}" dt="2018-09-12T15:21:54.425" v="6060" actId="1076"/>
          <ac:spMkLst>
            <pc:docMk/>
            <pc:sldMk cId="974588490" sldId="339"/>
            <ac:spMk id="7" creationId="{AD297489-F5CC-464E-89E0-E0A7264ABB9B}"/>
          </ac:spMkLst>
        </pc:spChg>
        <pc:spChg chg="add mod">
          <ac:chgData name="Cédric Millauriaux" userId="f4aefbae1c9d398b" providerId="LiveId" clId="{F3FC130F-9D5A-4312-A409-AC1341FB0C87}" dt="2018-09-12T15:21:54.425" v="6060" actId="1076"/>
          <ac:spMkLst>
            <pc:docMk/>
            <pc:sldMk cId="974588490" sldId="339"/>
            <ac:spMk id="8" creationId="{87B45722-B275-4B86-97B5-A2DC3F723958}"/>
          </ac:spMkLst>
        </pc:spChg>
        <pc:spChg chg="add mod">
          <ac:chgData name="Cédric Millauriaux" userId="f4aefbae1c9d398b" providerId="LiveId" clId="{F3FC130F-9D5A-4312-A409-AC1341FB0C87}" dt="2018-09-12T15:22:20.657" v="6099" actId="20577"/>
          <ac:spMkLst>
            <pc:docMk/>
            <pc:sldMk cId="974588490" sldId="339"/>
            <ac:spMk id="9" creationId="{B806F9B2-218A-4C4D-8B6A-656F7BD4730E}"/>
          </ac:spMkLst>
        </pc:spChg>
        <pc:spChg chg="mod">
          <ac:chgData name="Cédric Millauriaux" userId="f4aefbae1c9d398b" providerId="LiveId" clId="{F3FC130F-9D5A-4312-A409-AC1341FB0C87}" dt="2018-09-12T15:23:38.546" v="6127" actId="20577"/>
          <ac:spMkLst>
            <pc:docMk/>
            <pc:sldMk cId="974588490" sldId="339"/>
            <ac:spMk id="264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2T15:21:16.329" v="6034" actId="20577"/>
          <ac:spMkLst>
            <pc:docMk/>
            <pc:sldMk cId="974588490" sldId="339"/>
            <ac:spMk id="266" creationId="{00000000-0000-0000-0000-000000000000}"/>
          </ac:spMkLst>
        </pc:spChg>
        <pc:picChg chg="del">
          <ac:chgData name="Cédric Millauriaux" userId="f4aefbae1c9d398b" providerId="LiveId" clId="{F3FC130F-9D5A-4312-A409-AC1341FB0C87}" dt="2018-09-12T15:21:18.311" v="6035" actId="478"/>
          <ac:picMkLst>
            <pc:docMk/>
            <pc:sldMk cId="974588490" sldId="339"/>
            <ac:picMk id="3" creationId="{B1F03470-D73F-425F-B9D9-247143831BD8}"/>
          </ac:picMkLst>
        </pc:picChg>
        <pc:cxnChg chg="add mod">
          <ac:chgData name="Cédric Millauriaux" userId="f4aefbae1c9d398b" providerId="LiveId" clId="{F3FC130F-9D5A-4312-A409-AC1341FB0C87}" dt="2018-09-12T15:23:12.244" v="6108" actId="108"/>
          <ac:cxnSpMkLst>
            <pc:docMk/>
            <pc:sldMk cId="974588490" sldId="339"/>
            <ac:cxnSpMk id="4" creationId="{72687363-1178-4A81-8654-A169B29BB701}"/>
          </ac:cxnSpMkLst>
        </pc:cxnChg>
        <pc:cxnChg chg="add mod">
          <ac:chgData name="Cédric Millauriaux" userId="f4aefbae1c9d398b" providerId="LiveId" clId="{F3FC130F-9D5A-4312-A409-AC1341FB0C87}" dt="2018-09-12T15:23:16.723" v="6110" actId="108"/>
          <ac:cxnSpMkLst>
            <pc:docMk/>
            <pc:sldMk cId="974588490" sldId="339"/>
            <ac:cxnSpMk id="10" creationId="{01C684F0-B4C5-4DA0-8CDA-FFD78984955C}"/>
          </ac:cxnSpMkLst>
        </pc:cxnChg>
        <pc:cxnChg chg="add del mod">
          <ac:chgData name="Cédric Millauriaux" userId="f4aefbae1c9d398b" providerId="LiveId" clId="{F3FC130F-9D5A-4312-A409-AC1341FB0C87}" dt="2018-09-12T15:22:48.434" v="6103" actId="478"/>
          <ac:cxnSpMkLst>
            <pc:docMk/>
            <pc:sldMk cId="974588490" sldId="339"/>
            <ac:cxnSpMk id="12" creationId="{D57AD2FD-1296-4FB0-AACB-BE58C33CD830}"/>
          </ac:cxnSpMkLst>
        </pc:cxnChg>
        <pc:cxnChg chg="add mod">
          <ac:chgData name="Cédric Millauriaux" userId="f4aefbae1c9d398b" providerId="LiveId" clId="{F3FC130F-9D5A-4312-A409-AC1341FB0C87}" dt="2018-09-12T15:23:14.511" v="6109" actId="108"/>
          <ac:cxnSpMkLst>
            <pc:docMk/>
            <pc:sldMk cId="974588490" sldId="339"/>
            <ac:cxnSpMk id="14" creationId="{71E2390E-3868-4A9E-8859-4DEAFB1893AE}"/>
          </ac:cxnSpMkLst>
        </pc:cxnChg>
        <pc:cxnChg chg="add del mod">
          <ac:chgData name="Cédric Millauriaux" userId="f4aefbae1c9d398b" providerId="LiveId" clId="{F3FC130F-9D5A-4312-A409-AC1341FB0C87}" dt="2018-09-12T15:23:18.589" v="6111" actId="478"/>
          <ac:cxnSpMkLst>
            <pc:docMk/>
            <pc:sldMk cId="974588490" sldId="339"/>
            <ac:cxnSpMk id="18" creationId="{79CEA5FD-B18F-4B30-B1DF-F6A2BFCD43F4}"/>
          </ac:cxnSpMkLst>
        </pc:cxnChg>
      </pc:sldChg>
      <pc:sldChg chg="modSp add ord">
        <pc:chgData name="Cédric Millauriaux" userId="f4aefbae1c9d398b" providerId="LiveId" clId="{F3FC130F-9D5A-4312-A409-AC1341FB0C87}" dt="2018-09-12T15:34:20.986" v="6414" actId="20577"/>
        <pc:sldMkLst>
          <pc:docMk/>
          <pc:sldMk cId="2535235120" sldId="340"/>
        </pc:sldMkLst>
        <pc:spChg chg="mod">
          <ac:chgData name="Cédric Millauriaux" userId="f4aefbae1c9d398b" providerId="LiveId" clId="{F3FC130F-9D5A-4312-A409-AC1341FB0C87}" dt="2018-09-12T15:23:41.860" v="6128"/>
          <ac:spMkLst>
            <pc:docMk/>
            <pc:sldMk cId="2535235120" sldId="340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2T15:34:20.986" v="6414" actId="20577"/>
          <ac:spMkLst>
            <pc:docMk/>
            <pc:sldMk cId="2535235120" sldId="340"/>
            <ac:spMk id="3" creationId="{00000000-0000-0000-0000-000000000000}"/>
          </ac:spMkLst>
        </pc:spChg>
      </pc:sldChg>
      <pc:sldChg chg="addSp modSp add">
        <pc:chgData name="Cédric Millauriaux" userId="f4aefbae1c9d398b" providerId="LiveId" clId="{F3FC130F-9D5A-4312-A409-AC1341FB0C87}" dt="2018-09-12T15:42:35.315" v="6689" actId="14100"/>
        <pc:sldMkLst>
          <pc:docMk/>
          <pc:sldMk cId="3134085817" sldId="341"/>
        </pc:sldMkLst>
        <pc:spChg chg="mod">
          <ac:chgData name="Cédric Millauriaux" userId="f4aefbae1c9d398b" providerId="LiveId" clId="{F3FC130F-9D5A-4312-A409-AC1341FB0C87}" dt="2018-09-12T15:40:26.299" v="6552" actId="20577"/>
          <ac:spMkLst>
            <pc:docMk/>
            <pc:sldMk cId="3134085817" sldId="341"/>
            <ac:spMk id="3" creationId="{00000000-0000-0000-0000-000000000000}"/>
          </ac:spMkLst>
        </pc:spChg>
        <pc:spChg chg="add mod">
          <ac:chgData name="Cédric Millauriaux" userId="f4aefbae1c9d398b" providerId="LiveId" clId="{F3FC130F-9D5A-4312-A409-AC1341FB0C87}" dt="2018-09-12T15:41:42.017" v="6644" actId="1036"/>
          <ac:spMkLst>
            <pc:docMk/>
            <pc:sldMk cId="3134085817" sldId="341"/>
            <ac:spMk id="5" creationId="{FD4C34F8-D3EC-470D-A313-A6ABCD7E2371}"/>
          </ac:spMkLst>
        </pc:spChg>
        <pc:spChg chg="add mod">
          <ac:chgData name="Cédric Millauriaux" userId="f4aefbae1c9d398b" providerId="LiveId" clId="{F3FC130F-9D5A-4312-A409-AC1341FB0C87}" dt="2018-09-12T15:41:52.213" v="6657" actId="1076"/>
          <ac:spMkLst>
            <pc:docMk/>
            <pc:sldMk cId="3134085817" sldId="341"/>
            <ac:spMk id="6" creationId="{AA74895C-6D09-46E3-9909-BA7ACA7D46EB}"/>
          </ac:spMkLst>
        </pc:spChg>
        <pc:spChg chg="add mod">
          <ac:chgData name="Cédric Millauriaux" userId="f4aefbae1c9d398b" providerId="LiveId" clId="{F3FC130F-9D5A-4312-A409-AC1341FB0C87}" dt="2018-09-12T15:41:42.017" v="6644" actId="1036"/>
          <ac:spMkLst>
            <pc:docMk/>
            <pc:sldMk cId="3134085817" sldId="341"/>
            <ac:spMk id="7" creationId="{EABCDDE1-1C3B-4E63-B8C7-6B32D98C54C3}"/>
          </ac:spMkLst>
        </pc:spChg>
        <pc:spChg chg="add mod">
          <ac:chgData name="Cédric Millauriaux" userId="f4aefbae1c9d398b" providerId="LiveId" clId="{F3FC130F-9D5A-4312-A409-AC1341FB0C87}" dt="2018-09-12T15:41:56.508" v="6674" actId="20577"/>
          <ac:spMkLst>
            <pc:docMk/>
            <pc:sldMk cId="3134085817" sldId="341"/>
            <ac:spMk id="8" creationId="{A2BA2512-6147-4D7A-972A-0B7630608296}"/>
          </ac:spMkLst>
        </pc:spChg>
        <pc:spChg chg="add mod">
          <ac:chgData name="Cédric Millauriaux" userId="f4aefbae1c9d398b" providerId="LiveId" clId="{F3FC130F-9D5A-4312-A409-AC1341FB0C87}" dt="2018-09-12T15:42:10.281" v="6677" actId="14100"/>
          <ac:spMkLst>
            <pc:docMk/>
            <pc:sldMk cId="3134085817" sldId="341"/>
            <ac:spMk id="9" creationId="{11458452-E079-4CE1-9C27-67E65A94F69F}"/>
          </ac:spMkLst>
        </pc:spChg>
        <pc:cxnChg chg="add mod">
          <ac:chgData name="Cédric Millauriaux" userId="f4aefbae1c9d398b" providerId="LiveId" clId="{F3FC130F-9D5A-4312-A409-AC1341FB0C87}" dt="2018-09-12T15:42:22.574" v="6681" actId="14100"/>
          <ac:cxnSpMkLst>
            <pc:docMk/>
            <pc:sldMk cId="3134085817" sldId="341"/>
            <ac:cxnSpMk id="10" creationId="{71372AF2-B66E-4943-88E3-B47189308B9D}"/>
          </ac:cxnSpMkLst>
        </pc:cxnChg>
        <pc:cxnChg chg="add mod">
          <ac:chgData name="Cédric Millauriaux" userId="f4aefbae1c9d398b" providerId="LiveId" clId="{F3FC130F-9D5A-4312-A409-AC1341FB0C87}" dt="2018-09-12T15:42:28.395" v="6685" actId="14100"/>
          <ac:cxnSpMkLst>
            <pc:docMk/>
            <pc:sldMk cId="3134085817" sldId="341"/>
            <ac:cxnSpMk id="13" creationId="{3039B52A-A9C5-48B4-84CF-FF828D19B850}"/>
          </ac:cxnSpMkLst>
        </pc:cxnChg>
        <pc:cxnChg chg="add mod">
          <ac:chgData name="Cédric Millauriaux" userId="f4aefbae1c9d398b" providerId="LiveId" clId="{F3FC130F-9D5A-4312-A409-AC1341FB0C87}" dt="2018-09-12T15:42:35.315" v="6689" actId="14100"/>
          <ac:cxnSpMkLst>
            <pc:docMk/>
            <pc:sldMk cId="3134085817" sldId="341"/>
            <ac:cxnSpMk id="16" creationId="{EF145BB4-2EE7-4707-B52A-4E012689E23B}"/>
          </ac:cxnSpMkLst>
        </pc:cxnChg>
      </pc:sldChg>
      <pc:sldChg chg="addSp delSp modSp add">
        <pc:chgData name="Cédric Millauriaux" userId="f4aefbae1c9d398b" providerId="LiveId" clId="{F3FC130F-9D5A-4312-A409-AC1341FB0C87}" dt="2018-09-12T16:10:46.276" v="7112" actId="1076"/>
        <pc:sldMkLst>
          <pc:docMk/>
          <pc:sldMk cId="277026675" sldId="342"/>
        </pc:sldMkLst>
        <pc:spChg chg="mod">
          <ac:chgData name="Cédric Millauriaux" userId="f4aefbae1c9d398b" providerId="LiveId" clId="{F3FC130F-9D5A-4312-A409-AC1341FB0C87}" dt="2018-09-12T15:53:27.475" v="6715" actId="20577"/>
          <ac:spMkLst>
            <pc:docMk/>
            <pc:sldMk cId="277026675" sldId="342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2T16:05:53.285" v="7104" actId="20577"/>
          <ac:spMkLst>
            <pc:docMk/>
            <pc:sldMk cId="277026675" sldId="342"/>
            <ac:spMk id="3" creationId="{00000000-0000-0000-0000-000000000000}"/>
          </ac:spMkLst>
        </pc:spChg>
        <pc:spChg chg="del">
          <ac:chgData name="Cédric Millauriaux" userId="f4aefbae1c9d398b" providerId="LiveId" clId="{F3FC130F-9D5A-4312-A409-AC1341FB0C87}" dt="2018-09-12T15:53:31.177" v="6717" actId="478"/>
          <ac:spMkLst>
            <pc:docMk/>
            <pc:sldMk cId="277026675" sldId="342"/>
            <ac:spMk id="5" creationId="{FD4C34F8-D3EC-470D-A313-A6ABCD7E2371}"/>
          </ac:spMkLst>
        </pc:spChg>
        <pc:spChg chg="del">
          <ac:chgData name="Cédric Millauriaux" userId="f4aefbae1c9d398b" providerId="LiveId" clId="{F3FC130F-9D5A-4312-A409-AC1341FB0C87}" dt="2018-09-12T15:53:30.426" v="6716" actId="478"/>
          <ac:spMkLst>
            <pc:docMk/>
            <pc:sldMk cId="277026675" sldId="342"/>
            <ac:spMk id="6" creationId="{AA74895C-6D09-46E3-9909-BA7ACA7D46EB}"/>
          </ac:spMkLst>
        </pc:spChg>
        <pc:spChg chg="del mod">
          <ac:chgData name="Cédric Millauriaux" userId="f4aefbae1c9d398b" providerId="LiveId" clId="{F3FC130F-9D5A-4312-A409-AC1341FB0C87}" dt="2018-09-12T15:53:32.393" v="6719" actId="478"/>
          <ac:spMkLst>
            <pc:docMk/>
            <pc:sldMk cId="277026675" sldId="342"/>
            <ac:spMk id="7" creationId="{EABCDDE1-1C3B-4E63-B8C7-6B32D98C54C3}"/>
          </ac:spMkLst>
        </pc:spChg>
        <pc:spChg chg="del">
          <ac:chgData name="Cédric Millauriaux" userId="f4aefbae1c9d398b" providerId="LiveId" clId="{F3FC130F-9D5A-4312-A409-AC1341FB0C87}" dt="2018-09-12T15:53:30.426" v="6716" actId="478"/>
          <ac:spMkLst>
            <pc:docMk/>
            <pc:sldMk cId="277026675" sldId="342"/>
            <ac:spMk id="8" creationId="{A2BA2512-6147-4D7A-972A-0B7630608296}"/>
          </ac:spMkLst>
        </pc:spChg>
        <pc:spChg chg="del">
          <ac:chgData name="Cédric Millauriaux" userId="f4aefbae1c9d398b" providerId="LiveId" clId="{F3FC130F-9D5A-4312-A409-AC1341FB0C87}" dt="2018-09-12T15:53:32.897" v="6720" actId="478"/>
          <ac:spMkLst>
            <pc:docMk/>
            <pc:sldMk cId="277026675" sldId="342"/>
            <ac:spMk id="9" creationId="{11458452-E079-4CE1-9C27-67E65A94F69F}"/>
          </ac:spMkLst>
        </pc:spChg>
        <pc:picChg chg="add del mod">
          <ac:chgData name="Cédric Millauriaux" userId="f4aefbae1c9d398b" providerId="LiveId" clId="{F3FC130F-9D5A-4312-A409-AC1341FB0C87}" dt="2018-09-12T15:59:40.438" v="6724" actId="478"/>
          <ac:picMkLst>
            <pc:docMk/>
            <pc:sldMk cId="277026675" sldId="342"/>
            <ac:picMk id="11" creationId="{ABD7E67F-73D0-4333-89DA-A0B5118D212E}"/>
          </ac:picMkLst>
        </pc:picChg>
        <pc:picChg chg="add mod">
          <ac:chgData name="Cédric Millauriaux" userId="f4aefbae1c9d398b" providerId="LiveId" clId="{F3FC130F-9D5A-4312-A409-AC1341FB0C87}" dt="2018-09-12T16:10:46.276" v="7112" actId="1076"/>
          <ac:picMkLst>
            <pc:docMk/>
            <pc:sldMk cId="277026675" sldId="342"/>
            <ac:picMk id="12" creationId="{7F96600D-0611-4A50-9952-C0131174A52E}"/>
          </ac:picMkLst>
        </pc:picChg>
        <pc:cxnChg chg="del mod">
          <ac:chgData name="Cédric Millauriaux" userId="f4aefbae1c9d398b" providerId="LiveId" clId="{F3FC130F-9D5A-4312-A409-AC1341FB0C87}" dt="2018-09-12T15:53:30.426" v="6716" actId="478"/>
          <ac:cxnSpMkLst>
            <pc:docMk/>
            <pc:sldMk cId="277026675" sldId="342"/>
            <ac:cxnSpMk id="10" creationId="{71372AF2-B66E-4943-88E3-B47189308B9D}"/>
          </ac:cxnSpMkLst>
        </pc:cxnChg>
        <pc:cxnChg chg="del mod">
          <ac:chgData name="Cédric Millauriaux" userId="f4aefbae1c9d398b" providerId="LiveId" clId="{F3FC130F-9D5A-4312-A409-AC1341FB0C87}" dt="2018-09-12T15:53:30.426" v="6716" actId="478"/>
          <ac:cxnSpMkLst>
            <pc:docMk/>
            <pc:sldMk cId="277026675" sldId="342"/>
            <ac:cxnSpMk id="13" creationId="{3039B52A-A9C5-48B4-84CF-FF828D19B850}"/>
          </ac:cxnSpMkLst>
        </pc:cxnChg>
        <pc:cxnChg chg="del mod">
          <ac:chgData name="Cédric Millauriaux" userId="f4aefbae1c9d398b" providerId="LiveId" clId="{F3FC130F-9D5A-4312-A409-AC1341FB0C87}" dt="2018-09-12T15:53:30.426" v="6716" actId="478"/>
          <ac:cxnSpMkLst>
            <pc:docMk/>
            <pc:sldMk cId="277026675" sldId="342"/>
            <ac:cxnSpMk id="16" creationId="{EF145BB4-2EE7-4707-B52A-4E012689E23B}"/>
          </ac:cxnSpMkLst>
        </pc:cxnChg>
      </pc:sldChg>
      <pc:sldChg chg="addSp delSp modSp add ord">
        <pc:chgData name="Cédric Millauriaux" userId="f4aefbae1c9d398b" providerId="LiveId" clId="{F3FC130F-9D5A-4312-A409-AC1341FB0C87}" dt="2018-09-13T12:55:14.958" v="7941" actId="20577"/>
        <pc:sldMkLst>
          <pc:docMk/>
          <pc:sldMk cId="2928650072" sldId="343"/>
        </pc:sldMkLst>
        <pc:spChg chg="mod">
          <ac:chgData name="Cédric Millauriaux" userId="f4aefbae1c9d398b" providerId="LiveId" clId="{F3FC130F-9D5A-4312-A409-AC1341FB0C87}" dt="2018-09-13T12:55:14.958" v="7941" actId="20577"/>
          <ac:spMkLst>
            <pc:docMk/>
            <pc:sldMk cId="2928650072" sldId="343"/>
            <ac:spMk id="3" creationId="{00000000-0000-0000-0000-000000000000}"/>
          </ac:spMkLst>
        </pc:spChg>
        <pc:picChg chg="add mod">
          <ac:chgData name="Cédric Millauriaux" userId="f4aefbae1c9d398b" providerId="LiveId" clId="{F3FC130F-9D5A-4312-A409-AC1341FB0C87}" dt="2018-09-12T16:10:06.234" v="7107" actId="1076"/>
          <ac:picMkLst>
            <pc:docMk/>
            <pc:sldMk cId="2928650072" sldId="343"/>
            <ac:picMk id="5" creationId="{2B1F7515-2E4F-4501-A6C6-520F7CCFCD03}"/>
          </ac:picMkLst>
        </pc:picChg>
        <pc:picChg chg="del">
          <ac:chgData name="Cédric Millauriaux" userId="f4aefbae1c9d398b" providerId="LiveId" clId="{F3FC130F-9D5A-4312-A409-AC1341FB0C87}" dt="2018-09-12T16:09:49.266" v="7105" actId="478"/>
          <ac:picMkLst>
            <pc:docMk/>
            <pc:sldMk cId="2928650072" sldId="343"/>
            <ac:picMk id="11" creationId="{ABD7E67F-73D0-4333-89DA-A0B5118D212E}"/>
          </ac:picMkLst>
        </pc:picChg>
      </pc:sldChg>
      <pc:sldChg chg="addSp delSp modSp add">
        <pc:chgData name="Cédric Millauriaux" userId="f4aefbae1c9d398b" providerId="LiveId" clId="{F3FC130F-9D5A-4312-A409-AC1341FB0C87}" dt="2018-09-13T12:57:30.205" v="8147" actId="20577"/>
        <pc:sldMkLst>
          <pc:docMk/>
          <pc:sldMk cId="626225920" sldId="344"/>
        </pc:sldMkLst>
        <pc:spChg chg="mod">
          <ac:chgData name="Cédric Millauriaux" userId="f4aefbae1c9d398b" providerId="LiveId" clId="{F3FC130F-9D5A-4312-A409-AC1341FB0C87}" dt="2018-09-13T12:57:30.205" v="8147" actId="20577"/>
          <ac:spMkLst>
            <pc:docMk/>
            <pc:sldMk cId="626225920" sldId="344"/>
            <ac:spMk id="3" creationId="{00000000-0000-0000-0000-000000000000}"/>
          </ac:spMkLst>
        </pc:spChg>
        <pc:picChg chg="del">
          <ac:chgData name="Cédric Millauriaux" userId="f4aefbae1c9d398b" providerId="LiveId" clId="{F3FC130F-9D5A-4312-A409-AC1341FB0C87}" dt="2018-09-12T16:10:28.546" v="7109" actId="478"/>
          <ac:picMkLst>
            <pc:docMk/>
            <pc:sldMk cId="626225920" sldId="344"/>
            <ac:picMk id="5" creationId="{2B1F7515-2E4F-4501-A6C6-520F7CCFCD03}"/>
          </ac:picMkLst>
        </pc:picChg>
        <pc:picChg chg="add mod">
          <ac:chgData name="Cédric Millauriaux" userId="f4aefbae1c9d398b" providerId="LiveId" clId="{F3FC130F-9D5A-4312-A409-AC1341FB0C87}" dt="2018-09-12T16:10:30.502" v="7111" actId="1076"/>
          <ac:picMkLst>
            <pc:docMk/>
            <pc:sldMk cId="626225920" sldId="344"/>
            <ac:picMk id="6" creationId="{1A4CEEB2-27F7-46DA-8E9E-B055CC46EABA}"/>
          </ac:picMkLst>
        </pc:picChg>
      </pc:sldChg>
      <pc:sldChg chg="addSp delSp modSp add">
        <pc:chgData name="Cédric Millauriaux" userId="f4aefbae1c9d398b" providerId="LiveId" clId="{F3FC130F-9D5A-4312-A409-AC1341FB0C87}" dt="2018-09-12T16:21:58.157" v="7329" actId="6549"/>
        <pc:sldMkLst>
          <pc:docMk/>
          <pc:sldMk cId="3023025910" sldId="345"/>
        </pc:sldMkLst>
        <pc:spChg chg="del">
          <ac:chgData name="Cédric Millauriaux" userId="f4aefbae1c9d398b" providerId="LiveId" clId="{F3FC130F-9D5A-4312-A409-AC1341FB0C87}" dt="2018-09-12T16:17:29.137" v="7125" actId="478"/>
          <ac:spMkLst>
            <pc:docMk/>
            <pc:sldMk cId="3023025910" sldId="345"/>
            <ac:spMk id="3" creationId="{00000000-0000-0000-0000-000000000000}"/>
          </ac:spMkLst>
        </pc:spChg>
        <pc:spChg chg="add mod">
          <ac:chgData name="Cédric Millauriaux" userId="f4aefbae1c9d398b" providerId="LiveId" clId="{F3FC130F-9D5A-4312-A409-AC1341FB0C87}" dt="2018-09-12T16:21:58.157" v="7329" actId="6549"/>
          <ac:spMkLst>
            <pc:docMk/>
            <pc:sldMk cId="3023025910" sldId="345"/>
            <ac:spMk id="6" creationId="{E7C598BB-FEFB-43CF-A7E0-1FF347CB9D08}"/>
          </ac:spMkLst>
        </pc:spChg>
        <pc:spChg chg="add del mod">
          <ac:chgData name="Cédric Millauriaux" userId="f4aefbae1c9d398b" providerId="LiveId" clId="{F3FC130F-9D5A-4312-A409-AC1341FB0C87}" dt="2018-09-12T16:17:30.594" v="7126" actId="478"/>
          <ac:spMkLst>
            <pc:docMk/>
            <pc:sldMk cId="3023025910" sldId="345"/>
            <ac:spMk id="8" creationId="{7D0ABD87-EAD0-46AC-9303-6310413A58D1}"/>
          </ac:spMkLst>
        </pc:spChg>
        <pc:spChg chg="add del">
          <ac:chgData name="Cédric Millauriaux" userId="f4aefbae1c9d398b" providerId="LiveId" clId="{F3FC130F-9D5A-4312-A409-AC1341FB0C87}" dt="2018-09-12T16:18:15.658" v="7220"/>
          <ac:spMkLst>
            <pc:docMk/>
            <pc:sldMk cId="3023025910" sldId="345"/>
            <ac:spMk id="9" creationId="{EECCFB88-FDEE-43E8-B1B2-84E4AC108B6F}"/>
          </ac:spMkLst>
        </pc:spChg>
        <pc:spChg chg="add mod">
          <ac:chgData name="Cédric Millauriaux" userId="f4aefbae1c9d398b" providerId="LiveId" clId="{F3FC130F-9D5A-4312-A409-AC1341FB0C87}" dt="2018-09-12T16:21:55.466" v="7327" actId="20577"/>
          <ac:spMkLst>
            <pc:docMk/>
            <pc:sldMk cId="3023025910" sldId="345"/>
            <ac:spMk id="10" creationId="{93051778-D951-4C3F-9356-4DADB8B3424B}"/>
          </ac:spMkLst>
        </pc:spChg>
        <pc:picChg chg="del">
          <ac:chgData name="Cédric Millauriaux" userId="f4aefbae1c9d398b" providerId="LiveId" clId="{F3FC130F-9D5A-4312-A409-AC1341FB0C87}" dt="2018-09-12T16:16:15.385" v="7114" actId="478"/>
          <ac:picMkLst>
            <pc:docMk/>
            <pc:sldMk cId="3023025910" sldId="345"/>
            <ac:picMk id="5" creationId="{2B1F7515-2E4F-4501-A6C6-520F7CCFCD03}"/>
          </ac:picMkLst>
        </pc:picChg>
      </pc:sldChg>
      <pc:sldChg chg="modSp add ord">
        <pc:chgData name="Cédric Millauriaux" userId="f4aefbae1c9d398b" providerId="LiveId" clId="{F3FC130F-9D5A-4312-A409-AC1341FB0C87}" dt="2018-09-12T16:20:19.354" v="7297" actId="1035"/>
        <pc:sldMkLst>
          <pc:docMk/>
          <pc:sldMk cId="103986755" sldId="346"/>
        </pc:sldMkLst>
        <pc:spChg chg="mod">
          <ac:chgData name="Cédric Millauriaux" userId="f4aefbae1c9d398b" providerId="LiveId" clId="{F3FC130F-9D5A-4312-A409-AC1341FB0C87}" dt="2018-09-12T16:20:19.354" v="7297" actId="1035"/>
          <ac:spMkLst>
            <pc:docMk/>
            <pc:sldMk cId="103986755" sldId="346"/>
            <ac:spMk id="6" creationId="{E7C598BB-FEFB-43CF-A7E0-1FF347CB9D08}"/>
          </ac:spMkLst>
        </pc:spChg>
        <pc:spChg chg="mod">
          <ac:chgData name="Cédric Millauriaux" userId="f4aefbae1c9d398b" providerId="LiveId" clId="{F3FC130F-9D5A-4312-A409-AC1341FB0C87}" dt="2018-09-12T16:20:07.562" v="7272" actId="20577"/>
          <ac:spMkLst>
            <pc:docMk/>
            <pc:sldMk cId="103986755" sldId="346"/>
            <ac:spMk id="10" creationId="{93051778-D951-4C3F-9356-4DADB8B3424B}"/>
          </ac:spMkLst>
        </pc:spChg>
      </pc:sldChg>
      <pc:sldChg chg="modSp add">
        <pc:chgData name="Cédric Millauriaux" userId="f4aefbae1c9d398b" providerId="LiveId" clId="{F3FC130F-9D5A-4312-A409-AC1341FB0C87}" dt="2018-09-12T16:21:49.923" v="7325" actId="6549"/>
        <pc:sldMkLst>
          <pc:docMk/>
          <pc:sldMk cId="2759951382" sldId="347"/>
        </pc:sldMkLst>
        <pc:spChg chg="mod">
          <ac:chgData name="Cédric Millauriaux" userId="f4aefbae1c9d398b" providerId="LiveId" clId="{F3FC130F-9D5A-4312-A409-AC1341FB0C87}" dt="2018-09-12T16:21:49.923" v="7325" actId="6549"/>
          <ac:spMkLst>
            <pc:docMk/>
            <pc:sldMk cId="2759951382" sldId="347"/>
            <ac:spMk id="6" creationId="{E7C598BB-FEFB-43CF-A7E0-1FF347CB9D08}"/>
          </ac:spMkLst>
        </pc:spChg>
        <pc:spChg chg="mod">
          <ac:chgData name="Cédric Millauriaux" userId="f4aefbae1c9d398b" providerId="LiveId" clId="{F3FC130F-9D5A-4312-A409-AC1341FB0C87}" dt="2018-09-12T16:21:47.394" v="7323" actId="20577"/>
          <ac:spMkLst>
            <pc:docMk/>
            <pc:sldMk cId="2759951382" sldId="347"/>
            <ac:spMk id="10" creationId="{93051778-D951-4C3F-9356-4DADB8B3424B}"/>
          </ac:spMkLst>
        </pc:spChg>
      </pc:sldChg>
      <pc:sldChg chg="addSp delSp modSp add">
        <pc:chgData name="Cédric Millauriaux" userId="f4aefbae1c9d398b" providerId="LiveId" clId="{F3FC130F-9D5A-4312-A409-AC1341FB0C87}" dt="2018-09-13T12:54:30.653" v="7776" actId="1035"/>
        <pc:sldMkLst>
          <pc:docMk/>
          <pc:sldMk cId="3874532157" sldId="348"/>
        </pc:sldMkLst>
        <pc:spChg chg="mod">
          <ac:chgData name="Cédric Millauriaux" userId="f4aefbae1c9d398b" providerId="LiveId" clId="{F3FC130F-9D5A-4312-A409-AC1341FB0C87}" dt="2018-09-13T12:54:25.893" v="7758" actId="20577"/>
          <ac:spMkLst>
            <pc:docMk/>
            <pc:sldMk cId="3874532157" sldId="348"/>
            <ac:spMk id="3" creationId="{00000000-0000-0000-0000-000000000000}"/>
          </ac:spMkLst>
        </pc:spChg>
        <pc:spChg chg="add mod">
          <ac:chgData name="Cédric Millauriaux" userId="f4aefbae1c9d398b" providerId="LiveId" clId="{F3FC130F-9D5A-4312-A409-AC1341FB0C87}" dt="2018-09-13T12:54:30.653" v="7776" actId="1035"/>
          <ac:spMkLst>
            <pc:docMk/>
            <pc:sldMk cId="3874532157" sldId="348"/>
            <ac:spMk id="6" creationId="{0A060069-AD88-4A76-B55B-26894D760B21}"/>
          </ac:spMkLst>
        </pc:spChg>
        <pc:spChg chg="add mod">
          <ac:chgData name="Cédric Millauriaux" userId="f4aefbae1c9d398b" providerId="LiveId" clId="{F3FC130F-9D5A-4312-A409-AC1341FB0C87}" dt="2018-09-13T12:54:30.653" v="7776" actId="1035"/>
          <ac:spMkLst>
            <pc:docMk/>
            <pc:sldMk cId="3874532157" sldId="348"/>
            <ac:spMk id="7" creationId="{3BD98CDD-DB9C-4C0E-B229-9F959F131758}"/>
          </ac:spMkLst>
        </pc:spChg>
        <pc:spChg chg="add mod">
          <ac:chgData name="Cédric Millauriaux" userId="f4aefbae1c9d398b" providerId="LiveId" clId="{F3FC130F-9D5A-4312-A409-AC1341FB0C87}" dt="2018-09-13T12:54:30.653" v="7776" actId="1035"/>
          <ac:spMkLst>
            <pc:docMk/>
            <pc:sldMk cId="3874532157" sldId="348"/>
            <ac:spMk id="8" creationId="{33B0C274-FF9B-4A27-A5B9-E424AFF5D2F7}"/>
          </ac:spMkLst>
        </pc:spChg>
        <pc:picChg chg="del">
          <ac:chgData name="Cédric Millauriaux" userId="f4aefbae1c9d398b" providerId="LiveId" clId="{F3FC130F-9D5A-4312-A409-AC1341FB0C87}" dt="2018-09-13T12:50:58.983" v="7516" actId="478"/>
          <ac:picMkLst>
            <pc:docMk/>
            <pc:sldMk cId="3874532157" sldId="348"/>
            <ac:picMk id="5" creationId="{2B1F7515-2E4F-4501-A6C6-520F7CCFCD03}"/>
          </ac:picMkLst>
        </pc:picChg>
      </pc:sldChg>
      <pc:sldChg chg="delSp modSp add ord">
        <pc:chgData name="Cédric Millauriaux" userId="f4aefbae1c9d398b" providerId="LiveId" clId="{F3FC130F-9D5A-4312-A409-AC1341FB0C87}" dt="2018-09-13T13:22:00.823" v="9215" actId="478"/>
        <pc:sldMkLst>
          <pc:docMk/>
          <pc:sldMk cId="30156782" sldId="349"/>
        </pc:sldMkLst>
        <pc:spChg chg="mod">
          <ac:chgData name="Cédric Millauriaux" userId="f4aefbae1c9d398b" providerId="LiveId" clId="{F3FC130F-9D5A-4312-A409-AC1341FB0C87}" dt="2018-09-13T12:58:51.366" v="8158" actId="20577"/>
          <ac:spMkLst>
            <pc:docMk/>
            <pc:sldMk cId="30156782" sldId="349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3T13:00:58.669" v="8744" actId="20577"/>
          <ac:spMkLst>
            <pc:docMk/>
            <pc:sldMk cId="30156782" sldId="349"/>
            <ac:spMk id="3" creationId="{00000000-0000-0000-0000-000000000000}"/>
          </ac:spMkLst>
        </pc:spChg>
        <pc:picChg chg="del">
          <ac:chgData name="Cédric Millauriaux" userId="f4aefbae1c9d398b" providerId="LiveId" clId="{F3FC130F-9D5A-4312-A409-AC1341FB0C87}" dt="2018-09-13T13:22:00.823" v="9215" actId="478"/>
          <ac:picMkLst>
            <pc:docMk/>
            <pc:sldMk cId="30156782" sldId="349"/>
            <ac:picMk id="12" creationId="{7F96600D-0611-4A50-9952-C0131174A52E}"/>
          </ac:picMkLst>
        </pc:picChg>
      </pc:sldChg>
      <pc:sldChg chg="addSp delSp modSp add ord">
        <pc:chgData name="Cédric Millauriaux" userId="f4aefbae1c9d398b" providerId="LiveId" clId="{F3FC130F-9D5A-4312-A409-AC1341FB0C87}" dt="2018-09-13T13:19:04.503" v="9125"/>
        <pc:sldMkLst>
          <pc:docMk/>
          <pc:sldMk cId="3064379487" sldId="350"/>
        </pc:sldMkLst>
        <pc:spChg chg="mod">
          <ac:chgData name="Cédric Millauriaux" userId="f4aefbae1c9d398b" providerId="LiveId" clId="{F3FC130F-9D5A-4312-A409-AC1341FB0C87}" dt="2018-09-13T13:19:04.503" v="9125"/>
          <ac:spMkLst>
            <pc:docMk/>
            <pc:sldMk cId="3064379487" sldId="350"/>
            <ac:spMk id="2" creationId="{00000000-0000-0000-0000-000000000000}"/>
          </ac:spMkLst>
        </pc:spChg>
        <pc:spChg chg="del">
          <ac:chgData name="Cédric Millauriaux" userId="f4aefbae1c9d398b" providerId="LiveId" clId="{F3FC130F-9D5A-4312-A409-AC1341FB0C87}" dt="2018-09-13T13:04:07.574" v="8804" actId="478"/>
          <ac:spMkLst>
            <pc:docMk/>
            <pc:sldMk cId="3064379487" sldId="350"/>
            <ac:spMk id="6" creationId="{E7C598BB-FEFB-43CF-A7E0-1FF347CB9D08}"/>
          </ac:spMkLst>
        </pc:spChg>
        <pc:spChg chg="mod">
          <ac:chgData name="Cédric Millauriaux" userId="f4aefbae1c9d398b" providerId="LiveId" clId="{F3FC130F-9D5A-4312-A409-AC1341FB0C87}" dt="2018-09-13T13:03:35.477" v="8803" actId="20577"/>
          <ac:spMkLst>
            <pc:docMk/>
            <pc:sldMk cId="3064379487" sldId="350"/>
            <ac:spMk id="10" creationId="{93051778-D951-4C3F-9356-4DADB8B3424B}"/>
          </ac:spMkLst>
        </pc:spChg>
        <pc:picChg chg="add mod">
          <ac:chgData name="Cédric Millauriaux" userId="f4aefbae1c9d398b" providerId="LiveId" clId="{F3FC130F-9D5A-4312-A409-AC1341FB0C87}" dt="2018-09-13T13:04:10.873" v="8806" actId="1076"/>
          <ac:picMkLst>
            <pc:docMk/>
            <pc:sldMk cId="3064379487" sldId="350"/>
            <ac:picMk id="3" creationId="{C585A566-D889-4124-9572-4E9CC7DF77D5}"/>
          </ac:picMkLst>
        </pc:picChg>
      </pc:sldChg>
      <pc:sldChg chg="addSp delSp modSp add ord">
        <pc:chgData name="Cédric Millauriaux" userId="f4aefbae1c9d398b" providerId="LiveId" clId="{F3FC130F-9D5A-4312-A409-AC1341FB0C87}" dt="2018-09-13T13:11:13.462" v="9046" actId="1076"/>
        <pc:sldMkLst>
          <pc:docMk/>
          <pc:sldMk cId="2791655221" sldId="351"/>
        </pc:sldMkLst>
        <pc:spChg chg="mod">
          <ac:chgData name="Cédric Millauriaux" userId="f4aefbae1c9d398b" providerId="LiveId" clId="{F3FC130F-9D5A-4312-A409-AC1341FB0C87}" dt="2018-09-13T13:09:06.877" v="9043" actId="20577"/>
          <ac:spMkLst>
            <pc:docMk/>
            <pc:sldMk cId="2791655221" sldId="351"/>
            <ac:spMk id="3" creationId="{00000000-0000-0000-0000-000000000000}"/>
          </ac:spMkLst>
        </pc:spChg>
        <pc:picChg chg="add mod">
          <ac:chgData name="Cédric Millauriaux" userId="f4aefbae1c9d398b" providerId="LiveId" clId="{F3FC130F-9D5A-4312-A409-AC1341FB0C87}" dt="2018-09-13T13:11:13.462" v="9046" actId="1076"/>
          <ac:picMkLst>
            <pc:docMk/>
            <pc:sldMk cId="2791655221" sldId="351"/>
            <ac:picMk id="5" creationId="{BF8D1D61-381B-4A3A-9224-19AD657F54DC}"/>
          </ac:picMkLst>
        </pc:picChg>
        <pc:picChg chg="del">
          <ac:chgData name="Cédric Millauriaux" userId="f4aefbae1c9d398b" providerId="LiveId" clId="{F3FC130F-9D5A-4312-A409-AC1341FB0C87}" dt="2018-09-13T13:04:33.469" v="8841" actId="478"/>
          <ac:picMkLst>
            <pc:docMk/>
            <pc:sldMk cId="2791655221" sldId="351"/>
            <ac:picMk id="12" creationId="{7F96600D-0611-4A50-9952-C0131174A52E}"/>
          </ac:picMkLst>
        </pc:picChg>
      </pc:sldChg>
      <pc:sldChg chg="modSp add ord">
        <pc:chgData name="Cédric Millauriaux" userId="f4aefbae1c9d398b" providerId="LiveId" clId="{F3FC130F-9D5A-4312-A409-AC1341FB0C87}" dt="2018-09-13T13:27:22.419" v="9274"/>
        <pc:sldMkLst>
          <pc:docMk/>
          <pc:sldMk cId="456553782" sldId="353"/>
        </pc:sldMkLst>
        <pc:spChg chg="mod">
          <ac:chgData name="Cédric Millauriaux" userId="f4aefbae1c9d398b" providerId="LiveId" clId="{F3FC130F-9D5A-4312-A409-AC1341FB0C87}" dt="2018-09-13T13:27:22.419" v="9274"/>
          <ac:spMkLst>
            <pc:docMk/>
            <pc:sldMk cId="456553782" sldId="353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3T13:12:30.982" v="9114" actId="1038"/>
          <ac:spMkLst>
            <pc:docMk/>
            <pc:sldMk cId="456553782" sldId="353"/>
            <ac:spMk id="6" creationId="{E7C598BB-FEFB-43CF-A7E0-1FF347CB9D08}"/>
          </ac:spMkLst>
        </pc:spChg>
        <pc:spChg chg="mod">
          <ac:chgData name="Cédric Millauriaux" userId="f4aefbae1c9d398b" providerId="LiveId" clId="{F3FC130F-9D5A-4312-A409-AC1341FB0C87}" dt="2018-09-13T13:12:11.686" v="9067" actId="20577"/>
          <ac:spMkLst>
            <pc:docMk/>
            <pc:sldMk cId="456553782" sldId="353"/>
            <ac:spMk id="10" creationId="{93051778-D951-4C3F-9356-4DADB8B3424B}"/>
          </ac:spMkLst>
        </pc:spChg>
      </pc:sldChg>
      <pc:sldChg chg="delSp modSp add">
        <pc:chgData name="Cédric Millauriaux" userId="f4aefbae1c9d398b" providerId="LiveId" clId="{F3FC130F-9D5A-4312-A409-AC1341FB0C87}" dt="2018-09-13T13:24:22.469" v="9261" actId="5793"/>
        <pc:sldMkLst>
          <pc:docMk/>
          <pc:sldMk cId="3785071448" sldId="354"/>
        </pc:sldMkLst>
        <pc:spChg chg="mod">
          <ac:chgData name="Cédric Millauriaux" userId="f4aefbae1c9d398b" providerId="LiveId" clId="{F3FC130F-9D5A-4312-A409-AC1341FB0C87}" dt="2018-09-13T13:18:55.485" v="9124" actId="20577"/>
          <ac:spMkLst>
            <pc:docMk/>
            <pc:sldMk cId="3785071448" sldId="354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3T13:24:22.469" v="9261" actId="5793"/>
          <ac:spMkLst>
            <pc:docMk/>
            <pc:sldMk cId="3785071448" sldId="354"/>
            <ac:spMk id="3" creationId="{00000000-0000-0000-0000-000000000000}"/>
          </ac:spMkLst>
        </pc:spChg>
        <pc:picChg chg="del">
          <ac:chgData name="Cédric Millauriaux" userId="f4aefbae1c9d398b" providerId="LiveId" clId="{F3FC130F-9D5A-4312-A409-AC1341FB0C87}" dt="2018-09-13T13:23:58.181" v="9243" actId="478"/>
          <ac:picMkLst>
            <pc:docMk/>
            <pc:sldMk cId="3785071448" sldId="354"/>
            <ac:picMk id="5" creationId="{BF8D1D61-381B-4A3A-9224-19AD657F54DC}"/>
          </ac:picMkLst>
        </pc:picChg>
      </pc:sldChg>
      <pc:sldChg chg="addSp delSp modSp add">
        <pc:chgData name="Cédric Millauriaux" userId="f4aefbae1c9d398b" providerId="LiveId" clId="{F3FC130F-9D5A-4312-A409-AC1341FB0C87}" dt="2018-09-13T13:41:39.285" v="9290" actId="1076"/>
        <pc:sldMkLst>
          <pc:docMk/>
          <pc:sldMk cId="3347702576" sldId="356"/>
        </pc:sldMkLst>
        <pc:spChg chg="mod">
          <ac:chgData name="Cédric Millauriaux" userId="f4aefbae1c9d398b" providerId="LiveId" clId="{F3FC130F-9D5A-4312-A409-AC1341FB0C87}" dt="2018-09-13T13:19:22.549" v="9131"/>
          <ac:spMkLst>
            <pc:docMk/>
            <pc:sldMk cId="3347702576" sldId="356"/>
            <ac:spMk id="2" creationId="{00000000-0000-0000-0000-000000000000}"/>
          </ac:spMkLst>
        </pc:spChg>
        <pc:spChg chg="del">
          <ac:chgData name="Cédric Millauriaux" userId="f4aefbae1c9d398b" providerId="LiveId" clId="{F3FC130F-9D5A-4312-A409-AC1341FB0C87}" dt="2018-09-13T13:27:12.558" v="9273" actId="478"/>
          <ac:spMkLst>
            <pc:docMk/>
            <pc:sldMk cId="3347702576" sldId="356"/>
            <ac:spMk id="6" creationId="{E7C598BB-FEFB-43CF-A7E0-1FF347CB9D08}"/>
          </ac:spMkLst>
        </pc:spChg>
        <pc:spChg chg="mod">
          <ac:chgData name="Cédric Millauriaux" userId="f4aefbae1c9d398b" providerId="LiveId" clId="{F3FC130F-9D5A-4312-A409-AC1341FB0C87}" dt="2018-09-13T13:27:10.270" v="9272" actId="20577"/>
          <ac:spMkLst>
            <pc:docMk/>
            <pc:sldMk cId="3347702576" sldId="356"/>
            <ac:spMk id="10" creationId="{93051778-D951-4C3F-9356-4DADB8B3424B}"/>
          </ac:spMkLst>
        </pc:spChg>
        <pc:picChg chg="add mod">
          <ac:chgData name="Cédric Millauriaux" userId="f4aefbae1c9d398b" providerId="LiveId" clId="{F3FC130F-9D5A-4312-A409-AC1341FB0C87}" dt="2018-09-13T13:41:39.285" v="9290" actId="1076"/>
          <ac:picMkLst>
            <pc:docMk/>
            <pc:sldMk cId="3347702576" sldId="356"/>
            <ac:picMk id="3" creationId="{E795558D-ADB6-48A0-8173-4AFDF31A429C}"/>
          </ac:picMkLst>
        </pc:picChg>
      </pc:sldChg>
      <pc:sldChg chg="delSp modSp add ord">
        <pc:chgData name="Cédric Millauriaux" userId="f4aefbae1c9d398b" providerId="LiveId" clId="{F3FC130F-9D5A-4312-A409-AC1341FB0C87}" dt="2018-09-13T13:23:15.789" v="9239" actId="20577"/>
        <pc:sldMkLst>
          <pc:docMk/>
          <pc:sldMk cId="4135947938" sldId="357"/>
        </pc:sldMkLst>
        <pc:spChg chg="mod">
          <ac:chgData name="Cédric Millauriaux" userId="f4aefbae1c9d398b" providerId="LiveId" clId="{F3FC130F-9D5A-4312-A409-AC1341FB0C87}" dt="2018-09-13T13:19:17.005" v="9129"/>
          <ac:spMkLst>
            <pc:docMk/>
            <pc:sldMk cId="4135947938" sldId="357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3T13:23:15.789" v="9239" actId="20577"/>
          <ac:spMkLst>
            <pc:docMk/>
            <pc:sldMk cId="4135947938" sldId="357"/>
            <ac:spMk id="3" creationId="{00000000-0000-0000-0000-000000000000}"/>
          </ac:spMkLst>
        </pc:spChg>
        <pc:picChg chg="del">
          <ac:chgData name="Cédric Millauriaux" userId="f4aefbae1c9d398b" providerId="LiveId" clId="{F3FC130F-9D5A-4312-A409-AC1341FB0C87}" dt="2018-09-13T13:22:10.245" v="9216" actId="478"/>
          <ac:picMkLst>
            <pc:docMk/>
            <pc:sldMk cId="4135947938" sldId="357"/>
            <ac:picMk id="12" creationId="{7F96600D-0611-4A50-9952-C0131174A52E}"/>
          </ac:picMkLst>
        </pc:picChg>
      </pc:sldChg>
      <pc:sldChg chg="addSp delSp modSp add ord">
        <pc:chgData name="Cédric Millauriaux" userId="f4aefbae1c9d398b" providerId="LiveId" clId="{F3FC130F-9D5A-4312-A409-AC1341FB0C87}" dt="2018-09-13T13:23:53.549" v="9242" actId="1076"/>
        <pc:sldMkLst>
          <pc:docMk/>
          <pc:sldMk cId="3802229731" sldId="358"/>
        </pc:sldMkLst>
        <pc:spChg chg="mod">
          <ac:chgData name="Cédric Millauriaux" userId="f4aefbae1c9d398b" providerId="LiveId" clId="{F3FC130F-9D5A-4312-A409-AC1341FB0C87}" dt="2018-09-13T13:19:15.333" v="9128"/>
          <ac:spMkLst>
            <pc:docMk/>
            <pc:sldMk cId="3802229731" sldId="358"/>
            <ac:spMk id="2" creationId="{00000000-0000-0000-0000-000000000000}"/>
          </ac:spMkLst>
        </pc:spChg>
        <pc:picChg chg="del">
          <ac:chgData name="Cédric Millauriaux" userId="f4aefbae1c9d398b" providerId="LiveId" clId="{F3FC130F-9D5A-4312-A409-AC1341FB0C87}" dt="2018-09-13T13:23:32.487" v="9240" actId="478"/>
          <ac:picMkLst>
            <pc:docMk/>
            <pc:sldMk cId="3802229731" sldId="358"/>
            <ac:picMk id="3" creationId="{C585A566-D889-4124-9572-4E9CC7DF77D5}"/>
          </ac:picMkLst>
        </pc:picChg>
        <pc:picChg chg="add mod">
          <ac:chgData name="Cédric Millauriaux" userId="f4aefbae1c9d398b" providerId="LiveId" clId="{F3FC130F-9D5A-4312-A409-AC1341FB0C87}" dt="2018-09-13T13:23:53.549" v="9242" actId="1076"/>
          <ac:picMkLst>
            <pc:docMk/>
            <pc:sldMk cId="3802229731" sldId="358"/>
            <ac:picMk id="5" creationId="{9C962217-34CD-463A-9456-4EC3656F4B07}"/>
          </ac:picMkLst>
        </pc:picChg>
      </pc:sldChg>
      <pc:sldChg chg="modSp add">
        <pc:chgData name="Cédric Millauriaux" userId="f4aefbae1c9d398b" providerId="LiveId" clId="{F3FC130F-9D5A-4312-A409-AC1341FB0C87}" dt="2018-09-13T13:44:17.890" v="9393" actId="20577"/>
        <pc:sldMkLst>
          <pc:docMk/>
          <pc:sldMk cId="3340544185" sldId="360"/>
        </pc:sldMkLst>
        <pc:spChg chg="mod">
          <ac:chgData name="Cédric Millauriaux" userId="f4aefbae1c9d398b" providerId="LiveId" clId="{F3FC130F-9D5A-4312-A409-AC1341FB0C87}" dt="2018-09-13T13:27:40.310" v="9283" actId="20577"/>
          <ac:spMkLst>
            <pc:docMk/>
            <pc:sldMk cId="3340544185" sldId="360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3T13:44:17.890" v="9393" actId="20577"/>
          <ac:spMkLst>
            <pc:docMk/>
            <pc:sldMk cId="3340544185" sldId="360"/>
            <ac:spMk id="3" creationId="{00000000-0000-0000-0000-000000000000}"/>
          </ac:spMkLst>
        </pc:spChg>
      </pc:sldChg>
      <pc:sldChg chg="addSp delSp modSp add">
        <pc:chgData name="Cédric Millauriaux" userId="f4aefbae1c9d398b" providerId="LiveId" clId="{F3FC130F-9D5A-4312-A409-AC1341FB0C87}" dt="2018-09-13T13:48:23.219" v="9430" actId="1076"/>
        <pc:sldMkLst>
          <pc:docMk/>
          <pc:sldMk cId="2860358968" sldId="361"/>
        </pc:sldMkLst>
        <pc:spChg chg="mod">
          <ac:chgData name="Cédric Millauriaux" userId="f4aefbae1c9d398b" providerId="LiveId" clId="{F3FC130F-9D5A-4312-A409-AC1341FB0C87}" dt="2018-09-13T13:27:43.410" v="9284"/>
          <ac:spMkLst>
            <pc:docMk/>
            <pc:sldMk cId="2860358968" sldId="361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3T13:47:56.608" v="9427" actId="20577"/>
          <ac:spMkLst>
            <pc:docMk/>
            <pc:sldMk cId="2860358968" sldId="361"/>
            <ac:spMk id="10" creationId="{93051778-D951-4C3F-9356-4DADB8B3424B}"/>
          </ac:spMkLst>
        </pc:spChg>
        <pc:picChg chg="add mod">
          <ac:chgData name="Cédric Millauriaux" userId="f4aefbae1c9d398b" providerId="LiveId" clId="{F3FC130F-9D5A-4312-A409-AC1341FB0C87}" dt="2018-09-13T13:48:23.219" v="9430" actId="1076"/>
          <ac:picMkLst>
            <pc:docMk/>
            <pc:sldMk cId="2860358968" sldId="361"/>
            <ac:picMk id="3" creationId="{D92447E8-73DC-496E-9210-18F3B6938B3B}"/>
          </ac:picMkLst>
        </pc:picChg>
        <pc:picChg chg="del">
          <ac:chgData name="Cédric Millauriaux" userId="f4aefbae1c9d398b" providerId="LiveId" clId="{F3FC130F-9D5A-4312-A409-AC1341FB0C87}" dt="2018-09-13T13:48:04.174" v="9428" actId="478"/>
          <ac:picMkLst>
            <pc:docMk/>
            <pc:sldMk cId="2860358968" sldId="361"/>
            <ac:picMk id="5" creationId="{9C962217-34CD-463A-9456-4EC3656F4B07}"/>
          </ac:picMkLst>
        </pc:picChg>
      </pc:sldChg>
      <pc:sldChg chg="modSp add">
        <pc:chgData name="Cédric Millauriaux" userId="f4aefbae1c9d398b" providerId="LiveId" clId="{F3FC130F-9D5A-4312-A409-AC1341FB0C87}" dt="2018-09-13T13:48:36.526" v="9447" actId="20577"/>
        <pc:sldMkLst>
          <pc:docMk/>
          <pc:sldMk cId="161492695" sldId="362"/>
        </pc:sldMkLst>
        <pc:spChg chg="mod">
          <ac:chgData name="Cédric Millauriaux" userId="f4aefbae1c9d398b" providerId="LiveId" clId="{F3FC130F-9D5A-4312-A409-AC1341FB0C87}" dt="2018-09-13T13:27:46.643" v="9285"/>
          <ac:spMkLst>
            <pc:docMk/>
            <pc:sldMk cId="161492695" sldId="362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3T13:48:36.526" v="9447" actId="20577"/>
          <ac:spMkLst>
            <pc:docMk/>
            <pc:sldMk cId="161492695" sldId="362"/>
            <ac:spMk id="3" creationId="{00000000-0000-0000-0000-000000000000}"/>
          </ac:spMkLst>
        </pc:spChg>
      </pc:sldChg>
      <pc:sldChg chg="modSp add">
        <pc:chgData name="Cédric Millauriaux" userId="f4aefbae1c9d398b" providerId="LiveId" clId="{F3FC130F-9D5A-4312-A409-AC1341FB0C87}" dt="2018-09-18T14:00:53.162" v="9621" actId="20577"/>
        <pc:sldMkLst>
          <pc:docMk/>
          <pc:sldMk cId="2990552656" sldId="363"/>
        </pc:sldMkLst>
        <pc:spChg chg="mod">
          <ac:chgData name="Cédric Millauriaux" userId="f4aefbae1c9d398b" providerId="LiveId" clId="{F3FC130F-9D5A-4312-A409-AC1341FB0C87}" dt="2018-09-18T13:56:23.522" v="9477" actId="20577"/>
          <ac:spMkLst>
            <pc:docMk/>
            <pc:sldMk cId="2990552656" sldId="363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8T14:00:53.162" v="9621" actId="20577"/>
          <ac:spMkLst>
            <pc:docMk/>
            <pc:sldMk cId="2990552656" sldId="363"/>
            <ac:spMk id="3" creationId="{00000000-0000-0000-0000-000000000000}"/>
          </ac:spMkLst>
        </pc:spChg>
      </pc:sldChg>
      <pc:sldChg chg="modSp add">
        <pc:chgData name="Cédric Millauriaux" userId="f4aefbae1c9d398b" providerId="LiveId" clId="{F3FC130F-9D5A-4312-A409-AC1341FB0C87}" dt="2018-09-18T14:04:26.088" v="10202" actId="313"/>
        <pc:sldMkLst>
          <pc:docMk/>
          <pc:sldMk cId="3485020493" sldId="364"/>
        </pc:sldMkLst>
        <pc:spChg chg="mod">
          <ac:chgData name="Cédric Millauriaux" userId="f4aefbae1c9d398b" providerId="LiveId" clId="{F3FC130F-9D5A-4312-A409-AC1341FB0C87}" dt="2018-09-18T14:04:26.088" v="10202" actId="313"/>
          <ac:spMkLst>
            <pc:docMk/>
            <pc:sldMk cId="3485020493" sldId="364"/>
            <ac:spMk id="3" creationId="{00000000-0000-0000-0000-000000000000}"/>
          </ac:spMkLst>
        </pc:spChg>
      </pc:sldChg>
      <pc:sldChg chg="addSp modSp add">
        <pc:chgData name="Cédric Millauriaux" userId="f4aefbae1c9d398b" providerId="LiveId" clId="{F3FC130F-9D5A-4312-A409-AC1341FB0C87}" dt="2018-09-18T14:26:32.433" v="10825" actId="113"/>
        <pc:sldMkLst>
          <pc:docMk/>
          <pc:sldMk cId="2449090884" sldId="365"/>
        </pc:sldMkLst>
        <pc:spChg chg="mod">
          <ac:chgData name="Cédric Millauriaux" userId="f4aefbae1c9d398b" providerId="LiveId" clId="{F3FC130F-9D5A-4312-A409-AC1341FB0C87}" dt="2018-09-18T14:26:32.433" v="10825" actId="113"/>
          <ac:spMkLst>
            <pc:docMk/>
            <pc:sldMk cId="2449090884" sldId="365"/>
            <ac:spMk id="3" creationId="{00000000-0000-0000-0000-000000000000}"/>
          </ac:spMkLst>
        </pc:spChg>
        <pc:picChg chg="add mod">
          <ac:chgData name="Cédric Millauriaux" userId="f4aefbae1c9d398b" providerId="LiveId" clId="{F3FC130F-9D5A-4312-A409-AC1341FB0C87}" dt="2018-09-18T14:26:30.002" v="10824" actId="1076"/>
          <ac:picMkLst>
            <pc:docMk/>
            <pc:sldMk cId="2449090884" sldId="365"/>
            <ac:picMk id="5" creationId="{35676E8A-4836-4D79-AC3C-A1585A3C3B81}"/>
          </ac:picMkLst>
        </pc:picChg>
      </pc:sldChg>
      <pc:sldChg chg="addSp delSp modSp add">
        <pc:chgData name="Cédric Millauriaux" userId="f4aefbae1c9d398b" providerId="LiveId" clId="{F3FC130F-9D5A-4312-A409-AC1341FB0C87}" dt="2018-09-18T14:09:40.115" v="10557" actId="1076"/>
        <pc:sldMkLst>
          <pc:docMk/>
          <pc:sldMk cId="917580735" sldId="366"/>
        </pc:sldMkLst>
        <pc:spChg chg="mod">
          <ac:chgData name="Cédric Millauriaux" userId="f4aefbae1c9d398b" providerId="LiveId" clId="{F3FC130F-9D5A-4312-A409-AC1341FB0C87}" dt="2018-09-18T14:09:31.747" v="10553" actId="14100"/>
          <ac:spMkLst>
            <pc:docMk/>
            <pc:sldMk cId="917580735" sldId="366"/>
            <ac:spMk id="3" creationId="{00000000-0000-0000-0000-000000000000}"/>
          </ac:spMkLst>
        </pc:spChg>
        <pc:picChg chg="del">
          <ac:chgData name="Cédric Millauriaux" userId="f4aefbae1c9d398b" providerId="LiveId" clId="{F3FC130F-9D5A-4312-A409-AC1341FB0C87}" dt="2018-09-18T14:08:43.874" v="10387" actId="478"/>
          <ac:picMkLst>
            <pc:docMk/>
            <pc:sldMk cId="917580735" sldId="366"/>
            <ac:picMk id="5" creationId="{35676E8A-4836-4D79-AC3C-A1585A3C3B81}"/>
          </ac:picMkLst>
        </pc:picChg>
        <pc:picChg chg="add mod">
          <ac:chgData name="Cédric Millauriaux" userId="f4aefbae1c9d398b" providerId="LiveId" clId="{F3FC130F-9D5A-4312-A409-AC1341FB0C87}" dt="2018-09-18T14:09:40.115" v="10557" actId="1076"/>
          <ac:picMkLst>
            <pc:docMk/>
            <pc:sldMk cId="917580735" sldId="366"/>
            <ac:picMk id="1026" creationId="{3E7FBDD5-1CDC-4BCF-9112-E6F311A2EF08}"/>
          </ac:picMkLst>
        </pc:picChg>
      </pc:sldChg>
      <pc:sldChg chg="addSp delSp modSp add ord">
        <pc:chgData name="Cédric Millauriaux" userId="f4aefbae1c9d398b" providerId="LiveId" clId="{F3FC130F-9D5A-4312-A409-AC1341FB0C87}" dt="2018-09-18T14:49:15.505" v="11252" actId="1076"/>
        <pc:sldMkLst>
          <pc:docMk/>
          <pc:sldMk cId="4087543646" sldId="367"/>
        </pc:sldMkLst>
        <pc:spChg chg="mod">
          <ac:chgData name="Cédric Millauriaux" userId="f4aefbae1c9d398b" providerId="LiveId" clId="{F3FC130F-9D5A-4312-A409-AC1341FB0C87}" dt="2018-09-18T14:31:44.064" v="11013" actId="113"/>
          <ac:spMkLst>
            <pc:docMk/>
            <pc:sldMk cId="4087543646" sldId="367"/>
            <ac:spMk id="3" creationId="{00000000-0000-0000-0000-000000000000}"/>
          </ac:spMkLst>
        </pc:spChg>
        <pc:picChg chg="del">
          <ac:chgData name="Cédric Millauriaux" userId="f4aefbae1c9d398b" providerId="LiveId" clId="{F3FC130F-9D5A-4312-A409-AC1341FB0C87}" dt="2018-09-18T14:31:42.232" v="11012" actId="478"/>
          <ac:picMkLst>
            <pc:docMk/>
            <pc:sldMk cId="4087543646" sldId="367"/>
            <ac:picMk id="5" creationId="{35676E8A-4836-4D79-AC3C-A1585A3C3B81}"/>
          </ac:picMkLst>
        </pc:picChg>
        <pc:picChg chg="add mod">
          <ac:chgData name="Cédric Millauriaux" userId="f4aefbae1c9d398b" providerId="LiveId" clId="{F3FC130F-9D5A-4312-A409-AC1341FB0C87}" dt="2018-09-18T14:49:15.505" v="11252" actId="1076"/>
          <ac:picMkLst>
            <pc:docMk/>
            <pc:sldMk cId="4087543646" sldId="367"/>
            <ac:picMk id="5" creationId="{EE61C11F-5C45-4316-812C-D72033CC385E}"/>
          </ac:picMkLst>
        </pc:picChg>
      </pc:sldChg>
      <pc:sldChg chg="addSp delSp modSp add">
        <pc:chgData name="Cédric Millauriaux" userId="f4aefbae1c9d398b" providerId="LiveId" clId="{F3FC130F-9D5A-4312-A409-AC1341FB0C87}" dt="2018-09-18T14:11:50.598" v="10768" actId="1076"/>
        <pc:sldMkLst>
          <pc:docMk/>
          <pc:sldMk cId="2202484795" sldId="368"/>
        </pc:sldMkLst>
        <pc:spChg chg="mod">
          <ac:chgData name="Cédric Millauriaux" userId="f4aefbae1c9d398b" providerId="LiveId" clId="{F3FC130F-9D5A-4312-A409-AC1341FB0C87}" dt="2018-09-18T14:11:30.846" v="10763" actId="113"/>
          <ac:spMkLst>
            <pc:docMk/>
            <pc:sldMk cId="2202484795" sldId="368"/>
            <ac:spMk id="3" creationId="{00000000-0000-0000-0000-000000000000}"/>
          </ac:spMkLst>
        </pc:spChg>
        <pc:picChg chg="del">
          <ac:chgData name="Cédric Millauriaux" userId="f4aefbae1c9d398b" providerId="LiveId" clId="{F3FC130F-9D5A-4312-A409-AC1341FB0C87}" dt="2018-09-18T14:10:44.825" v="10572" actId="478"/>
          <ac:picMkLst>
            <pc:docMk/>
            <pc:sldMk cId="2202484795" sldId="368"/>
            <ac:picMk id="5" creationId="{35676E8A-4836-4D79-AC3C-A1585A3C3B81}"/>
          </ac:picMkLst>
        </pc:picChg>
        <pc:picChg chg="add mod">
          <ac:chgData name="Cédric Millauriaux" userId="f4aefbae1c9d398b" providerId="LiveId" clId="{F3FC130F-9D5A-4312-A409-AC1341FB0C87}" dt="2018-09-18T14:11:50.598" v="10768" actId="1076"/>
          <ac:picMkLst>
            <pc:docMk/>
            <pc:sldMk cId="2202484795" sldId="368"/>
            <ac:picMk id="6" creationId="{6467901D-DFB8-4CEF-AB67-AB869EF5C45C}"/>
          </ac:picMkLst>
        </pc:picChg>
      </pc:sldChg>
      <pc:sldChg chg="addSp modSp add">
        <pc:chgData name="Cédric Millauriaux" userId="f4aefbae1c9d398b" providerId="LiveId" clId="{F3FC130F-9D5A-4312-A409-AC1341FB0C87}" dt="2018-09-18T14:49:56.698" v="11275" actId="113"/>
        <pc:sldMkLst>
          <pc:docMk/>
          <pc:sldMk cId="150909449" sldId="369"/>
        </pc:sldMkLst>
        <pc:spChg chg="mod">
          <ac:chgData name="Cédric Millauriaux" userId="f4aefbae1c9d398b" providerId="LiveId" clId="{F3FC130F-9D5A-4312-A409-AC1341FB0C87}" dt="2018-09-18T14:44:47.567" v="11021" actId="20577"/>
          <ac:spMkLst>
            <pc:docMk/>
            <pc:sldMk cId="150909449" sldId="369"/>
            <ac:spMk id="2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8T14:49:56.698" v="11275" actId="113"/>
          <ac:spMkLst>
            <pc:docMk/>
            <pc:sldMk cId="150909449" sldId="369"/>
            <ac:spMk id="3" creationId="{00000000-0000-0000-0000-000000000000}"/>
          </ac:spMkLst>
        </pc:spChg>
        <pc:picChg chg="add mod">
          <ac:chgData name="Cédric Millauriaux" userId="f4aefbae1c9d398b" providerId="LiveId" clId="{F3FC130F-9D5A-4312-A409-AC1341FB0C87}" dt="2018-09-18T14:49:43.884" v="11256" actId="1076"/>
          <ac:picMkLst>
            <pc:docMk/>
            <pc:sldMk cId="150909449" sldId="369"/>
            <ac:picMk id="5" creationId="{9B0A933A-E1CA-474F-B84B-2C07A4A5BA1D}"/>
          </ac:picMkLst>
        </pc:picChg>
      </pc:sldChg>
      <pc:sldChg chg="addSp delSp modSp add">
        <pc:chgData name="Cédric Millauriaux" userId="f4aefbae1c9d398b" providerId="LiveId" clId="{F3FC130F-9D5A-4312-A409-AC1341FB0C87}" dt="2018-09-18T14:48:52.165" v="11249" actId="1076"/>
        <pc:sldMkLst>
          <pc:docMk/>
          <pc:sldMk cId="3714527541" sldId="370"/>
        </pc:sldMkLst>
        <pc:spChg chg="del">
          <ac:chgData name="Cédric Millauriaux" userId="f4aefbae1c9d398b" providerId="LiveId" clId="{F3FC130F-9D5A-4312-A409-AC1341FB0C87}" dt="2018-09-18T14:46:52.136" v="11241" actId="478"/>
          <ac:spMkLst>
            <pc:docMk/>
            <pc:sldMk cId="3714527541" sldId="370"/>
            <ac:spMk id="3" creationId="{00000000-0000-0000-0000-000000000000}"/>
          </ac:spMkLst>
        </pc:spChg>
        <pc:spChg chg="add del mod">
          <ac:chgData name="Cédric Millauriaux" userId="f4aefbae1c9d398b" providerId="LiveId" clId="{F3FC130F-9D5A-4312-A409-AC1341FB0C87}" dt="2018-09-18T14:48:44.919" v="11244" actId="478"/>
          <ac:spMkLst>
            <pc:docMk/>
            <pc:sldMk cId="3714527541" sldId="370"/>
            <ac:spMk id="6" creationId="{FB689DDC-6884-4E51-AC9A-D089AF200A92}"/>
          </ac:spMkLst>
        </pc:spChg>
        <pc:picChg chg="add mod">
          <ac:chgData name="Cédric Millauriaux" userId="f4aefbae1c9d398b" providerId="LiveId" clId="{F3FC130F-9D5A-4312-A409-AC1341FB0C87}" dt="2018-09-18T14:48:52.165" v="11249" actId="1076"/>
          <ac:picMkLst>
            <pc:docMk/>
            <pc:sldMk cId="3714527541" sldId="370"/>
            <ac:picMk id="7" creationId="{3B93CFD7-A0B6-4812-AB6D-E60F25CBF659}"/>
          </ac:picMkLst>
        </pc:picChg>
      </pc:sldChg>
      <pc:sldChg chg="addSp delSp modSp add">
        <pc:chgData name="Cédric Millauriaux" userId="f4aefbae1c9d398b" providerId="LiveId" clId="{F3FC130F-9D5A-4312-A409-AC1341FB0C87}" dt="2018-09-18T14:51:24.580" v="11283" actId="1076"/>
        <pc:sldMkLst>
          <pc:docMk/>
          <pc:sldMk cId="279310766" sldId="371"/>
        </pc:sldMkLst>
        <pc:spChg chg="del">
          <ac:chgData name="Cédric Millauriaux" userId="f4aefbae1c9d398b" providerId="LiveId" clId="{F3FC130F-9D5A-4312-A409-AC1341FB0C87}" dt="2018-09-18T14:46:58.032" v="11243" actId="478"/>
          <ac:spMkLst>
            <pc:docMk/>
            <pc:sldMk cId="279310766" sldId="371"/>
            <ac:spMk id="3" creationId="{00000000-0000-0000-0000-000000000000}"/>
          </ac:spMkLst>
        </pc:spChg>
        <pc:spChg chg="add del mod">
          <ac:chgData name="Cédric Millauriaux" userId="f4aefbae1c9d398b" providerId="LiveId" clId="{F3FC130F-9D5A-4312-A409-AC1341FB0C87}" dt="2018-09-18T14:51:16.969" v="11279" actId="478"/>
          <ac:spMkLst>
            <pc:docMk/>
            <pc:sldMk cId="279310766" sldId="371"/>
            <ac:spMk id="6" creationId="{E4F9AD50-9673-48D2-A5F6-7A5A49D94B10}"/>
          </ac:spMkLst>
        </pc:spChg>
        <pc:picChg chg="add del">
          <ac:chgData name="Cédric Millauriaux" userId="f4aefbae1c9d398b" providerId="LiveId" clId="{F3FC130F-9D5A-4312-A409-AC1341FB0C87}" dt="2018-09-18T14:49:41.233" v="11254"/>
          <ac:picMkLst>
            <pc:docMk/>
            <pc:sldMk cId="279310766" sldId="371"/>
            <ac:picMk id="7" creationId="{53F3D77E-C0D5-4A5D-98AE-E20A1205FC66}"/>
          </ac:picMkLst>
        </pc:picChg>
        <pc:picChg chg="add mod">
          <ac:chgData name="Cédric Millauriaux" userId="f4aefbae1c9d398b" providerId="LiveId" clId="{F3FC130F-9D5A-4312-A409-AC1341FB0C87}" dt="2018-09-18T14:51:24.580" v="11283" actId="1076"/>
          <ac:picMkLst>
            <pc:docMk/>
            <pc:sldMk cId="279310766" sldId="371"/>
            <ac:picMk id="8" creationId="{2F3BA8B1-5D18-4D18-A16B-B89892B897E9}"/>
          </ac:picMkLst>
        </pc:picChg>
      </pc:sldChg>
      <pc:sldChg chg="modSp add">
        <pc:chgData name="Cédric Millauriaux" userId="f4aefbae1c9d398b" providerId="LiveId" clId="{F3FC130F-9D5A-4312-A409-AC1341FB0C87}" dt="2018-09-18T15:08:32.607" v="11359" actId="20577"/>
        <pc:sldMkLst>
          <pc:docMk/>
          <pc:sldMk cId="3717954065" sldId="372"/>
        </pc:sldMkLst>
        <pc:spChg chg="mod">
          <ac:chgData name="Cédric Millauriaux" userId="f4aefbae1c9d398b" providerId="LiveId" clId="{F3FC130F-9D5A-4312-A409-AC1341FB0C87}" dt="2018-09-18T15:08:32.607" v="11359" actId="20577"/>
          <ac:spMkLst>
            <pc:docMk/>
            <pc:sldMk cId="3717954065" sldId="372"/>
            <ac:spMk id="6" creationId="{00000000-0000-0000-0000-000000000000}"/>
          </ac:spMkLst>
        </pc:spChg>
      </pc:sldChg>
      <pc:sldChg chg="modSp add">
        <pc:chgData name="Cédric Millauriaux" userId="f4aefbae1c9d398b" providerId="LiveId" clId="{F3FC130F-9D5A-4312-A409-AC1341FB0C87}" dt="2018-09-18T15:08:59.729" v="11470" actId="20577"/>
        <pc:sldMkLst>
          <pc:docMk/>
          <pc:sldMk cId="3642661173" sldId="373"/>
        </pc:sldMkLst>
        <pc:spChg chg="mod">
          <ac:chgData name="Cédric Millauriaux" userId="f4aefbae1c9d398b" providerId="LiveId" clId="{F3FC130F-9D5A-4312-A409-AC1341FB0C87}" dt="2018-09-18T15:08:59.729" v="11470" actId="20577"/>
          <ac:spMkLst>
            <pc:docMk/>
            <pc:sldMk cId="3642661173" sldId="373"/>
            <ac:spMk id="4" creationId="{00000000-0000-0000-0000-000000000000}"/>
          </ac:spMkLst>
        </pc:spChg>
        <pc:spChg chg="mod">
          <ac:chgData name="Cédric Millauriaux" userId="f4aefbae1c9d398b" providerId="LiveId" clId="{F3FC130F-9D5A-4312-A409-AC1341FB0C87}" dt="2018-09-18T15:08:36.001" v="11360"/>
          <ac:spMkLst>
            <pc:docMk/>
            <pc:sldMk cId="3642661173" sldId="373"/>
            <ac:spMk id="6" creationId="{00000000-0000-0000-0000-000000000000}"/>
          </ac:spMkLst>
        </pc:spChg>
      </pc:sldChg>
      <pc:sldMasterChg chg="delSldLayout">
        <pc:chgData name="Cédric Millauriaux" userId="f4aefbae1c9d398b" providerId="LiveId" clId="{F3FC130F-9D5A-4312-A409-AC1341FB0C87}" dt="2018-09-11T08:28:26.791" v="2169" actId="2696"/>
        <pc:sldMasterMkLst>
          <pc:docMk/>
          <pc:sldMasterMk cId="0" sldId="2147483674"/>
        </pc:sldMasterMkLst>
      </pc:sldMasterChg>
    </pc:docChg>
  </pc:docChgLst>
  <pc:docChgLst>
    <pc:chgData name="Cédric Millauriaux" userId="f4aefbae1c9d398b" providerId="LiveId" clId="{2AF0B7F5-92A0-43B6-8B93-FC89DB26E989}"/>
    <pc:docChg chg="undo custSel addSld delSld modSld sldOrd modSection">
      <pc:chgData name="Cédric Millauriaux" userId="f4aefbae1c9d398b" providerId="LiveId" clId="{2AF0B7F5-92A0-43B6-8B93-FC89DB26E989}" dt="2018-09-05T15:43:42.824" v="6392"/>
      <pc:docMkLst>
        <pc:docMk/>
      </pc:docMkLst>
      <pc:sldChg chg="modSp">
        <pc:chgData name="Cédric Millauriaux" userId="f4aefbae1c9d398b" providerId="LiveId" clId="{2AF0B7F5-92A0-43B6-8B93-FC89DB26E989}" dt="2018-09-05T08:33:10.829" v="28"/>
        <pc:sldMkLst>
          <pc:docMk/>
          <pc:sldMk cId="0" sldId="256"/>
        </pc:sldMkLst>
        <pc:spChg chg="mod">
          <ac:chgData name="Cédric Millauriaux" userId="f4aefbae1c9d398b" providerId="LiveId" clId="{2AF0B7F5-92A0-43B6-8B93-FC89DB26E989}" dt="2018-09-05T08:33:10.829" v="28"/>
          <ac:spMkLst>
            <pc:docMk/>
            <pc:sldMk cId="0" sldId="256"/>
            <ac:spMk id="260" creationId="{00000000-0000-0000-0000-000000000000}"/>
          </ac:spMkLst>
        </pc:spChg>
      </pc:sldChg>
      <pc:sldChg chg="modSp">
        <pc:chgData name="Cédric Millauriaux" userId="f4aefbae1c9d398b" providerId="LiveId" clId="{2AF0B7F5-92A0-43B6-8B93-FC89DB26E989}" dt="2018-09-05T08:35:33.170" v="299" actId="27636"/>
        <pc:sldMkLst>
          <pc:docMk/>
          <pc:sldMk cId="0" sldId="257"/>
        </pc:sldMkLst>
        <pc:spChg chg="mod">
          <ac:chgData name="Cédric Millauriaux" userId="f4aefbae1c9d398b" providerId="LiveId" clId="{2AF0B7F5-92A0-43B6-8B93-FC89DB26E989}" dt="2018-09-05T08:34:10.870" v="293" actId="20577"/>
          <ac:spMkLst>
            <pc:docMk/>
            <pc:sldMk cId="0" sldId="257"/>
            <ac:spMk id="262" creationId="{00000000-0000-0000-0000-000000000000}"/>
          </ac:spMkLst>
        </pc:spChg>
        <pc:spChg chg="mod">
          <ac:chgData name="Cédric Millauriaux" userId="f4aefbae1c9d398b" providerId="LiveId" clId="{2AF0B7F5-92A0-43B6-8B93-FC89DB26E989}" dt="2018-09-05T08:35:33.170" v="299" actId="27636"/>
          <ac:spMkLst>
            <pc:docMk/>
            <pc:sldMk cId="0" sldId="257"/>
            <ac:spMk id="263" creationId="{00000000-0000-0000-0000-000000000000}"/>
          </ac:spMkLst>
        </pc:spChg>
      </pc:sldChg>
      <pc:sldChg chg="modSp">
        <pc:chgData name="Cédric Millauriaux" userId="f4aefbae1c9d398b" providerId="LiveId" clId="{2AF0B7F5-92A0-43B6-8B93-FC89DB26E989}" dt="2018-09-05T08:39:14.187" v="690" actId="20577"/>
        <pc:sldMkLst>
          <pc:docMk/>
          <pc:sldMk cId="0" sldId="258"/>
        </pc:sldMkLst>
        <pc:spChg chg="mod">
          <ac:chgData name="Cédric Millauriaux" userId="f4aefbae1c9d398b" providerId="LiveId" clId="{2AF0B7F5-92A0-43B6-8B93-FC89DB26E989}" dt="2018-09-05T08:38:06.312" v="303"/>
          <ac:spMkLst>
            <pc:docMk/>
            <pc:sldMk cId="0" sldId="258"/>
            <ac:spMk id="264" creationId="{00000000-0000-0000-0000-000000000000}"/>
          </ac:spMkLst>
        </pc:spChg>
        <pc:spChg chg="mod">
          <ac:chgData name="Cédric Millauriaux" userId="f4aefbae1c9d398b" providerId="LiveId" clId="{2AF0B7F5-92A0-43B6-8B93-FC89DB26E989}" dt="2018-09-05T08:35:39.325" v="301"/>
          <ac:spMkLst>
            <pc:docMk/>
            <pc:sldMk cId="0" sldId="258"/>
            <ac:spMk id="265" creationId="{00000000-0000-0000-0000-000000000000}"/>
          </ac:spMkLst>
        </pc:spChg>
        <pc:spChg chg="mod">
          <ac:chgData name="Cédric Millauriaux" userId="f4aefbae1c9d398b" providerId="LiveId" clId="{2AF0B7F5-92A0-43B6-8B93-FC89DB26E989}" dt="2018-09-05T08:39:14.187" v="690" actId="20577"/>
          <ac:spMkLst>
            <pc:docMk/>
            <pc:sldMk cId="0" sldId="258"/>
            <ac:spMk id="266" creationId="{00000000-0000-0000-0000-000000000000}"/>
          </ac:spMkLst>
        </pc:spChg>
      </pc:sldChg>
      <pc:sldChg chg="modSp del">
        <pc:chgData name="Cédric Millauriaux" userId="f4aefbae1c9d398b" providerId="LiveId" clId="{2AF0B7F5-92A0-43B6-8B93-FC89DB26E989}" dt="2018-09-05T09:23:55.245" v="1402" actId="122"/>
        <pc:sldMkLst>
          <pc:docMk/>
          <pc:sldMk cId="2250719781" sldId="259"/>
        </pc:sldMkLst>
        <pc:spChg chg="mod">
          <ac:chgData name="Cédric Millauriaux" userId="f4aefbae1c9d398b" providerId="LiveId" clId="{2AF0B7F5-92A0-43B6-8B93-FC89DB26E989}" dt="2018-09-05T09:23:55.245" v="1402" actId="122"/>
          <ac:spMkLst>
            <pc:docMk/>
            <pc:sldMk cId="2250719781" sldId="259"/>
            <ac:spMk id="266" creationId="{00000000-0000-0000-0000-000000000000}"/>
          </ac:spMkLst>
        </pc:spChg>
      </pc:sldChg>
      <pc:sldMasterChg chg="delSldLayout">
        <pc:chgData name="Cédric Millauriaux" userId="f4aefbae1c9d398b" providerId="LiveId" clId="{2AF0B7F5-92A0-43B6-8B93-FC89DB26E989}" dt="2018-09-05T08:32:53.325" v="26" actId="2696"/>
        <pc:sldMasterMkLst>
          <pc:docMk/>
          <pc:sldMasterMk cId="0" sldId="2147483674"/>
        </pc:sldMasterMkLst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09:27:24.345" idx="1">
    <p:pos x="1684" y="1285"/>
    <p:text>Xamarin ou Xamrin.Forms?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26:36.872" idx="1">
    <p:pos x="1684" y="1421"/>
    <p:text>Xamarin, je fais la jonction avec Xamarin.Forms à la slide suivante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1:05:38.585" idx="19">
    <p:pos x="7471" y="1178"/>
    <p:text>"une recherche de l'option Activer ou..."?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33:35.270" idx="17">
    <p:pos x="7471" y="1314"/>
    <p:text>OK</p:text>
    <p:extLst>
      <p:ext uri="{C676402C-5697-4E1C-873F-D02D1690AC5C}">
        <p15:threadingInfo xmlns:p15="http://schemas.microsoft.com/office/powerpoint/2012/main" timeZoneBias="-120">
          <p15:parentCm authorId="1" idx="19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1:08:26.144" idx="20">
    <p:pos x="2596" y="1590"/>
    <p:text>il faut bien appuyer 7 fois?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33:44.673" idx="18">
    <p:pos x="2596" y="1726"/>
    <p:text>Oui tout à fait</p:text>
    <p:extLst>
      <p:ext uri="{C676402C-5697-4E1C-873F-D02D1690AC5C}">
        <p15:threadingInfo xmlns:p15="http://schemas.microsoft.com/office/powerpoint/2012/main" timeZoneBias="-120">
          <p15:parentCm authorId="1" idx="20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09:38:54.407" idx="2">
    <p:pos x="6954" y="1033"/>
    <p:text>Cette partie est-elle utile sur la diapo?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26:55.028" idx="2">
    <p:pos x="6954" y="1169"/>
    <p:text>Non, je la retire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09:57:56.457" idx="3">
    <p:pos x="2476" y="2304"/>
    <p:text>de quoi s'agit-il?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27:17.805" idx="3">
    <p:pos x="2476" y="2440"/>
    <p:text>Précision apportées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0:01:51.924" idx="4">
    <p:pos x="1633" y="1178"/>
    <p:text>Xamarin ou Xamarin.Forms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27:46.604" idx="4">
    <p:pos x="1633" y="1314"/>
    <p:text>Les deux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  <p:cm authorId="1" dt="2018-10-01T10:14:04.910" idx="5">
    <p:pos x="5184" y="1986"/>
    <p:text>.NET framework classique est-il différent de .NET Standard?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28:01.009" idx="5">
    <p:pos x="5184" y="2122"/>
    <p:text>Oui tout à fait : .NET Standard est un sous ensemble de .NET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  <p:cm authorId="1" dt="2018-10-01T10:14:46.645" idx="6">
    <p:pos x="4909" y="2459"/>
    <p:text>Je ne comprends pas cette phrase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29:54.936" idx="6">
    <p:pos x="4909" y="2595"/>
    <p:text>Précision apportée</p:text>
    <p:extLst>
      <p:ext uri="{C676402C-5697-4E1C-873F-D02D1690AC5C}">
        <p15:threadingInfo xmlns:p15="http://schemas.microsoft.com/office/powerpoint/2012/main" timeZoneBias="-120">
          <p15:parentCm authorId="1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0:16:39.672" idx="7">
    <p:pos x="7136" y="1178"/>
    <p:text>même phrase que diapo précédente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30:15.997" idx="7">
    <p:pos x="7136" y="1314"/>
    <p:text>Oui, j'apporte des précisions complémentaires</p:text>
    <p:extLst>
      <p:ext uri="{C676402C-5697-4E1C-873F-D02D1690AC5C}">
        <p15:threadingInfo xmlns:p15="http://schemas.microsoft.com/office/powerpoint/2012/main" timeZoneBias="-120">
          <p15:parentCm authorId="1" idx="7"/>
        </p15:threadingInfo>
      </p:ext>
    </p:extLst>
  </p:cm>
  <p:cm authorId="1" dt="2018-10-01T10:16:54.869" idx="8">
    <p:pos x="1633" y="1178"/>
    <p:text>Xamarin ou Xamarin Forms?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30:21.045" idx="8">
    <p:pos x="1633" y="1314"/>
    <p:text>Les deux</p:text>
    <p:extLst>
      <p:ext uri="{C676402C-5697-4E1C-873F-D02D1690AC5C}">
        <p15:threadingInfo xmlns:p15="http://schemas.microsoft.com/office/powerpoint/2012/main" timeZoneBias="-120">
          <p15:parentCm authorId="1" idx="8"/>
        </p15:threadingInfo>
      </p:ext>
    </p:extLst>
  </p:cm>
  <p:cm authorId="1" dt="2018-10-01T10:33:30.993" idx="9">
    <p:pos x="7376" y="1384"/>
    <p:text>Pourquoi ne pas regrouper cette partie avec la diapo précédente?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30:30.050" idx="9">
    <p:pos x="7376" y="1520"/>
    <p:text>Car il n'y a pas assez de place sur la diapo</p:text>
    <p:extLst>
      <p:ext uri="{C676402C-5697-4E1C-873F-D02D1690AC5C}">
        <p15:threadingInfo xmlns:p15="http://schemas.microsoft.com/office/powerpoint/2012/main" timeZoneBias="-120">
          <p15:parentCm authorId="1" idx="9"/>
        </p15:threadingInfo>
      </p:ext>
    </p:extLst>
  </p:cm>
  <p:cm authorId="1" dt="2018-10-01T10:33:50.504" idx="10">
    <p:pos x="7462" y="1891"/>
    <p:text>Pourquoi ne pas regrouper cette partie avec la diapo précédente?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30:40.329" idx="10">
    <p:pos x="7462" y="2027"/>
    <p:text>Car il n'y a pas assez de place sur la diapo</p:text>
    <p:extLst>
      <p:ext uri="{C676402C-5697-4E1C-873F-D02D1690AC5C}">
        <p15:threadingInfo xmlns:p15="http://schemas.microsoft.com/office/powerpoint/2012/main" timeZoneBias="-120">
          <p15:parentCm authorId="1" idx="10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0:36:20.760" idx="11">
    <p:pos x="5855" y="3181"/>
    <p:text>Projet Windows?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30:55.612" idx="11">
    <p:pos x="5855" y="3317"/>
    <p:text>Oui tout à fait !</p:text>
    <p:extLst>
      <p:ext uri="{C676402C-5697-4E1C-873F-D02D1690AC5C}">
        <p15:threadingInfo xmlns:p15="http://schemas.microsoft.com/office/powerpoint/2012/main" timeZoneBias="-120">
          <p15:parentCm authorId="1" idx="11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0:41:33.920" idx="12">
    <p:pos x="4771" y="1384"/>
    <p:text>"pour la plateforme concernée"?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31:10.563" idx="12">
    <p:pos x="4771" y="1520"/>
    <p:text>OK</p:text>
    <p:extLst>
      <p:ext uri="{C676402C-5697-4E1C-873F-D02D1690AC5C}">
        <p15:threadingInfo xmlns:p15="http://schemas.microsoft.com/office/powerpoint/2012/main" timeZoneBias="-120">
          <p15:parentCm authorId="1" idx="12"/>
        </p15:threadingInfo>
      </p:ext>
    </p:extLst>
  </p:cm>
  <p:cm authorId="1" dt="2018-10-01T10:42:00.312" idx="13">
    <p:pos x="7221" y="1590"/>
    <p:text>Je ne comprends pas cette phrase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31:34.382" idx="13">
    <p:pos x="7221" y="1726"/>
    <p:text>Phrase reformulée</p:text>
    <p:extLst>
      <p:ext uri="{C676402C-5697-4E1C-873F-D02D1690AC5C}">
        <p15:threadingInfo xmlns:p15="http://schemas.microsoft.com/office/powerpoint/2012/main" timeZoneBias="-120">
          <p15:parentCm authorId="1" idx="13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0:48:53.200" idx="14">
    <p:pos x="2037" y="1582"/>
    <p:text>CS ?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31:48.569" idx="14">
    <p:pos x="2037" y="1718"/>
    <p:text>C#</p:text>
    <p:extLst>
      <p:ext uri="{C676402C-5697-4E1C-873F-D02D1690AC5C}">
        <p15:threadingInfo xmlns:p15="http://schemas.microsoft.com/office/powerpoint/2012/main" timeZoneBias="-120">
          <p15:parentCm authorId="1" idx="14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1:03:40.217" idx="16">
    <p:pos x="7342" y="2295"/>
    <p:text>A dire plutôt à l'oral?</p:text>
    <p:extLst>
      <p:ext uri="{C676402C-5697-4E1C-873F-D02D1690AC5C}">
        <p15:threadingInfo xmlns:p15="http://schemas.microsoft.com/office/powerpoint/2012/main" timeZoneBias="-120"/>
      </p:ext>
    </p:extLst>
  </p:cm>
  <p:cm authorId="1" dt="2018-10-01T11:04:26.863" idx="17">
    <p:pos x="7342" y="2431"/>
    <p:text>cette prase n'est pas claire, mettre en gras les noms des options pour la rendre plus claire?</p:text>
    <p:extLst>
      <p:ext uri="{C676402C-5697-4E1C-873F-D02D1690AC5C}">
        <p15:threadingInfo xmlns:p15="http://schemas.microsoft.com/office/powerpoint/2012/main" timeZoneBias="-120">
          <p15:parentCm authorId="1" idx="16"/>
        </p15:threadingInfo>
      </p:ext>
    </p:extLst>
  </p:cm>
  <p:cm authorId="2" dt="2018-10-01T11:32:55.886" idx="15">
    <p:pos x="7342" y="2567"/>
    <p:text>Je pense que c'est indispensable d'en laisser trace dans le slide, si un apprenant souhaite refaire les manips sur la base du slide</p:text>
    <p:extLst>
      <p:ext uri="{C676402C-5697-4E1C-873F-D02D1690AC5C}">
        <p15:threadingInfo xmlns:p15="http://schemas.microsoft.com/office/powerpoint/2012/main" timeZoneBias="-120">
          <p15:parentCm authorId="1" idx="16"/>
        </p15:threadingInfo>
      </p:ext>
    </p:extLst>
  </p:cm>
  <p:cm authorId="1" dt="2018-10-01T11:04:55.541" idx="18">
    <p:pos x="7478" y="2431"/>
    <p:text>La phrase est répétée dans la diapo suivante</p:text>
    <p:extLst>
      <p:ext uri="{C676402C-5697-4E1C-873F-D02D1690AC5C}">
        <p15:threadingInfo xmlns:p15="http://schemas.microsoft.com/office/powerpoint/2012/main" timeZoneBias="-120"/>
      </p:ext>
    </p:extLst>
  </p:cm>
  <p:cm authorId="2" dt="2018-10-01T11:33:12.975" idx="16">
    <p:pos x="7478" y="2567"/>
    <p:text>OK supprimé de cette diapo</p:text>
    <p:extLst>
      <p:ext uri="{C676402C-5697-4E1C-873F-D02D1690AC5C}">
        <p15:threadingInfo xmlns:p15="http://schemas.microsoft.com/office/powerpoint/2012/main" timeZoneBias="-120">
          <p15:parentCm authorId="1" idx="18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885FC32-7C77-4180-B7DD-89F3429220F0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 err="1">
                <a:solidFill>
                  <a:srgbClr val="343642"/>
                </a:solidFill>
                <a:latin typeface="Segoe UI"/>
              </a:rPr>
              <a:t>Xamarin</a:t>
            </a:r>
            <a:r>
              <a:rPr lang="fr-FR" sz="1200" b="0" strike="noStrike" spc="-1" dirty="0">
                <a:solidFill>
                  <a:srgbClr val="343642"/>
                </a:solidFill>
                <a:latin typeface="Segoe UI"/>
              </a:rPr>
              <a:t> propose un nouvel outil, qui étend les possibilité de </a:t>
            </a:r>
            <a:r>
              <a:rPr lang="fr-FR" sz="1200" b="0" strike="noStrike" spc="-1" dirty="0" err="1">
                <a:solidFill>
                  <a:srgbClr val="343642"/>
                </a:solidFill>
                <a:latin typeface="Segoe UI"/>
              </a:rPr>
              <a:t>Xamarin</a:t>
            </a:r>
            <a:r>
              <a:rPr lang="fr-FR" sz="1200" b="0" strike="noStrike" spc="-1" dirty="0">
                <a:solidFill>
                  <a:srgbClr val="343642"/>
                </a:solidFill>
                <a:latin typeface="Segoe UI"/>
              </a:rPr>
              <a:t> Native, et permet de générer des vues simples pour toutes les plateformes.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>
                <a:solidFill>
                  <a:srgbClr val="343642"/>
                </a:solidFill>
                <a:latin typeface="Segoe UI"/>
              </a:rPr>
              <a:t>Pour cela, tous les composants de base (boutons, champs de saisie, tableaux, etc.) ont été traduits d’un métalangage</a:t>
            </a:r>
            <a:r>
              <a:rPr lang="fr-FR" sz="1200" spc="-1" dirty="0">
                <a:solidFill>
                  <a:srgbClr val="343642"/>
                </a:solidFill>
                <a:latin typeface="Segoe UI"/>
              </a:rPr>
              <a:t> vers des composants natifs.</a:t>
            </a:r>
            <a:endParaRPr lang="fr-FR" sz="1200" b="0" strike="noStrike" spc="-1" dirty="0">
              <a:solidFill>
                <a:srgbClr val="343642"/>
              </a:solidFill>
              <a:latin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spc="-1" dirty="0">
              <a:solidFill>
                <a:srgbClr val="343642"/>
              </a:solidFill>
              <a:latin typeface="Segoe U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4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929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projet partagé contient, dans le cas des applications </a:t>
            </a:r>
            <a:r>
              <a:rPr lang="fr-FR" dirty="0" err="1"/>
              <a:t>Xamarin</a:t>
            </a:r>
            <a:r>
              <a:rPr lang="fr-FR" dirty="0"/>
              <a:t> native, uniquement le code source métier qui peut être exécuté sur toutes les plateformes</a:t>
            </a:r>
          </a:p>
          <a:p>
            <a:r>
              <a:rPr lang="fr-FR" dirty="0"/>
              <a:t>Il s’agit donc de classes C# tirant parti du .NET Framework standard</a:t>
            </a:r>
          </a:p>
          <a:p>
            <a:r>
              <a:rPr lang="fr-FR" dirty="0"/>
              <a:t>Dans le cas d’un projet </a:t>
            </a:r>
            <a:r>
              <a:rPr lang="fr-FR" dirty="0" err="1"/>
              <a:t>Xamarin.Forms</a:t>
            </a:r>
            <a:r>
              <a:rPr lang="fr-FR" dirty="0"/>
              <a:t>, il figure également les pages de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24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238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moment de l’installation de </a:t>
            </a:r>
            <a:r>
              <a:rPr lang="fr-FR" dirty="0" err="1"/>
              <a:t>Xamarin</a:t>
            </a:r>
            <a:r>
              <a:rPr lang="fr-FR" dirty="0"/>
              <a:t>, Visual Studio installe un émulateur Android ainsi que l’ensemble des outils nécessaires pour compiler et déployer un exécutable Android</a:t>
            </a:r>
          </a:p>
          <a:p>
            <a:r>
              <a:rPr lang="fr-FR" dirty="0"/>
              <a:t>Attention : Il est nécessaire d’activer Hyper-V (et donc de disposer d’un Windows 10 Pro) pour pouvoir utiliser cet émulateur optimisé pour Visual Studio</a:t>
            </a:r>
          </a:p>
          <a:p>
            <a:pPr lvl="1"/>
            <a:r>
              <a:rPr lang="fr-FR" dirty="0"/>
              <a:t>Pour activer Hyper-V, effectuer une recherche Windows Activer ou désactiver des fonctionnalités Windows, puis cocher Hyper-V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43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125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activer le mode développeur sur un terminal Android, il faut se rendre dans les paramètres du téléphone, sélectionner </a:t>
            </a:r>
            <a:r>
              <a:rPr lang="fr-FR" b="1" dirty="0"/>
              <a:t>Système, A propos du téléphone</a:t>
            </a:r>
            <a:r>
              <a:rPr lang="fr-FR" dirty="0"/>
              <a:t> puis appuyer 7 fois sur l’entrée </a:t>
            </a:r>
            <a:r>
              <a:rPr lang="fr-FR" b="1" dirty="0"/>
              <a:t>Numéro de </a:t>
            </a:r>
            <a:r>
              <a:rPr lang="fr-FR" b="1" dirty="0" err="1"/>
              <a:t>build</a:t>
            </a:r>
            <a:endParaRPr lang="fr-FR" b="1" dirty="0"/>
          </a:p>
          <a:p>
            <a:r>
              <a:rPr lang="fr-FR" dirty="0"/>
              <a:t>Une fois l’opération terminée, il suffit de brancher le téléphone au PC ou au Mac via un </a:t>
            </a:r>
            <a:r>
              <a:rPr lang="fr-FR" dirty="0" err="1"/>
              <a:t>cable</a:t>
            </a:r>
            <a:r>
              <a:rPr lang="fr-FR" dirty="0"/>
              <a:t> USB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46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95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1200" b="0" strike="noStrike" spc="-1" dirty="0">
                <a:solidFill>
                  <a:srgbClr val="343642"/>
                </a:solidFill>
                <a:latin typeface="Segoe UI"/>
              </a:rPr>
              <a:t>Par exemple dans le cas d’une zone de saisie de texte (</a:t>
            </a:r>
            <a:r>
              <a:rPr lang="fr-FR" sz="1200" b="0" strike="noStrike" spc="-1" dirty="0" err="1">
                <a:solidFill>
                  <a:srgbClr val="343642"/>
                </a:solidFill>
                <a:latin typeface="Segoe UI"/>
              </a:rPr>
              <a:t>UITextField</a:t>
            </a:r>
            <a:r>
              <a:rPr lang="fr-FR" sz="1200" b="0" strike="noStrike" spc="-1" dirty="0">
                <a:solidFill>
                  <a:srgbClr val="343642"/>
                </a:solidFill>
                <a:latin typeface="Segoe UI"/>
              </a:rPr>
              <a:t> sous iOS, </a:t>
            </a:r>
            <a:r>
              <a:rPr lang="fr-FR" sz="1200" b="0" strike="noStrike" spc="-1" dirty="0" err="1">
                <a:solidFill>
                  <a:srgbClr val="343642"/>
                </a:solidFill>
                <a:latin typeface="Segoe UI"/>
              </a:rPr>
              <a:t>EditText</a:t>
            </a:r>
            <a:r>
              <a:rPr lang="fr-FR" sz="1200" b="0" strike="noStrike" spc="-1" dirty="0">
                <a:solidFill>
                  <a:srgbClr val="343642"/>
                </a:solidFill>
                <a:latin typeface="Segoe UI"/>
              </a:rPr>
              <a:t> sous Android, Entry avec </a:t>
            </a:r>
            <a:r>
              <a:rPr lang="fr-FR" sz="1200" b="0" strike="noStrike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1200" b="0" strike="noStrike" spc="-1" dirty="0">
                <a:solidFill>
                  <a:srgbClr val="343642"/>
                </a:solidFill>
                <a:latin typeface="Segoe UI"/>
              </a:rPr>
              <a:t>)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12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Sous Android il est possible d’afficher une erreur directement sous le champs si l’utilisateur n’a pas effectué une saisie correcte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1200" dirty="0">
                <a:solidFill>
                  <a:srgbClr val="962D3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Sous iOS ce comportement n’existe pas, il faut afficher une </a:t>
            </a:r>
            <a:r>
              <a:rPr lang="fr-FR" sz="1200" dirty="0" err="1">
                <a:solidFill>
                  <a:srgbClr val="962D3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popup</a:t>
            </a:r>
            <a:r>
              <a:rPr lang="fr-FR" sz="1200" dirty="0">
                <a:solidFill>
                  <a:srgbClr val="962D3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d’erreur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1200" spc="-1" dirty="0">
                <a:solidFill>
                  <a:srgbClr val="343642"/>
                </a:solidFill>
                <a:latin typeface="Segoe UI"/>
              </a:rPr>
              <a:t>Donc avec </a:t>
            </a:r>
            <a:r>
              <a:rPr lang="fr-FR" sz="1200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1200" spc="-1" dirty="0">
                <a:solidFill>
                  <a:srgbClr val="343642"/>
                </a:solidFill>
                <a:latin typeface="Segoe UI"/>
              </a:rPr>
              <a:t> il n’est pas possible d’afficher un message d’erreur sous le texte car seul Android le prendrait en compte</a:t>
            </a:r>
            <a:endParaRPr lang="fr-FR" sz="1200" dirty="0">
              <a:solidFill>
                <a:srgbClr val="962D3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9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57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1200" b="0" strike="noStrike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1200" b="0" strike="noStrike" spc="-1" dirty="0">
                <a:solidFill>
                  <a:srgbClr val="343642"/>
                </a:solidFill>
                <a:latin typeface="Segoe UI"/>
              </a:rPr>
              <a:t> permet de mutualiser le code de la vue mais de ne tirer parti que des composants et comportements présents sur toutes les plateformes</a:t>
            </a:r>
            <a:r>
              <a:rPr lang="fr-FR" sz="1200" b="0" strike="noStrike" spc="-1" baseline="0" dirty="0">
                <a:solidFill>
                  <a:srgbClr val="343642"/>
                </a:solidFill>
                <a:latin typeface="Segoe UI"/>
              </a:rPr>
              <a:t> </a:t>
            </a:r>
            <a:br>
              <a:rPr lang="fr-FR" sz="1200" b="0" strike="noStrike" spc="-1" baseline="0" dirty="0">
                <a:solidFill>
                  <a:srgbClr val="343642"/>
                </a:solidFill>
                <a:latin typeface="Segoe UI"/>
              </a:rPr>
            </a:br>
            <a:r>
              <a:rPr lang="fr-FR" sz="12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 vues natives générées avec </a:t>
            </a:r>
            <a:r>
              <a:rPr lang="fr-FR" sz="1200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Xamarin.Forms</a:t>
            </a:r>
            <a:r>
              <a:rPr lang="fr-FR" sz="12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sont donc très standards, très simples et ne tirent pas autant parti du SDK natif que les vues </a:t>
            </a:r>
            <a:r>
              <a:rPr lang="fr-FR" sz="1200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</a:t>
            </a:r>
            <a:r>
              <a:rPr lang="fr-FR" sz="12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Native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12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10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22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>
                <a:solidFill>
                  <a:srgbClr val="343642"/>
                </a:solidFill>
                <a:latin typeface="Segoe UI"/>
              </a:rPr>
              <a:t>Création d’un nouveau projet </a:t>
            </a:r>
            <a:r>
              <a:rPr lang="fr-FR" sz="1200" b="0" strike="noStrike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1200" b="0" strike="noStrike" spc="-1" dirty="0">
                <a:solidFill>
                  <a:srgbClr val="343642"/>
                </a:solidFill>
                <a:latin typeface="Segoe UI"/>
              </a:rPr>
              <a:t> depuis Visual Studio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13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735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Xamarin</a:t>
            </a:r>
            <a:r>
              <a:rPr lang="fr-FR" dirty="0"/>
              <a:t> peut être utilisé avec plusieurs stratégies de génération de code</a:t>
            </a:r>
          </a:p>
          <a:p>
            <a:pPr lvl="1"/>
            <a:r>
              <a:rPr lang="fr-FR" dirty="0"/>
              <a:t>La stratégie </a:t>
            </a:r>
            <a:r>
              <a:rPr lang="fr-FR" b="1" dirty="0"/>
              <a:t>.NET Standard</a:t>
            </a:r>
          </a:p>
          <a:p>
            <a:pPr lvl="2"/>
            <a:r>
              <a:rPr lang="fr-FR" dirty="0"/>
              <a:t>Un seul projet contenant le code commun est développé à l’aide du </a:t>
            </a:r>
            <a:r>
              <a:rPr lang="fr-FR" dirty="0" err="1"/>
              <a:t>framework</a:t>
            </a:r>
            <a:r>
              <a:rPr lang="fr-FR" dirty="0"/>
              <a:t> .NET Standard.</a:t>
            </a:r>
          </a:p>
          <a:p>
            <a:pPr lvl="2"/>
            <a:r>
              <a:rPr lang="fr-FR" dirty="0"/>
              <a:t>Ce </a:t>
            </a:r>
            <a:r>
              <a:rPr lang="fr-FR" dirty="0" err="1"/>
              <a:t>framework</a:t>
            </a:r>
            <a:r>
              <a:rPr lang="fr-FR" dirty="0"/>
              <a:t> est implémenté sous iOS, Android et Windows</a:t>
            </a:r>
          </a:p>
          <a:p>
            <a:pPr lvl="2"/>
            <a:r>
              <a:rPr lang="fr-FR" dirty="0"/>
              <a:t>Ce même code peut s’exécuter </a:t>
            </a:r>
            <a:r>
              <a:rPr lang="fr-FR" dirty="0" err="1"/>
              <a:t>indifférement</a:t>
            </a:r>
            <a:r>
              <a:rPr lang="fr-FR" dirty="0"/>
              <a:t> sur ces plateformes</a:t>
            </a:r>
          </a:p>
          <a:p>
            <a:pPr lvl="2"/>
            <a:r>
              <a:rPr lang="fr-FR" dirty="0"/>
              <a:t>Attention : le </a:t>
            </a:r>
            <a:r>
              <a:rPr lang="fr-FR" dirty="0" err="1"/>
              <a:t>framework</a:t>
            </a:r>
            <a:r>
              <a:rPr lang="fr-FR" dirty="0"/>
              <a:t> est plus restreint que le .NET </a:t>
            </a:r>
            <a:r>
              <a:rPr lang="fr-FR" dirty="0" err="1"/>
              <a:t>framework</a:t>
            </a:r>
            <a:r>
              <a:rPr lang="fr-FR" dirty="0"/>
              <a:t> classique</a:t>
            </a:r>
          </a:p>
          <a:p>
            <a:pPr lvl="1"/>
            <a:r>
              <a:rPr lang="fr-FR" dirty="0"/>
              <a:t>La stratégie </a:t>
            </a:r>
            <a:r>
              <a:rPr lang="fr-FR" b="1" dirty="0"/>
              <a:t>PCL</a:t>
            </a:r>
            <a:r>
              <a:rPr lang="fr-FR" dirty="0"/>
              <a:t> (dépréciée)</a:t>
            </a:r>
          </a:p>
          <a:p>
            <a:pPr lvl="2"/>
            <a:r>
              <a:rPr lang="fr-FR" dirty="0"/>
              <a:t>Stratégie similaire au .NET Standard mais ne suivant pas un standard</a:t>
            </a:r>
          </a:p>
          <a:p>
            <a:pPr lvl="1"/>
            <a:r>
              <a:rPr lang="fr-FR" dirty="0"/>
              <a:t>La stratégie </a:t>
            </a:r>
            <a:r>
              <a:rPr lang="fr-FR" b="1" dirty="0"/>
              <a:t>Projet partagé</a:t>
            </a:r>
          </a:p>
          <a:p>
            <a:pPr lvl="2"/>
            <a:r>
              <a:rPr lang="fr-FR" dirty="0"/>
              <a:t>Un seul projet contenant du code spécifique à iOS, Android ou Windows</a:t>
            </a:r>
          </a:p>
          <a:p>
            <a:pPr lvl="2"/>
            <a:r>
              <a:rPr lang="fr-FR" dirty="0"/>
              <a:t>Des directives de compilation permettent d’isoler le code spécifique à une plateforme</a:t>
            </a:r>
          </a:p>
          <a:p>
            <a:pPr lvl="2"/>
            <a:r>
              <a:rPr lang="fr-FR" dirty="0"/>
              <a:t>Au moment du packaging, seul le code de la plateforme est embarqué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16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872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17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98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19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07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20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9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885FC32-7C77-4180-B7DD-89F3429220F0}" type="slidenum">
              <a:rPr lang="fr-FR" sz="1400" b="0" strike="noStrike" spc="-1" smtClean="0">
                <a:latin typeface="Times New Roman"/>
              </a:rPr>
              <a:t>23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378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339480" y="636480"/>
            <a:ext cx="11558160" cy="561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117900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80312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427600" y="18255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84276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80312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1179000" y="3773160"/>
            <a:ext cx="345132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u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34889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672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39178026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154762" y="6173787"/>
            <a:ext cx="27432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 dirty="0">
                <a:solidFill>
                  <a:srgbClr val="343642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TP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TP</a:t>
            </a:r>
          </a:p>
        </p:txBody>
      </p:sp>
      <p:sp>
        <p:nvSpPr>
          <p:cNvPr id="12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Titre du module (sans son numéro)</a:t>
            </a:r>
          </a:p>
        </p:txBody>
      </p:sp>
    </p:spTree>
    <p:extLst>
      <p:ext uri="{BB962C8B-B14F-4D97-AF65-F5344CB8AC3E}">
        <p14:creationId xmlns:p14="http://schemas.microsoft.com/office/powerpoint/2010/main" val="21894341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vaux dirig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962D3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179118" y="1825625"/>
            <a:ext cx="10718843" cy="3729355"/>
          </a:xfrm>
        </p:spPr>
        <p:txBody>
          <a:bodyPr/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62D3E"/>
              </a:buClr>
              <a:defRPr sz="18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DA8291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12880" y="6173787"/>
            <a:ext cx="885081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13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6471641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1210628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3488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9118" y="1825625"/>
            <a:ext cx="10718843" cy="3729355"/>
          </a:xfrm>
        </p:spPr>
        <p:txBody>
          <a:bodyPr/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348899"/>
              </a:buClr>
              <a:defRPr sz="18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ACCFCC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979C9C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979C9C"/>
              </a:buClr>
              <a:defRPr sz="1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12880" y="6173787"/>
            <a:ext cx="885081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24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7129701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fs ou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59E9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1" y="829430"/>
            <a:ext cx="12192001" cy="6028569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9365" y="1099255"/>
            <a:ext cx="3672739" cy="2434167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5506" y="1099255"/>
            <a:ext cx="7252455" cy="3729355"/>
          </a:xfrm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</a:t>
            </a:r>
            <a:r>
              <a:rPr lang="fr-FR" dirty="0" err="1"/>
              <a:t>masquehf:kifyfyfyfyfyfyfyf:kfk:gvgl:g</a:t>
            </a:r>
            <a:endParaRPr lang="fr-FR" dirty="0"/>
          </a:p>
          <a:p>
            <a:pPr lvl="0"/>
            <a:r>
              <a:rPr lang="fr-FR" dirty="0"/>
              <a:t>:</a:t>
            </a:r>
            <a:r>
              <a:rPr lang="fr-FR" dirty="0" err="1"/>
              <a:t>glo!g</a:t>
            </a:r>
            <a:r>
              <a:rPr lang="fr-FR" dirty="0"/>
              <a:t> </a:t>
            </a:r>
            <a:r>
              <a:rPr lang="fr-FR" dirty="0" err="1"/>
              <a:t>lgl:gf</a:t>
            </a:r>
            <a:r>
              <a:rPr lang="fr-FR" dirty="0"/>
              <a:t>:</a:t>
            </a:r>
          </a:p>
          <a:p>
            <a:pPr lvl="0"/>
            <a:endParaRPr lang="fr-FR" dirty="0"/>
          </a:p>
          <a:p>
            <a:pPr lvl="1"/>
            <a:r>
              <a:rPr lang="fr-FR" dirty="0"/>
              <a:t>Deuxième </a:t>
            </a:r>
            <a:r>
              <a:rPr lang="fr-FR" dirty="0" err="1"/>
              <a:t>niveauhil:iiiiiiiiiiiiiiiiiiiiiiopùjkb</a:t>
            </a:r>
            <a:r>
              <a:rPr lang="fr-FR" dirty="0"/>
              <a:t> </a:t>
            </a:r>
            <a:r>
              <a:rPr lang="fr-FR" dirty="0" err="1"/>
              <a:t>ihlfo:ghoglugmohhvki:y</a:t>
            </a:r>
            <a:r>
              <a:rPr lang="fr-FR" dirty="0"/>
              <a:t>  </a:t>
            </a:r>
            <a:r>
              <a:rPr lang="fr-FR" dirty="0" err="1"/>
              <a:t>yiyfi:ilyg</a:t>
            </a:r>
            <a:r>
              <a:rPr lang="fr-FR" dirty="0"/>
              <a:t> li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12880" y="6173787"/>
            <a:ext cx="885081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6133C14-29F8-4CFA-9628-57A273ADF06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5699158"/>
            <a:ext cx="839754" cy="839754"/>
          </a:xfrm>
          <a:prstGeom prst="rect">
            <a:avLst/>
          </a:prstGeom>
        </p:spPr>
      </p:pic>
      <p:sp>
        <p:nvSpPr>
          <p:cNvPr id="24" name="Espace réservé du texte 23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4" y="193022"/>
            <a:ext cx="11556000" cy="443387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Nom du module</a:t>
            </a:r>
          </a:p>
        </p:txBody>
      </p:sp>
    </p:spTree>
    <p:extLst>
      <p:ext uri="{BB962C8B-B14F-4D97-AF65-F5344CB8AC3E}">
        <p14:creationId xmlns:p14="http://schemas.microsoft.com/office/powerpoint/2010/main" val="22843345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6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37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71520" y="37731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16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443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1190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7534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0831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6925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133C14-29F8-4CFA-9628-57A273ADF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4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7900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71520" y="1825560"/>
            <a:ext cx="52304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79000" y="3773160"/>
            <a:ext cx="10718640" cy="177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34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Segoe UI Light"/>
              </a:rPr>
              <a:t>Titre du cours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8E82BE6-B7FB-45A7-8AE6-DA6973CFE424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59E9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829440"/>
            <a:ext cx="12191760" cy="6028200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39480" y="1099080"/>
            <a:ext cx="3672360" cy="2433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5440" y="1099080"/>
            <a:ext cx="7252200" cy="37288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D9D9D9"/>
                </a:solidFill>
                <a:latin typeface="Segoe UI"/>
              </a:rPr>
              <a:t>Modifiez les styles du texte du masquehf:kifyfyfyfyfyfyfyf:kfk:gvgl:g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D9D9D9"/>
                </a:solidFill>
                <a:latin typeface="Segoe UI"/>
              </a:rPr>
              <a:t>:glo!g lgl:gf: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D9D9D9"/>
                </a:solidFill>
                <a:latin typeface="Segoe UI"/>
              </a:rPr>
              <a:t>Deuxième niveauhil:iiiiiiiiiiiiiiiiiiiiiiopùjkb ihlfo:ghoglugmohhvki:y  yiyfi:ilyg li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200240" lvl="2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57440" lvl="3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114640" lvl="4" indent="-28548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D9D9D9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B77B4AD-DA8C-4019-AAB7-A20A0D5EF0DC}" type="slidenum">
              <a:rPr lang="fr-FR" sz="1800" b="0" strike="noStrike" spc="-1">
                <a:solidFill>
                  <a:srgbClr val="343642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46" name="Image 8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43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6173640"/>
            <a:ext cx="12191760" cy="697320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Modifiez les styles du texte du masque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348899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43642"/>
                </a:solidFill>
                <a:latin typeface="Segoe UI"/>
              </a:rPr>
              <a:t>Deuxième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ACCFC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979C9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979C9C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BB678EB8-1D2C-4476-A12A-11D378E31C98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89" name="Image 8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6173640"/>
            <a:ext cx="12191760" cy="69732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962D3E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179000" y="1825560"/>
            <a:ext cx="10718640" cy="37288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Modifiez les styles du texte du masque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962D3E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43642"/>
                </a:solidFill>
                <a:latin typeface="Segoe UI"/>
              </a:rPr>
              <a:t>Deuxième niveau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Troisième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Quatrième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DA8291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343642"/>
                </a:solidFill>
                <a:latin typeface="Segoe UI"/>
              </a:rPr>
              <a:t>Cinquième niveau</a:t>
            </a:r>
            <a:endParaRPr lang="fr-FR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11012760" y="6173640"/>
            <a:ext cx="8848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25F2BA3-4B01-44D9-AAB0-31EA8A5A3566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132" name="Image 11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62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2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C9904866-7DFD-4BF0-954D-CDDD40B5EA6C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172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1523880" y="1365840"/>
            <a:ext cx="9143640" cy="38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Segoe UI Light"/>
              </a:rPr>
              <a:t>Démonstration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D9D9D9"/>
                </a:solidFill>
                <a:latin typeface="Segoe UI Light"/>
              </a:rPr>
              <a:t>Nom du module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7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2"/>
          <p:cNvSpPr>
            <a:spLocks noGrp="1"/>
          </p:cNvSpPr>
          <p:nvPr>
            <p:ph type="sldNum"/>
          </p:nvPr>
        </p:nvSpPr>
        <p:spPr>
          <a:xfrm>
            <a:off x="9154800" y="6173640"/>
            <a:ext cx="274284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D403058-D201-48EF-89DA-59B11AFFB9C8}" type="slidenum">
              <a:rPr lang="fr-FR" sz="1800" b="0" strike="noStrike" spc="-1">
                <a:solidFill>
                  <a:srgbClr val="FFFFFF"/>
                </a:solidFill>
                <a:latin typeface="Segoe UI"/>
              </a:rPr>
              <a:t>‹N°›</a:t>
            </a:fld>
            <a:endParaRPr lang="fr-FR" sz="1800" b="0" strike="noStrike" spc="-1">
              <a:latin typeface="Times New Roman"/>
            </a:endParaRPr>
          </a:p>
        </p:txBody>
      </p:sp>
      <p:pic>
        <p:nvPicPr>
          <p:cNvPr id="214" name="Image 6"/>
          <p:cNvPicPr/>
          <p:nvPr/>
        </p:nvPicPr>
        <p:blipFill>
          <a:blip r:embed="rId14"/>
          <a:stretch/>
        </p:blipFill>
        <p:spPr>
          <a:xfrm>
            <a:off x="339480" y="5699160"/>
            <a:ext cx="839520" cy="83952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1523880" y="1365840"/>
            <a:ext cx="9143640" cy="38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343642"/>
                </a:solidFill>
                <a:latin typeface="Segoe UI Light"/>
              </a:rPr>
              <a:t>TP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title"/>
          </p:nvPr>
        </p:nvSpPr>
        <p:spPr>
          <a:xfrm>
            <a:off x="339480" y="636480"/>
            <a:ext cx="11558160" cy="1210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343642"/>
                </a:solidFill>
                <a:latin typeface="Segoe UI Light"/>
              </a:rPr>
              <a:t>Titre du TP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339480" y="192960"/>
            <a:ext cx="11555640" cy="4294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D9D9D9"/>
                </a:solidFill>
                <a:latin typeface="Segoe UI Light"/>
              </a:rPr>
              <a:t>Titre du module (sans son numéro)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6645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7.xml"/><Relationship Id="rId4" Type="http://schemas.openxmlformats.org/officeDocument/2006/relationships/comments" Target="../comments/commen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0" y="1122480"/>
            <a:ext cx="121920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latin typeface="Segoe UI Light"/>
              </a:rPr>
              <a:t>Le développement cross plateforme avec </a:t>
            </a:r>
            <a:r>
              <a:rPr lang="fr-FR" sz="6000" b="0" strike="noStrike" spc="-1" dirty="0" err="1">
                <a:solidFill>
                  <a:srgbClr val="FFFFFF"/>
                </a:solidFill>
                <a:latin typeface="Segoe UI Light"/>
              </a:rPr>
              <a:t>Xamarin</a:t>
            </a:r>
            <a:endParaRPr lang="fr-FR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fr-FR" sz="2400" b="1" spc="-1" dirty="0">
                <a:solidFill>
                  <a:srgbClr val="348899"/>
                </a:solidFill>
                <a:latin typeface="Segoe UI"/>
              </a:rPr>
              <a:t>Module 3 – Découverte de </a:t>
            </a:r>
            <a:r>
              <a:rPr lang="fr-FR" sz="2400" b="1" spc="-1" dirty="0" err="1">
                <a:solidFill>
                  <a:srgbClr val="348899"/>
                </a:solidFill>
                <a:latin typeface="Segoe UI"/>
              </a:rPr>
              <a:t>Xamarin.Forms</a:t>
            </a:r>
            <a:endParaRPr lang="fr-F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Quand utiliser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 ?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10060" y="1882082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 permet de mutualiser le code de la vue mais ne tire parti que des composants et comportements présents sur toutes les plateformes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 vues natives générées avec </a:t>
            </a:r>
            <a:r>
              <a:rPr lang="fr-FR" sz="2400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Xamarin.Forms</a:t>
            </a: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sont donc très standards. </a:t>
            </a:r>
            <a:b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Elles ne tirent pas autant parti du SDK natif que les vues </a:t>
            </a:r>
            <a:r>
              <a:rPr lang="fr-FR" sz="2400" dirty="0" err="1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</a:t>
            </a: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Native.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2911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Quand utiliser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 ?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A2929D0-C171-438D-8FDB-4E9C19FB3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04928"/>
              </p:ext>
            </p:extLst>
          </p:nvPr>
        </p:nvGraphicFramePr>
        <p:xfrm>
          <a:off x="884853" y="1646935"/>
          <a:ext cx="10422293" cy="338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7191">
                  <a:extLst>
                    <a:ext uri="{9D8B030D-6E8A-4147-A177-3AD203B41FA5}">
                      <a16:colId xmlns:a16="http://schemas.microsoft.com/office/drawing/2014/main" val="3455486882"/>
                    </a:ext>
                  </a:extLst>
                </a:gridCol>
                <a:gridCol w="1891771">
                  <a:extLst>
                    <a:ext uri="{9D8B030D-6E8A-4147-A177-3AD203B41FA5}">
                      <a16:colId xmlns:a16="http://schemas.microsoft.com/office/drawing/2014/main" val="1340093853"/>
                    </a:ext>
                  </a:extLst>
                </a:gridCol>
                <a:gridCol w="3473331">
                  <a:extLst>
                    <a:ext uri="{9D8B030D-6E8A-4147-A177-3AD203B41FA5}">
                      <a16:colId xmlns:a16="http://schemas.microsoft.com/office/drawing/2014/main" val="3564795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Besoin</a:t>
                      </a:r>
                    </a:p>
                  </a:txBody>
                  <a:tcPr anchor="ctr">
                    <a:solidFill>
                      <a:srgbClr val="3488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Xamarin.Forms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488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Xamarin Native</a:t>
                      </a:r>
                    </a:p>
                  </a:txBody>
                  <a:tcPr anchor="ctr">
                    <a:solidFill>
                      <a:srgbClr val="3488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06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Prototype, Proof of Concept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Oui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Seulement si le cœur de métier repose sur un élément d’ergonomie ou visuel propre aux plateformes natives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8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Ecrans de type formulaire, de connexion, préférences utilisateurs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Oui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Seulement si des éléments visuels ou d’ergonomie propres aux plateformes natives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0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Ecran avec une UI personnalisée</a:t>
                      </a:r>
                      <a:r>
                        <a:rPr lang="fr-FR" sz="1800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(avec</a:t>
                      </a:r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composants non standards ou une ergonomie </a:t>
                      </a:r>
                      <a:r>
                        <a:rPr lang="fr-FR" sz="1800" kern="1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adhérante</a:t>
                      </a:r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à la plateforme)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Non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Oui</a:t>
                      </a:r>
                    </a:p>
                  </a:txBody>
                  <a:tcPr anchor="ctr">
                    <a:solidFill>
                      <a:srgbClr val="AC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9263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Créer un projet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spc="-1" dirty="0">
              <a:solidFill>
                <a:srgbClr val="348899"/>
              </a:solidFill>
              <a:latin typeface="Segoe UI Ligh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179000" y="2339280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La création d’un projet </a:t>
            </a:r>
            <a:r>
              <a:rPr lang="fr-FR" sz="2400" b="0" strike="noStrike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 s’effectue en un clic à partir de l’IDE Visual Studio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génère le projet commun à toutes les plateformes et un projet par plateforme native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354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Créer un projet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spc="-1" dirty="0">
              <a:solidFill>
                <a:srgbClr val="348899"/>
              </a:solidFill>
              <a:latin typeface="Segoe UI Ligh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BE56BE1-624F-47E4-8F6C-CC74F92B5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131" y="1749559"/>
            <a:ext cx="6652338" cy="36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5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Créer un projet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spc="-1" dirty="0">
              <a:solidFill>
                <a:srgbClr val="348899"/>
              </a:solidFill>
              <a:latin typeface="Segoe UI Ligh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F20222-52EE-46D6-A571-2E8505442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39" y="1472667"/>
            <a:ext cx="6317486" cy="4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918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Créer un projet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spc="-1" dirty="0">
              <a:solidFill>
                <a:srgbClr val="348899"/>
              </a:solidFill>
              <a:latin typeface="Segoe UI Ligh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FF790A6-3FE4-4BF7-920F-B606275B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60" y="1860840"/>
            <a:ext cx="6945280" cy="38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5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Créer un projet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Xamarin peut être utilisé avec plusieurs stratégies de génération de code</a:t>
            </a:r>
          </a:p>
          <a:p>
            <a:pPr lvl="1"/>
            <a:r>
              <a:rPr lang="fr-FR" dirty="0"/>
              <a:t>La stratégie </a:t>
            </a:r>
            <a:r>
              <a:rPr lang="fr-FR" b="1" dirty="0"/>
              <a:t>.NET Standard</a:t>
            </a:r>
          </a:p>
          <a:p>
            <a:pPr lvl="2"/>
            <a:r>
              <a:rPr lang="fr-FR" dirty="0"/>
              <a:t>Un seul projet contenant le code commun est développé à l’aide du </a:t>
            </a:r>
            <a:r>
              <a:rPr lang="fr-FR" dirty="0" err="1"/>
              <a:t>framework</a:t>
            </a:r>
            <a:r>
              <a:rPr lang="fr-FR" dirty="0"/>
              <a:t> .NET Standard.</a:t>
            </a:r>
          </a:p>
          <a:p>
            <a:pPr lvl="2"/>
            <a:r>
              <a:rPr lang="fr-FR" dirty="0"/>
              <a:t>Ce </a:t>
            </a:r>
            <a:r>
              <a:rPr lang="fr-FR" dirty="0" err="1"/>
              <a:t>framework</a:t>
            </a:r>
            <a:r>
              <a:rPr lang="fr-FR" dirty="0"/>
              <a:t> est implémenté sous iOS, Android et Windows</a:t>
            </a:r>
          </a:p>
          <a:p>
            <a:pPr lvl="2"/>
            <a:r>
              <a:rPr lang="fr-FR" dirty="0"/>
              <a:t>Ce même code peut s’exécuter indifféremment sur ces plateformes</a:t>
            </a:r>
          </a:p>
          <a:p>
            <a:pPr lvl="2"/>
            <a:r>
              <a:rPr lang="fr-FR" dirty="0"/>
              <a:t>Attention : le </a:t>
            </a:r>
            <a:r>
              <a:rPr lang="fr-FR" dirty="0" err="1"/>
              <a:t>framework</a:t>
            </a:r>
            <a:r>
              <a:rPr lang="fr-FR" dirty="0"/>
              <a:t> est plus restreint que le .NET </a:t>
            </a:r>
            <a:r>
              <a:rPr lang="fr-FR" dirty="0" err="1"/>
              <a:t>framework</a:t>
            </a:r>
            <a:r>
              <a:rPr lang="fr-FR" dirty="0"/>
              <a:t> classique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La stratégie </a:t>
            </a:r>
            <a:r>
              <a:rPr lang="fr-FR" b="1" dirty="0"/>
              <a:t>PCL</a:t>
            </a:r>
            <a:r>
              <a:rPr lang="fr-FR" dirty="0"/>
              <a:t> (dépréciée)</a:t>
            </a:r>
          </a:p>
          <a:p>
            <a:pPr lvl="2"/>
            <a:r>
              <a:rPr lang="fr-FR" dirty="0"/>
              <a:t>Stratégie similaire au .NET Standard mais ne suivant pas une norme standardisée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La stratégie </a:t>
            </a:r>
            <a:r>
              <a:rPr lang="fr-FR" b="1" dirty="0"/>
              <a:t>projet partagé</a:t>
            </a:r>
          </a:p>
          <a:p>
            <a:pPr lvl="2"/>
            <a:r>
              <a:rPr lang="fr-FR" dirty="0"/>
              <a:t>Un seul projet contenant du code spécifique à iOS, Android ou Windows</a:t>
            </a:r>
          </a:p>
          <a:p>
            <a:pPr lvl="2"/>
            <a:r>
              <a:rPr lang="fr-FR" dirty="0"/>
              <a:t>Des directives de compilation permettent d’isoler le code spécifique à une plateforme</a:t>
            </a:r>
          </a:p>
          <a:p>
            <a:pPr lvl="2"/>
            <a:r>
              <a:rPr lang="fr-FR" dirty="0"/>
              <a:t>Au moment du packaging, seul le code de la plateforme est embarqué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46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Créer un projet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Xamarin peut être utilisé avec plusieurs stratégies de génération de code</a:t>
            </a:r>
          </a:p>
          <a:p>
            <a:pPr lvl="1"/>
            <a:r>
              <a:rPr lang="fr-FR" dirty="0"/>
              <a:t>La stratégie </a:t>
            </a:r>
            <a:r>
              <a:rPr lang="fr-FR" b="1" dirty="0"/>
              <a:t>.NET Standard </a:t>
            </a:r>
            <a:r>
              <a:rPr lang="fr-FR" dirty="0"/>
              <a:t>permet d’écrire une seule fois le code mais impose d’utiliser le </a:t>
            </a:r>
            <a:r>
              <a:rPr lang="fr-FR" dirty="0" err="1"/>
              <a:t>framework</a:t>
            </a:r>
            <a:r>
              <a:rPr lang="fr-FR" dirty="0"/>
              <a:t> .NET de manière restreinte et de ne pas appeler de fonctionnalités du SDK natif d’une plateforme en particulier</a:t>
            </a:r>
          </a:p>
          <a:p>
            <a:pPr lvl="1"/>
            <a:r>
              <a:rPr lang="fr-FR" dirty="0"/>
              <a:t>La stratégie de </a:t>
            </a:r>
            <a:r>
              <a:rPr lang="fr-FR" b="1" dirty="0"/>
              <a:t>projet partagé </a:t>
            </a:r>
            <a:r>
              <a:rPr lang="fr-FR" dirty="0"/>
              <a:t>nécessite d’écrire une partie du code plusieurs fois mais permet de tirer parti des fonctionnalités du SDK natif de la plateforme</a:t>
            </a:r>
          </a:p>
          <a:p>
            <a:r>
              <a:rPr lang="fr-FR" dirty="0"/>
              <a:t>C’est le plus souvent la stratégie </a:t>
            </a:r>
            <a:r>
              <a:rPr lang="fr-FR" b="1" dirty="0"/>
              <a:t>.NET Standard </a:t>
            </a:r>
            <a:r>
              <a:rPr lang="fr-FR" dirty="0"/>
              <a:t>qui est utilisée car elle permet de mieux isoler le code multiplateforme du code natif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925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Créer un projet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spc="-1" dirty="0">
              <a:solidFill>
                <a:srgbClr val="348899"/>
              </a:solidFill>
              <a:latin typeface="Segoe UI Ligh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F03470-D73F-425F-B9D9-24714383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80" y="1626729"/>
            <a:ext cx="3542251" cy="41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27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36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39480" y="1099080"/>
            <a:ext cx="3672360" cy="243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Segoe UI Light"/>
              </a:rPr>
              <a:t>Objectifs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645440" y="1099080"/>
            <a:ext cx="7252200" cy="372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Comprendre la différence entre Xamarin Native et </a:t>
            </a:r>
            <a:r>
              <a:rPr lang="fr-FR" sz="2400" b="0" strike="noStrike" spc="-1" dirty="0" err="1">
                <a:solidFill>
                  <a:srgbClr val="D9D9D9"/>
                </a:solidFill>
                <a:latin typeface="Segoe UI"/>
              </a:rPr>
              <a:t>Xamarin.Forms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Savoir quand utiliser Xamarin Native et quand préférer </a:t>
            </a:r>
            <a:r>
              <a:rPr lang="fr-FR" sz="2400" b="0" strike="noStrike" spc="-1" dirty="0" err="1">
                <a:solidFill>
                  <a:srgbClr val="D9D9D9"/>
                </a:solidFill>
                <a:latin typeface="Segoe UI"/>
              </a:rPr>
              <a:t>Xamarin.Forms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Savoir créer un projet </a:t>
            </a:r>
            <a:r>
              <a:rPr lang="fr-FR" sz="2400" b="0" strike="noStrike" spc="-1" dirty="0" err="1">
                <a:solidFill>
                  <a:srgbClr val="D9D9D9"/>
                </a:solidFill>
                <a:latin typeface="Segoe UI"/>
              </a:rPr>
              <a:t>Xamarin.Forms</a:t>
            </a:r>
            <a:endParaRPr lang="fr-FR" sz="2400" b="0" strike="noStrike" spc="-1" dirty="0">
              <a:solidFill>
                <a:srgbClr val="D9D9D9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spc="-1" dirty="0">
                <a:solidFill>
                  <a:srgbClr val="D9D9D9"/>
                </a:solidFill>
                <a:latin typeface="Segoe UI"/>
              </a:rPr>
              <a:t>Comprendre la structure et l’arborescence d’un projet </a:t>
            </a:r>
            <a:r>
              <a:rPr lang="fr-FR" sz="2400" spc="-1" dirty="0" err="1">
                <a:solidFill>
                  <a:srgbClr val="D9D9D9"/>
                </a:solidFill>
                <a:latin typeface="Segoe UI"/>
              </a:rPr>
              <a:t>Xamarin.Forms</a:t>
            </a:r>
            <a:endParaRPr lang="fr-FR" sz="2400" spc="-1" dirty="0">
              <a:solidFill>
                <a:srgbClr val="D9D9D9"/>
              </a:solidFill>
              <a:latin typeface="Segoe U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D9D9D9"/>
                </a:solidFill>
                <a:latin typeface="Segoe UI"/>
              </a:rPr>
              <a:t>Savoir la</a:t>
            </a:r>
            <a:r>
              <a:rPr lang="fr-FR" sz="2400" spc="-1" dirty="0">
                <a:solidFill>
                  <a:srgbClr val="D9D9D9"/>
                </a:solidFill>
                <a:latin typeface="Segoe UI"/>
              </a:rPr>
              <a:t>ncer un projet </a:t>
            </a:r>
            <a:r>
              <a:rPr lang="fr-FR" sz="2400" spc="-1" dirty="0" err="1">
                <a:solidFill>
                  <a:srgbClr val="D9D9D9"/>
                </a:solidFill>
                <a:latin typeface="Segoe UI"/>
              </a:rPr>
              <a:t>Xamarin.Forms</a:t>
            </a:r>
            <a:r>
              <a:rPr lang="fr-FR" sz="2400" spc="-1" dirty="0">
                <a:solidFill>
                  <a:srgbClr val="D9D9D9"/>
                </a:solidFill>
                <a:latin typeface="Segoe UI"/>
              </a:rPr>
              <a:t> sur Android et sur Windows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39480" y="192960"/>
            <a:ext cx="555192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projet </a:t>
            </a:r>
            <a:r>
              <a:rPr lang="fr-FR" dirty="0" err="1"/>
              <a:t>Xamarin.Forms</a:t>
            </a:r>
            <a:endParaRPr lang="fr-FR" dirty="0">
              <a:solidFill>
                <a:srgbClr val="962D3E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2F3240"/>
                </a:solidFill>
              </a:rPr>
              <a:t>Créer un projet de base </a:t>
            </a:r>
            <a:r>
              <a:rPr lang="fr-FR" dirty="0" err="1">
                <a:solidFill>
                  <a:srgbClr val="2F3240"/>
                </a:solidFill>
              </a:rPr>
              <a:t>Xamarin.Forms</a:t>
            </a:r>
            <a:r>
              <a:rPr lang="fr-FR" dirty="0">
                <a:solidFill>
                  <a:srgbClr val="2F3240"/>
                </a:solidFill>
              </a:rPr>
              <a:t> utilisant un projet .NET Standard pour la mutualisation du code</a:t>
            </a:r>
          </a:p>
          <a:p>
            <a:pPr lvl="1"/>
            <a:r>
              <a:rPr lang="fr-FR" dirty="0">
                <a:solidFill>
                  <a:srgbClr val="2F3240"/>
                </a:solidFill>
              </a:rPr>
              <a:t>Pour iOS</a:t>
            </a:r>
          </a:p>
          <a:p>
            <a:pPr lvl="1"/>
            <a:r>
              <a:rPr lang="fr-FR" dirty="0">
                <a:solidFill>
                  <a:srgbClr val="2F3240"/>
                </a:solidFill>
              </a:rPr>
              <a:t>Pour Android</a:t>
            </a:r>
          </a:p>
          <a:p>
            <a:pPr lvl="1"/>
            <a:r>
              <a:rPr lang="fr-FR" dirty="0">
                <a:solidFill>
                  <a:srgbClr val="2F3240"/>
                </a:solidFill>
              </a:rPr>
              <a:t>Pour Windows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734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Structure de la solution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spc="-1" dirty="0">
              <a:solidFill>
                <a:srgbClr val="348899"/>
              </a:solidFill>
              <a:latin typeface="Segoe UI Ligh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179000" y="1452871"/>
            <a:ext cx="10715760" cy="665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Une solution </a:t>
            </a:r>
            <a:r>
              <a:rPr lang="fr-FR" sz="2400" b="0" strike="noStrike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 est constituée de 4 projets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68FEA-FB6C-4314-8577-6C4C7AA61200}"/>
              </a:ext>
            </a:extLst>
          </p:cNvPr>
          <p:cNvSpPr/>
          <p:nvPr/>
        </p:nvSpPr>
        <p:spPr>
          <a:xfrm>
            <a:off x="2926177" y="4493596"/>
            <a:ext cx="1881087" cy="1400805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Android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97489-F5CC-464E-89E0-E0A7264ABB9B}"/>
              </a:ext>
            </a:extLst>
          </p:cNvPr>
          <p:cNvSpPr/>
          <p:nvPr/>
        </p:nvSpPr>
        <p:spPr>
          <a:xfrm>
            <a:off x="5383762" y="4493595"/>
            <a:ext cx="1881087" cy="1400805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45722-B275-4B86-97B5-A2DC3F723958}"/>
              </a:ext>
            </a:extLst>
          </p:cNvPr>
          <p:cNvSpPr/>
          <p:nvPr/>
        </p:nvSpPr>
        <p:spPr>
          <a:xfrm>
            <a:off x="7841347" y="4493594"/>
            <a:ext cx="1881087" cy="1400805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Windows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6F9B2-218A-4C4D-8B6A-656F7BD4730E}"/>
              </a:ext>
            </a:extLst>
          </p:cNvPr>
          <p:cNvSpPr/>
          <p:nvPr/>
        </p:nvSpPr>
        <p:spPr>
          <a:xfrm>
            <a:off x="5383761" y="2028195"/>
            <a:ext cx="1881087" cy="1400805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.NET Standard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(ou partagé)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72687363-1178-4A81-8654-A169B29BB701}"/>
              </a:ext>
            </a:extLst>
          </p:cNvPr>
          <p:cNvCxnSpPr>
            <a:stCxn id="9" idx="2"/>
            <a:endCxn id="6" idx="0"/>
          </p:cNvCxnSpPr>
          <p:nvPr/>
        </p:nvCxnSpPr>
        <p:spPr>
          <a:xfrm rot="5400000">
            <a:off x="4563215" y="2732506"/>
            <a:ext cx="1064596" cy="2457584"/>
          </a:xfrm>
          <a:prstGeom prst="bentConnector3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01C684F0-B4C5-4DA0-8CDA-FFD78984955C}"/>
              </a:ext>
            </a:extLst>
          </p:cNvPr>
          <p:cNvCxnSpPr>
            <a:endCxn id="7" idx="0"/>
          </p:cNvCxnSpPr>
          <p:nvPr/>
        </p:nvCxnSpPr>
        <p:spPr>
          <a:xfrm rot="16200000" flipH="1">
            <a:off x="5792008" y="3961296"/>
            <a:ext cx="1064595" cy="2"/>
          </a:xfrm>
          <a:prstGeom prst="bentConnector3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71E2390E-3868-4A9E-8859-4DEAFB1893AE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7020801" y="2732504"/>
            <a:ext cx="1064594" cy="2457586"/>
          </a:xfrm>
          <a:prstGeom prst="bentConnector3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88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Structure de la solution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projet natif contient du code source permettant de compiler l’application pour la plateforme concernée</a:t>
            </a:r>
          </a:p>
          <a:p>
            <a:r>
              <a:rPr lang="fr-FR" dirty="0"/>
              <a:t>Le projet .NET Standard (ou partagé) est importé dans chaque projet natif afin de pouvoir utiliser le code multiplateforme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5235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Structure de la solution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7106" y="1625666"/>
            <a:ext cx="10718843" cy="3729355"/>
          </a:xfrm>
        </p:spPr>
        <p:txBody>
          <a:bodyPr/>
          <a:lstStyle/>
          <a:p>
            <a:r>
              <a:rPr lang="fr-FR" dirty="0"/>
              <a:t>Chaque projet natif repose lui-même sur le SDK Xamarin qui lui est consacré et qui permet d’utiliser l’API native du système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C34F8-D3EC-470D-A313-A6ABCD7E2371}"/>
              </a:ext>
            </a:extLst>
          </p:cNvPr>
          <p:cNvSpPr/>
          <p:nvPr/>
        </p:nvSpPr>
        <p:spPr>
          <a:xfrm>
            <a:off x="5155456" y="2528261"/>
            <a:ext cx="2550361" cy="2565081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Android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74895C-6D09-46E3-9909-BA7ACA7D46EB}"/>
              </a:ext>
            </a:extLst>
          </p:cNvPr>
          <p:cNvSpPr/>
          <p:nvPr/>
        </p:nvSpPr>
        <p:spPr>
          <a:xfrm>
            <a:off x="5597992" y="4024395"/>
            <a:ext cx="1881087" cy="648644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SDK Xamarin Android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BCDDE1-1C3B-4E63-B8C7-6B32D98C54C3}"/>
              </a:ext>
            </a:extLst>
          </p:cNvPr>
          <p:cNvSpPr/>
          <p:nvPr/>
        </p:nvSpPr>
        <p:spPr>
          <a:xfrm>
            <a:off x="5597993" y="2976947"/>
            <a:ext cx="1881087" cy="648644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C# natif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A2512-6147-4D7A-972A-0B7630608296}"/>
              </a:ext>
            </a:extLst>
          </p:cNvPr>
          <p:cNvSpPr/>
          <p:nvPr/>
        </p:nvSpPr>
        <p:spPr>
          <a:xfrm>
            <a:off x="5597993" y="5355022"/>
            <a:ext cx="1881087" cy="648644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SDK Android natif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58452-E079-4CE1-9C27-67E65A94F69F}"/>
              </a:ext>
            </a:extLst>
          </p:cNvPr>
          <p:cNvSpPr/>
          <p:nvPr/>
        </p:nvSpPr>
        <p:spPr>
          <a:xfrm>
            <a:off x="2622805" y="2528261"/>
            <a:ext cx="1881087" cy="2565081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.NET Standard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(ou partagé)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71372AF2-B66E-4943-88E3-B47189308B9D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4503893" y="3301268"/>
            <a:ext cx="1094101" cy="50953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3039B52A-A9C5-48B4-84CF-FF828D19B85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339135" y="3824993"/>
            <a:ext cx="398804" cy="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EF145BB4-2EE7-4707-B52A-4E012689E23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6197545" y="5014029"/>
            <a:ext cx="681983" cy="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85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partagé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partagé contient, dans le cas des applications </a:t>
            </a:r>
            <a:r>
              <a:rPr lang="fr-FR" dirty="0" err="1"/>
              <a:t>Xamarin</a:t>
            </a:r>
            <a:r>
              <a:rPr lang="fr-FR" dirty="0"/>
              <a:t> natives, uniquement le code source métier qui peut être exécuté sur toutes les plateformes</a:t>
            </a:r>
          </a:p>
          <a:p>
            <a:r>
              <a:rPr lang="fr-FR" dirty="0"/>
              <a:t>Il s’agit donc de classes C# tirant parti du </a:t>
            </a:r>
            <a:r>
              <a:rPr lang="fr-FR" dirty="0" err="1"/>
              <a:t>framework</a:t>
            </a:r>
            <a:r>
              <a:rPr lang="fr-FR" dirty="0"/>
              <a:t> .NET Standard</a:t>
            </a:r>
          </a:p>
          <a:p>
            <a:r>
              <a:rPr lang="fr-FR" dirty="0"/>
              <a:t>Dans le cas d’un projet </a:t>
            </a:r>
            <a:r>
              <a:rPr lang="fr-FR" dirty="0" err="1"/>
              <a:t>Xamarin.Forms</a:t>
            </a:r>
            <a:r>
              <a:rPr lang="fr-FR" dirty="0"/>
              <a:t>, figurent également les pages de l’application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F96600D-0611-4A50-9952-C0131174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97" y="4180112"/>
            <a:ext cx="3604122" cy="11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6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partagé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page </a:t>
            </a:r>
            <a:r>
              <a:rPr lang="fr-FR" dirty="0" err="1"/>
              <a:t>Xamarin.Forms</a:t>
            </a:r>
            <a:r>
              <a:rPr lang="fr-FR" dirty="0"/>
              <a:t> est constituée de deux fichiers sources</a:t>
            </a:r>
          </a:p>
          <a:p>
            <a:pPr lvl="1"/>
            <a:r>
              <a:rPr lang="fr-FR" dirty="0"/>
              <a:t>Une page XAML dans laquelle la vue est représentée au format XML</a:t>
            </a:r>
          </a:p>
          <a:p>
            <a:pPr lvl="1"/>
            <a:r>
              <a:rPr lang="fr-FR" dirty="0"/>
              <a:t>Un fichier C# qui fait office de contrôleur pour cette vue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60069-AD88-4A76-B55B-26894D760B21}"/>
              </a:ext>
            </a:extLst>
          </p:cNvPr>
          <p:cNvSpPr/>
          <p:nvPr/>
        </p:nvSpPr>
        <p:spPr>
          <a:xfrm>
            <a:off x="5306377" y="3185991"/>
            <a:ext cx="2550361" cy="2565081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Page </a:t>
            </a: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Xamarin.Forms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98CDD-DB9C-4C0E-B229-9F959F131758}"/>
              </a:ext>
            </a:extLst>
          </p:cNvPr>
          <p:cNvSpPr/>
          <p:nvPr/>
        </p:nvSpPr>
        <p:spPr>
          <a:xfrm>
            <a:off x="5641013" y="4732007"/>
            <a:ext cx="1881087" cy="648644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Contrôleur C#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0C274-FF9B-4A27-A5B9-E424AFF5D2F7}"/>
              </a:ext>
            </a:extLst>
          </p:cNvPr>
          <p:cNvSpPr/>
          <p:nvPr/>
        </p:nvSpPr>
        <p:spPr>
          <a:xfrm>
            <a:off x="5641013" y="3738209"/>
            <a:ext cx="1881087" cy="648644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Vue XAML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3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partagé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</a:t>
            </a:r>
            <a:r>
              <a:rPr lang="fr-FR" b="1" dirty="0" err="1"/>
              <a:t>App.xaml</a:t>
            </a:r>
            <a:r>
              <a:rPr lang="fr-FR" dirty="0"/>
              <a:t> est le point d’entrée de l’application</a:t>
            </a:r>
          </a:p>
          <a:p>
            <a:r>
              <a:rPr lang="fr-FR" dirty="0"/>
              <a:t>Elle est la page dans laquelle seront injectées les autres pages</a:t>
            </a:r>
          </a:p>
          <a:p>
            <a:r>
              <a:rPr lang="fr-FR" dirty="0"/>
              <a:t>Des méthodes sont exposées pour gérer le cycle de vie de l’application : instanciation, démarrage, mise en veille, reprise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1F7515-2E4F-4501-A6C6-520F7CCF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3773805"/>
            <a:ext cx="26289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50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partagé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598BB-FEFB-43CF-A7E0-1FF347CB9D08}"/>
              </a:ext>
            </a:extLst>
          </p:cNvPr>
          <p:cNvSpPr/>
          <p:nvPr/>
        </p:nvSpPr>
        <p:spPr>
          <a:xfrm>
            <a:off x="2032987" y="2058477"/>
            <a:ext cx="1129239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CoursXamarin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Application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App()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OnStart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OnSleep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OnResume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dirty="0"/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93051778-D951-4C3F-9356-4DADB8B3424B}"/>
              </a:ext>
            </a:extLst>
          </p:cNvPr>
          <p:cNvSpPr/>
          <p:nvPr/>
        </p:nvSpPr>
        <p:spPr>
          <a:xfrm>
            <a:off x="1179000" y="1495075"/>
            <a:ext cx="10715760" cy="665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Aperçu du fichier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A</a:t>
            </a:r>
            <a:r>
              <a:rPr lang="fr-FR" sz="2400" b="0" strike="noStrike" spc="-1" dirty="0" err="1">
                <a:solidFill>
                  <a:srgbClr val="343642"/>
                </a:solidFill>
                <a:latin typeface="Segoe UI"/>
              </a:rPr>
              <a:t>pp.xaml.cs</a:t>
            </a: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02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partagé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</a:t>
            </a:r>
            <a:r>
              <a:rPr lang="fr-FR" b="1" dirty="0" err="1"/>
              <a:t>MainPage.xaml</a:t>
            </a:r>
            <a:r>
              <a:rPr lang="fr-FR" dirty="0"/>
              <a:t> est créée par l’assistant de Visual Studio et affiche un message de bienvenue à l’utilisateur</a:t>
            </a:r>
          </a:p>
          <a:p>
            <a:r>
              <a:rPr lang="fr-FR" dirty="0"/>
              <a:t>Elle est également constituée d’une vue et d’un contrôleur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4CEEB2-27F7-46DA-8E9E-B055CC46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15" y="3645513"/>
            <a:ext cx="4547507" cy="15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partagé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598BB-FEFB-43CF-A7E0-1FF347CB9D08}"/>
              </a:ext>
            </a:extLst>
          </p:cNvPr>
          <p:cNvSpPr/>
          <p:nvPr/>
        </p:nvSpPr>
        <p:spPr>
          <a:xfrm>
            <a:off x="2032987" y="2511238"/>
            <a:ext cx="112923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&lt;?xml version="1.0"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clr-namespace:CoursXamarin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="CoursXamarin.MainPage"&gt;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&lt;!-- Place new </a:t>
            </a:r>
            <a:r>
              <a:rPr lang="fr-F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controls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here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="Welcome to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Xamarin.Forms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HorizontalOptions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VerticalOptions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CenterAndExpand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/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93051778-D951-4C3F-9356-4DADB8B3424B}"/>
              </a:ext>
            </a:extLst>
          </p:cNvPr>
          <p:cNvSpPr/>
          <p:nvPr/>
        </p:nvSpPr>
        <p:spPr>
          <a:xfrm>
            <a:off x="1179605" y="1677954"/>
            <a:ext cx="10715760" cy="665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Aperçu du fichier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MainPage.xaml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8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Présentation de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spc="-1" dirty="0">
              <a:solidFill>
                <a:srgbClr val="348899"/>
              </a:solidFill>
              <a:latin typeface="Segoe UI Ligh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850754" y="1999311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Xamarin permet de mutualiser toute la logique métier mais demande d’implémenter manuellement les vues pour chaque plateforme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Même en utilisant les bons patterns de conception et les bonnes pratiques de mutualisation, le développeur doit développer en double les interfaces utilisateurs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086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partagé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598BB-FEFB-43CF-A7E0-1FF347CB9D08}"/>
              </a:ext>
            </a:extLst>
          </p:cNvPr>
          <p:cNvSpPr/>
          <p:nvPr/>
        </p:nvSpPr>
        <p:spPr>
          <a:xfrm>
            <a:off x="2032987" y="2227151"/>
            <a:ext cx="112923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CoursXamarin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MainPage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ContentPage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dirty="0"/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93051778-D951-4C3F-9356-4DADB8B3424B}"/>
              </a:ext>
            </a:extLst>
          </p:cNvPr>
          <p:cNvSpPr/>
          <p:nvPr/>
        </p:nvSpPr>
        <p:spPr>
          <a:xfrm>
            <a:off x="1179605" y="1561973"/>
            <a:ext cx="10715760" cy="665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Aperçu du fichier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MainPage.xaml.cs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951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Android possède la même arborescence qu’un projet natif :</a:t>
            </a:r>
          </a:p>
          <a:p>
            <a:pPr lvl="1"/>
            <a:r>
              <a:rPr lang="fr-FR" dirty="0"/>
              <a:t>Un fichier </a:t>
            </a:r>
            <a:r>
              <a:rPr lang="fr-FR" b="1" dirty="0"/>
              <a:t>AndroidManifest.xml </a:t>
            </a:r>
            <a:r>
              <a:rPr lang="fr-FR" dirty="0"/>
              <a:t>qui permet de déclarer l’identité, la liste des composants et les droits nécessaires à l’exécution de l’application</a:t>
            </a:r>
          </a:p>
          <a:p>
            <a:pPr lvl="1"/>
            <a:r>
              <a:rPr lang="fr-FR" dirty="0"/>
              <a:t>Un répertoire </a:t>
            </a:r>
            <a:r>
              <a:rPr lang="fr-FR" b="1" dirty="0" err="1"/>
              <a:t>Resources</a:t>
            </a:r>
            <a:r>
              <a:rPr lang="fr-FR" dirty="0"/>
              <a:t> dans lequel figurent tous les médias, les fichiers de configuration, les polices de l’application ainsi que les vues au format XML</a:t>
            </a:r>
          </a:p>
          <a:p>
            <a:pPr lvl="1"/>
            <a:r>
              <a:rPr lang="fr-FR" dirty="0"/>
              <a:t>Un ensemble d’activités qui représentent les contrôleurs des pages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56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Android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93051778-D951-4C3F-9356-4DADB8B3424B}"/>
              </a:ext>
            </a:extLst>
          </p:cNvPr>
          <p:cNvSpPr/>
          <p:nvPr/>
        </p:nvSpPr>
        <p:spPr>
          <a:xfrm>
            <a:off x="1179000" y="1452871"/>
            <a:ext cx="10715760" cy="665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Aperçu de l’arborescence du projet Android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85A566-D889-4124-9572-4E9CC7DF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77" y="1953410"/>
            <a:ext cx="22383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9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références (ou dépendances) permettent de dialoguer avec le SDK natif Android, </a:t>
            </a:r>
            <a:r>
              <a:rPr lang="fr-FR" dirty="0" err="1"/>
              <a:t>Xamarin.Forms</a:t>
            </a:r>
            <a:r>
              <a:rPr lang="fr-FR" dirty="0"/>
              <a:t> ou le </a:t>
            </a:r>
            <a:r>
              <a:rPr lang="fr-FR" dirty="0" err="1"/>
              <a:t>framework</a:t>
            </a:r>
            <a:r>
              <a:rPr lang="fr-FR" dirty="0"/>
              <a:t> .NET</a:t>
            </a:r>
          </a:p>
          <a:p>
            <a:pPr lvl="1"/>
            <a:r>
              <a:rPr lang="fr-FR" dirty="0" err="1"/>
              <a:t>Mono.Android</a:t>
            </a:r>
            <a:endParaRPr lang="fr-FR" dirty="0"/>
          </a:p>
          <a:p>
            <a:pPr lvl="1"/>
            <a:r>
              <a:rPr lang="fr-FR" dirty="0"/>
              <a:t>.NET Standard</a:t>
            </a:r>
          </a:p>
          <a:p>
            <a:pPr lvl="1"/>
            <a:r>
              <a:rPr lang="fr-FR" dirty="0" err="1"/>
              <a:t>Xamarin.Android.Support</a:t>
            </a:r>
            <a:endParaRPr lang="fr-FR" dirty="0"/>
          </a:p>
          <a:p>
            <a:pPr lvl="1"/>
            <a:r>
              <a:rPr lang="fr-FR" dirty="0" err="1"/>
              <a:t>Xamarin.Forms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8D1D61-381B-4A3A-9224-19AD657F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170" y="2775437"/>
            <a:ext cx="3193749" cy="27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55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Android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598BB-FEFB-43CF-A7E0-1FF347CB9D08}"/>
              </a:ext>
            </a:extLst>
          </p:cNvPr>
          <p:cNvSpPr/>
          <p:nvPr/>
        </p:nvSpPr>
        <p:spPr>
          <a:xfrm>
            <a:off x="523783" y="2227151"/>
            <a:ext cx="1129239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CoursXamarin.Droid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[Activity(Label = 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CoursXamarin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Icon = 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mipmap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icon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Theme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"@style/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MainTheme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MainLauncher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ConfigurationChanges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ConfigChanges.ScreenSize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ConfigChanges.Orientation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MainActivity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Xamarin.Forms.Platform.Android.FormsAppCompatActivity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(Bundle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savedInstanceState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TabLayoutResource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Resource.Layout.Tabbar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ToolbarResource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Resource.Layout.Toolbar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.OnCreate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savedInstanceState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Xamarin.Forms.Forms.Init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savedInstanceState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LoadApplication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App());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dirty="0"/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93051778-D951-4C3F-9356-4DADB8B3424B}"/>
              </a:ext>
            </a:extLst>
          </p:cNvPr>
          <p:cNvSpPr/>
          <p:nvPr/>
        </p:nvSpPr>
        <p:spPr>
          <a:xfrm>
            <a:off x="523783" y="1561973"/>
            <a:ext cx="10715760" cy="665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Aperçu du fichier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MainActivity.cs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56553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iOS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iOS possède la même arborescence qu’un projet natif</a:t>
            </a:r>
          </a:p>
          <a:p>
            <a:pPr lvl="1"/>
            <a:r>
              <a:rPr lang="fr-FR" dirty="0"/>
              <a:t>Un fichier </a:t>
            </a:r>
            <a:r>
              <a:rPr lang="fr-FR" b="1" dirty="0" err="1"/>
              <a:t>Info.plist</a:t>
            </a:r>
            <a:r>
              <a:rPr lang="fr-FR" dirty="0"/>
              <a:t> qui permet de déclarer l’identité, la liste des composants et les droits nécessaires à l’exécution de l’application</a:t>
            </a:r>
          </a:p>
          <a:p>
            <a:pPr lvl="1"/>
            <a:r>
              <a:rPr lang="fr-FR" dirty="0"/>
              <a:t>Un répertoire </a:t>
            </a:r>
            <a:r>
              <a:rPr lang="fr-FR" b="1" dirty="0" err="1"/>
              <a:t>Resources</a:t>
            </a:r>
            <a:r>
              <a:rPr lang="fr-FR" dirty="0"/>
              <a:t> dans lequel figurent les vues au format storyboard</a:t>
            </a:r>
          </a:p>
          <a:p>
            <a:pPr lvl="1"/>
            <a:r>
              <a:rPr lang="fr-FR" dirty="0"/>
              <a:t>Un </a:t>
            </a:r>
            <a:r>
              <a:rPr lang="fr-FR" b="1" dirty="0"/>
              <a:t>catalogue d’assets </a:t>
            </a:r>
            <a:r>
              <a:rPr lang="fr-FR" dirty="0"/>
              <a:t>pour recevoir les médias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5947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iOS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93051778-D951-4C3F-9356-4DADB8B3424B}"/>
              </a:ext>
            </a:extLst>
          </p:cNvPr>
          <p:cNvSpPr/>
          <p:nvPr/>
        </p:nvSpPr>
        <p:spPr>
          <a:xfrm>
            <a:off x="1179000" y="1452871"/>
            <a:ext cx="10715760" cy="665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Aperçu de l’arborescence du projet Android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962217-34CD-463A-9456-4EC3656F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079" y="2118049"/>
            <a:ext cx="3346218" cy="34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29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iOS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références (ou dépendances) permettent de dialoguer avec le SDK natif Android, </a:t>
            </a:r>
            <a:r>
              <a:rPr lang="fr-FR" dirty="0" err="1"/>
              <a:t>Xamarin.Forms</a:t>
            </a:r>
            <a:r>
              <a:rPr lang="fr-FR" dirty="0"/>
              <a:t> ou le </a:t>
            </a:r>
            <a:r>
              <a:rPr lang="fr-FR" dirty="0" err="1"/>
              <a:t>framework</a:t>
            </a:r>
            <a:r>
              <a:rPr lang="fr-FR" dirty="0"/>
              <a:t> .NET</a:t>
            </a:r>
          </a:p>
          <a:p>
            <a:pPr lvl="1"/>
            <a:r>
              <a:rPr lang="fr-FR" dirty="0" err="1"/>
              <a:t>Xamarin.iOS</a:t>
            </a:r>
            <a:endParaRPr lang="fr-FR" dirty="0"/>
          </a:p>
          <a:p>
            <a:pPr lvl="1"/>
            <a:r>
              <a:rPr lang="fr-FR" dirty="0"/>
              <a:t>.NET Standard</a:t>
            </a:r>
          </a:p>
          <a:p>
            <a:pPr lvl="1"/>
            <a:r>
              <a:rPr lang="fr-FR" dirty="0" err="1"/>
              <a:t>Xamarin.Forms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5071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iOS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93051778-D951-4C3F-9356-4DADB8B3424B}"/>
              </a:ext>
            </a:extLst>
          </p:cNvPr>
          <p:cNvSpPr/>
          <p:nvPr/>
        </p:nvSpPr>
        <p:spPr>
          <a:xfrm>
            <a:off x="1179000" y="1452871"/>
            <a:ext cx="10715760" cy="665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Aperçu du storyboard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95558D-ADB6-48A0-8173-4AFDF31A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783" y="1621696"/>
            <a:ext cx="3238056" cy="44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02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Windows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Universal Windows Platform possède la même arborescence qu’un projet WPF</a:t>
            </a:r>
          </a:p>
          <a:p>
            <a:pPr lvl="1"/>
            <a:r>
              <a:rPr lang="fr-FR" dirty="0"/>
              <a:t>Un fichier </a:t>
            </a:r>
            <a:r>
              <a:rPr lang="fr-FR" b="1" dirty="0" err="1"/>
              <a:t>Package.appxmanifest</a:t>
            </a:r>
            <a:r>
              <a:rPr lang="fr-FR" dirty="0"/>
              <a:t> qui permet de déclarer l’identité, la liste des composants et les droits nécessaires à l’exécution de l’application </a:t>
            </a:r>
          </a:p>
          <a:p>
            <a:pPr lvl="1"/>
            <a:r>
              <a:rPr lang="fr-FR" dirty="0"/>
              <a:t>Un répertoire </a:t>
            </a:r>
            <a:r>
              <a:rPr lang="fr-FR" b="1" dirty="0" err="1"/>
              <a:t>Assets</a:t>
            </a:r>
            <a:r>
              <a:rPr lang="fr-FR" dirty="0"/>
              <a:t> dans lequel figurent les médias</a:t>
            </a:r>
          </a:p>
          <a:p>
            <a:pPr lvl="1"/>
            <a:r>
              <a:rPr lang="fr-FR" dirty="0"/>
              <a:t>Un ensemble de pages (XAML/CS)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05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Présentation de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179360" y="1558253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Xamarin propose un nouvel outil qui permet de générer des vues simples pour toutes les plateformes.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Tous les composants de base ont été traduits d’un métalangage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 vers des composants natifs.</a:t>
            </a: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</p:txBody>
      </p:sp>
      <p:pic>
        <p:nvPicPr>
          <p:cNvPr id="1026" name="Picture 2" descr="Image result for xamarin forms logo">
            <a:extLst>
              <a:ext uri="{FF2B5EF4-FFF2-40B4-BE49-F238E27FC236}">
                <a16:creationId xmlns:a16="http://schemas.microsoft.com/office/drawing/2014/main" id="{D7FE5E96-C52F-4F89-BEF5-ECDA2ECD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400" y="2580314"/>
            <a:ext cx="5150498" cy="139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A3E40CB-61E8-4F92-B4A2-18C1418DC141}"/>
              </a:ext>
            </a:extLst>
          </p:cNvPr>
          <p:cNvSpPr txBox="1"/>
          <p:nvPr/>
        </p:nvSpPr>
        <p:spPr>
          <a:xfrm>
            <a:off x="7470477" y="3019281"/>
            <a:ext cx="1831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Windows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93051778-D951-4C3F-9356-4DADB8B3424B}"/>
              </a:ext>
            </a:extLst>
          </p:cNvPr>
          <p:cNvSpPr/>
          <p:nvPr/>
        </p:nvSpPr>
        <p:spPr>
          <a:xfrm>
            <a:off x="1179000" y="1452871"/>
            <a:ext cx="10715760" cy="665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Aperçu de l’arborescence du projet Universal Windows Platform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92447E8-73DC-496E-9210-18F3B693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094" y="2118049"/>
            <a:ext cx="3590541" cy="190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58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Revue du projet Windows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références (ou dépendances) permettent de dialoguer avec le SDK natif Android, </a:t>
            </a:r>
            <a:r>
              <a:rPr lang="fr-FR" dirty="0" err="1"/>
              <a:t>Xamarin.Forms</a:t>
            </a:r>
            <a:r>
              <a:rPr lang="fr-FR" dirty="0"/>
              <a:t> ou le </a:t>
            </a:r>
            <a:r>
              <a:rPr lang="fr-FR" dirty="0" err="1"/>
              <a:t>framework</a:t>
            </a:r>
            <a:r>
              <a:rPr lang="fr-FR" dirty="0"/>
              <a:t> .NET</a:t>
            </a:r>
          </a:p>
          <a:p>
            <a:pPr lvl="1"/>
            <a:r>
              <a:rPr lang="fr-FR" dirty="0"/>
              <a:t>Universal Windows</a:t>
            </a:r>
          </a:p>
          <a:p>
            <a:pPr lvl="1"/>
            <a:r>
              <a:rPr lang="fr-FR" dirty="0"/>
              <a:t>.NET Standard</a:t>
            </a:r>
          </a:p>
          <a:p>
            <a:pPr lvl="1"/>
            <a:r>
              <a:rPr lang="fr-FR" dirty="0" err="1"/>
              <a:t>Xamarin.Forms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492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Lancement du projet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deux moyens de lancer un projet sur Android</a:t>
            </a:r>
          </a:p>
          <a:p>
            <a:pPr lvl="1"/>
            <a:r>
              <a:rPr lang="fr-FR" dirty="0"/>
              <a:t>Via l’émulateur</a:t>
            </a:r>
          </a:p>
          <a:p>
            <a:pPr lvl="1"/>
            <a:r>
              <a:rPr lang="fr-FR" dirty="0"/>
              <a:t>En connectant un téléphone Android en mode développeur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0552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Lancement du projet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 moment de l’installation de Xamarin, Visual Studio installe un émulateur Android ainsi que l’ensemble des outils nécessaires pour compiler et déployer un exécutable Android</a:t>
            </a:r>
          </a:p>
          <a:p>
            <a:r>
              <a:rPr lang="fr-FR" dirty="0"/>
              <a:t>Il est nécessaire d’activer Hyper-V pour pouvoir utiliser cet émulateur optimisé pour Visual Studio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5020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Lancement du projet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activer Hyper-V, effectuer une recherche Windows du programme </a:t>
            </a:r>
            <a:r>
              <a:rPr lang="fr-FR" b="1" dirty="0"/>
              <a:t>Activer ou désactiver des fonctionnalités Windows</a:t>
            </a:r>
            <a:r>
              <a:rPr lang="fr-FR" dirty="0"/>
              <a:t>, puis cocher </a:t>
            </a:r>
            <a:r>
              <a:rPr lang="fr-FR" b="1" dirty="0"/>
              <a:t>Hyper-V </a:t>
            </a:r>
            <a:r>
              <a:rPr lang="fr-FR" dirty="0"/>
              <a:t>ainsi que </a:t>
            </a:r>
            <a:r>
              <a:rPr lang="fr-FR" b="1" dirty="0"/>
              <a:t>Plateforme de l’hyperviseur Windows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676E8A-4836-4D79-AC3C-A1585A3C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80" y="2920114"/>
            <a:ext cx="3577510" cy="31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0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Lancement du projet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ajouter, modifier ou supprimer un émulateur, il suffit de se rendre dans le menu </a:t>
            </a:r>
            <a:r>
              <a:rPr lang="fr-FR" b="1" dirty="0"/>
              <a:t>Outils - Android</a:t>
            </a:r>
            <a:r>
              <a:rPr lang="fr-FR" dirty="0"/>
              <a:t> de Visual Studio et de cliquer sur l’entrée </a:t>
            </a:r>
            <a:r>
              <a:rPr lang="fr-FR" b="1" dirty="0"/>
              <a:t>Android </a:t>
            </a:r>
            <a:r>
              <a:rPr lang="fr-FR" b="1" dirty="0" err="1"/>
              <a:t>Device</a:t>
            </a:r>
            <a:r>
              <a:rPr lang="fr-FR" b="1" dirty="0"/>
              <a:t> Manager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67901D-DFB8-4CEF-AB67-AB869EF5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62" y="2895301"/>
            <a:ext cx="5039353" cy="33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84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Lancement du projet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9118" y="1825625"/>
            <a:ext cx="6750231" cy="3729355"/>
          </a:xfrm>
        </p:spPr>
        <p:txBody>
          <a:bodyPr/>
          <a:lstStyle/>
          <a:p>
            <a:r>
              <a:rPr lang="fr-FR" dirty="0"/>
              <a:t>Pour activer le mode développeur sur un terminal Android, dans les paramètres du téléphone, sélectionner </a:t>
            </a:r>
            <a:r>
              <a:rPr lang="fr-FR" b="1" dirty="0"/>
              <a:t>Système - A propos du téléphone</a:t>
            </a:r>
            <a:r>
              <a:rPr lang="fr-FR" dirty="0"/>
              <a:t> puis appuyer 7 fois sur l’entrée </a:t>
            </a:r>
            <a:r>
              <a:rPr lang="fr-FR" b="1" dirty="0"/>
              <a:t>Numéro de </a:t>
            </a:r>
            <a:r>
              <a:rPr lang="fr-FR" b="1" dirty="0" err="1"/>
              <a:t>build</a:t>
            </a:r>
            <a:endParaRPr lang="fr-FR" b="1" dirty="0"/>
          </a:p>
          <a:p>
            <a:r>
              <a:rPr lang="fr-FR" dirty="0"/>
              <a:t>Une fois l’opération terminée, il suffit de brancher le téléphone au PC ou au Mac via un câble USB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pic>
        <p:nvPicPr>
          <p:cNvPr id="1026" name="Picture 2" descr="https://developer.android.com/studio/images/run/dev-options-pixel_2x.png">
            <a:extLst>
              <a:ext uri="{FF2B5EF4-FFF2-40B4-BE49-F238E27FC236}">
                <a16:creationId xmlns:a16="http://schemas.microsoft.com/office/drawing/2014/main" id="{3E7FBDD5-1CDC-4BCF-9112-E6F311A2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670" y="1271816"/>
            <a:ext cx="2067220" cy="428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80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Lancement du projet 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l’émulateur installé ou un smartphone Android connecté, il suffit de sélectionner le projet Android comme cible et d’appuyer sur le bouton </a:t>
            </a:r>
            <a:r>
              <a:rPr lang="fr-FR" b="1" dirty="0"/>
              <a:t>Démarrer</a:t>
            </a:r>
            <a:r>
              <a:rPr lang="fr-FR" dirty="0"/>
              <a:t> de Visual Studio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61C11F-5C45-4316-812C-D72033CC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9" y="3430685"/>
            <a:ext cx="9407280" cy="5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43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Lancement du projet Android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93CFD7-A0B6-4812-AB6D-E60F25CB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29" y="1437210"/>
            <a:ext cx="2818236" cy="45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27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Lancement du projet Windows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projet </a:t>
            </a:r>
            <a:r>
              <a:rPr lang="fr-FR" dirty="0" err="1"/>
              <a:t>Xamarin.Forms</a:t>
            </a:r>
            <a:r>
              <a:rPr lang="fr-FR" dirty="0"/>
              <a:t> a été créé en supportant la plateforme Windows, il suffit de sélectionner le projet Windows comme cible et d’appuyer sur le bouton </a:t>
            </a:r>
            <a:r>
              <a:rPr lang="fr-FR" b="1" dirty="0"/>
              <a:t>Ordinateur local </a:t>
            </a:r>
            <a:r>
              <a:rPr lang="fr-FR" dirty="0"/>
              <a:t>de Visual Studio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0A933A-E1CA-474F-B84B-2C07A4A5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85" y="3036253"/>
            <a:ext cx="6447802" cy="4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Présentation de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F70B8-00F1-4859-9928-4F4C09856D97}"/>
              </a:ext>
            </a:extLst>
          </p:cNvPr>
          <p:cNvSpPr/>
          <p:nvPr/>
        </p:nvSpPr>
        <p:spPr>
          <a:xfrm>
            <a:off x="5176756" y="1700504"/>
            <a:ext cx="1881087" cy="826495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Bouton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Xamarin.Forms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8AC6F-A1DA-4449-B8B4-564B8F81ADA6}"/>
              </a:ext>
            </a:extLst>
          </p:cNvPr>
          <p:cNvSpPr/>
          <p:nvPr/>
        </p:nvSpPr>
        <p:spPr>
          <a:xfrm>
            <a:off x="2318950" y="4878316"/>
            <a:ext cx="1881087" cy="826495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Android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7819A-F851-41B5-A813-AE8038B5E6B5}"/>
              </a:ext>
            </a:extLst>
          </p:cNvPr>
          <p:cNvSpPr/>
          <p:nvPr/>
        </p:nvSpPr>
        <p:spPr>
          <a:xfrm>
            <a:off x="5176756" y="4878316"/>
            <a:ext cx="1881087" cy="826495"/>
          </a:xfrm>
          <a:prstGeom prst="rect">
            <a:avLst/>
          </a:prstGeom>
          <a:solidFill>
            <a:srgbClr val="95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UIButton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iOS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D08D44-A139-4ACD-B2D1-3D8536930E4F}"/>
              </a:ext>
            </a:extLst>
          </p:cNvPr>
          <p:cNvSpPr/>
          <p:nvPr/>
        </p:nvSpPr>
        <p:spPr>
          <a:xfrm>
            <a:off x="8034562" y="4878316"/>
            <a:ext cx="1881087" cy="826495"/>
          </a:xfrm>
          <a:prstGeom prst="rect">
            <a:avLst/>
          </a:prstGeom>
          <a:solidFill>
            <a:srgbClr val="F4E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Windows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AC2EC-FCBC-4181-9CA8-460D49A8FCA0}"/>
              </a:ext>
            </a:extLst>
          </p:cNvPr>
          <p:cNvSpPr/>
          <p:nvPr/>
        </p:nvSpPr>
        <p:spPr>
          <a:xfrm>
            <a:off x="2318949" y="3289410"/>
            <a:ext cx="7596700" cy="826495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Interpréteur </a:t>
            </a: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Xamarin.Forms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0FA6BFC8-6019-45A5-924E-7E32FD1122F3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5400000">
            <a:off x="5736095" y="2908204"/>
            <a:ext cx="762411" cy="1"/>
          </a:xfrm>
          <a:prstGeom prst="bentConnector3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7D7F9A37-1BF3-43F3-93B1-3044B0E6510B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rot="5400000">
            <a:off x="4307192" y="3068208"/>
            <a:ext cx="762411" cy="2857805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C5D7A432-B7E7-4388-9C54-96BA12C35DA0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16200000" flipH="1">
            <a:off x="5736094" y="4497109"/>
            <a:ext cx="762411" cy="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14B4780D-DFCB-4B15-9CB2-9BC7F0080A7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16200000" flipH="1">
            <a:off x="7164997" y="3068206"/>
            <a:ext cx="762411" cy="285780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38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pc="-1" dirty="0">
                <a:latin typeface="Segoe UI Light"/>
              </a:rPr>
              <a:t>Lancement du projet Windows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3BA8B1-5D18-4D18-A16B-B89892B8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29" y="1367161"/>
            <a:ext cx="6016341" cy="46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0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540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 un projet </a:t>
            </a:r>
            <a:r>
              <a:rPr lang="fr-FR" dirty="0" err="1"/>
              <a:t>Xamarin.Forms</a:t>
            </a:r>
            <a:r>
              <a:rPr lang="fr-FR" dirty="0"/>
              <a:t> sur Android et Windows</a:t>
            </a:r>
            <a:endParaRPr lang="fr-FR" dirty="0">
              <a:solidFill>
                <a:srgbClr val="962D3E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2F3240"/>
                </a:solidFill>
              </a:rPr>
              <a:t>Lancer le projet </a:t>
            </a:r>
            <a:r>
              <a:rPr lang="fr-FR" dirty="0" err="1">
                <a:solidFill>
                  <a:srgbClr val="2F3240"/>
                </a:solidFill>
              </a:rPr>
              <a:t>Xamarin.Forms</a:t>
            </a:r>
            <a:r>
              <a:rPr lang="fr-FR" dirty="0">
                <a:solidFill>
                  <a:srgbClr val="2F3240"/>
                </a:solidFill>
              </a:rPr>
              <a:t> de base sur Android</a:t>
            </a:r>
          </a:p>
          <a:p>
            <a:r>
              <a:rPr lang="fr-FR" dirty="0">
                <a:solidFill>
                  <a:srgbClr val="2F3240"/>
                </a:solidFill>
              </a:rPr>
              <a:t>Lancer le projet </a:t>
            </a:r>
            <a:r>
              <a:rPr lang="fr-FR" dirty="0" err="1">
                <a:solidFill>
                  <a:srgbClr val="2F3240"/>
                </a:solidFill>
              </a:rPr>
              <a:t>Xamarin.Forms</a:t>
            </a:r>
            <a:r>
              <a:rPr lang="fr-FR" dirty="0">
                <a:solidFill>
                  <a:srgbClr val="2F3240"/>
                </a:solidFill>
              </a:rPr>
              <a:t> de base sur Windows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2661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343642"/>
                </a:solidFill>
              </a:rPr>
              <a:t>Installer son environnement de développement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pc="-1" dirty="0">
                <a:latin typeface="Segoe UI Light"/>
              </a:rPr>
              <a:t>Découverte de </a:t>
            </a:r>
            <a:r>
              <a:rPr lang="fr-FR" spc="-1" dirty="0" err="1">
                <a:latin typeface="Segoe UI Light"/>
              </a:rPr>
              <a:t>Xamarin.Forms</a:t>
            </a:r>
            <a:endParaRPr lang="fr-FR" spc="-1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728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Présentation de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179360" y="1491017"/>
            <a:ext cx="10715760" cy="25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 permet d’écrire du code 100% multiplateforme, tout en produisant une application native, utilisant uniquement des composants natifs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spc="-1" dirty="0">
              <a:solidFill>
                <a:srgbClr val="343642"/>
              </a:solidFill>
              <a:latin typeface="Segoe UI"/>
            </a:endParaRPr>
          </a:p>
        </p:txBody>
      </p:sp>
      <p:pic>
        <p:nvPicPr>
          <p:cNvPr id="2050" name="Picture 2" descr="Image result for xamarin .forms vs xamarin native">
            <a:extLst>
              <a:ext uri="{FF2B5EF4-FFF2-40B4-BE49-F238E27FC236}">
                <a16:creationId xmlns:a16="http://schemas.microsoft.com/office/drawing/2014/main" id="{70FF6B04-9D91-439E-A73C-F2A513A4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75" y="2528355"/>
            <a:ext cx="86296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850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Présentation de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endParaRPr lang="fr-FR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07817-9F41-41A8-AEA0-78A6B09AF3A3}"/>
              </a:ext>
            </a:extLst>
          </p:cNvPr>
          <p:cNvSpPr/>
          <p:nvPr/>
        </p:nvSpPr>
        <p:spPr>
          <a:xfrm>
            <a:off x="511450" y="2939881"/>
            <a:ext cx="1881087" cy="1807806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Xamarin.Forms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D5A2D-E776-46B9-856B-8AD84FA0BACD}"/>
              </a:ext>
            </a:extLst>
          </p:cNvPr>
          <p:cNvSpPr/>
          <p:nvPr/>
        </p:nvSpPr>
        <p:spPr>
          <a:xfrm>
            <a:off x="8141252" y="1262704"/>
            <a:ext cx="1881087" cy="1807806"/>
          </a:xfrm>
          <a:prstGeom prst="rect">
            <a:avLst/>
          </a:prstGeom>
          <a:solidFill>
            <a:srgbClr val="A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Android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3D3A2-799F-4CC7-9EF2-549E064A58AC}"/>
              </a:ext>
            </a:extLst>
          </p:cNvPr>
          <p:cNvSpPr/>
          <p:nvPr/>
        </p:nvSpPr>
        <p:spPr>
          <a:xfrm>
            <a:off x="8141251" y="4365467"/>
            <a:ext cx="1881087" cy="1807806"/>
          </a:xfrm>
          <a:prstGeom prst="rect">
            <a:avLst/>
          </a:prstGeom>
          <a:solidFill>
            <a:srgbClr val="F4E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Windows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F76E0-53F2-496F-A874-4A24F1A338D1}"/>
              </a:ext>
            </a:extLst>
          </p:cNvPr>
          <p:cNvSpPr/>
          <p:nvPr/>
        </p:nvSpPr>
        <p:spPr>
          <a:xfrm>
            <a:off x="4050749" y="2939881"/>
            <a:ext cx="1881087" cy="1807806"/>
          </a:xfrm>
          <a:prstGeom prst="rect">
            <a:avLst/>
          </a:prstGeom>
          <a:solidFill>
            <a:srgbClr val="34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Interpréteur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white"/>
                </a:solidFill>
                <a:latin typeface="Calibri" panose="020F0502020204030204"/>
              </a:rPr>
              <a:t>Xamarin.Forms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FF0A6139-C6BA-4D64-A1C9-01500847908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92537" y="3843784"/>
            <a:ext cx="1658212" cy="1270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D6ADEBC2-608C-4556-A1DC-87B44C7D598B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5931836" y="2166607"/>
            <a:ext cx="2209416" cy="167717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F4AB2144-E93F-4695-8A7A-645F8D1B2E0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931836" y="3843784"/>
            <a:ext cx="2209415" cy="142558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19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Quand utiliser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 ?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59420" y="2056892"/>
            <a:ext cx="10715760" cy="32278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 présente l’avantage de pouvoir mutualiser 100% du code source en offrant la possibilité de générer des vues natives à partir d’un métalangage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solidFill>
                <a:srgbClr val="343642"/>
              </a:solidFill>
              <a:latin typeface="Segoe UI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 limite de ce mode de fonctionnement est qu’il n’est possible d’utiliser que le dénominateur commun à toutes les plateformes !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8382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9480" y="636480"/>
            <a:ext cx="11558160" cy="12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Quand utiliser </a:t>
            </a:r>
            <a:r>
              <a:rPr lang="fr-FR" sz="4400" spc="-1" dirty="0" err="1">
                <a:solidFill>
                  <a:srgbClr val="348899"/>
                </a:solidFill>
                <a:latin typeface="Segoe UI Light"/>
              </a:rPr>
              <a:t>Xamarin.Forms</a:t>
            </a:r>
            <a:r>
              <a:rPr lang="fr-FR" sz="4400" spc="-1" dirty="0">
                <a:solidFill>
                  <a:srgbClr val="348899"/>
                </a:solidFill>
                <a:latin typeface="Segoe UI Light"/>
              </a:rPr>
              <a:t> ?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339480" y="192960"/>
            <a:ext cx="11555640" cy="42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400" spc="-1" dirty="0">
                <a:solidFill>
                  <a:srgbClr val="343642"/>
                </a:solidFill>
                <a:latin typeface="Segoe UI Light"/>
              </a:rPr>
              <a:t>Découverte de </a:t>
            </a:r>
            <a:r>
              <a:rPr lang="fr-FR" sz="2400" spc="-1" dirty="0" err="1">
                <a:solidFill>
                  <a:srgbClr val="343642"/>
                </a:solidFill>
                <a:latin typeface="Segoe UI Light"/>
              </a:rPr>
              <a:t>Xamarin.Forms</a:t>
            </a:r>
            <a:endParaRPr lang="fr-FR" sz="2400" spc="-1" dirty="0">
              <a:solidFill>
                <a:srgbClr val="343642"/>
              </a:solidFill>
              <a:latin typeface="Segoe UI Light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031083" y="1599694"/>
            <a:ext cx="10715760" cy="40077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b="0" strike="noStrike" spc="-1" dirty="0">
                <a:solidFill>
                  <a:srgbClr val="343642"/>
                </a:solidFill>
                <a:latin typeface="Segoe UI"/>
              </a:rPr>
              <a:t>Exemple d’une zone de saisie de texte :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0089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Sous Android, il est possible d’afficher une erreur directement sous le champ si l’utilisateur n’a pas effectué une saisie correcte</a:t>
            </a: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dirty="0">
                <a:solidFill>
                  <a:srgbClr val="962D3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Sous iOS, ce comportement n’existe pas, il faut afficher une pop-up d’erreur</a:t>
            </a: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r>
              <a:rPr lang="fr-FR" sz="2400" spc="-1" dirty="0">
                <a:solidFill>
                  <a:srgbClr val="343642"/>
                </a:solidFill>
                <a:latin typeface="Segoe UI"/>
              </a:rPr>
              <a:t>Donc, avec </a:t>
            </a:r>
            <a:r>
              <a:rPr lang="fr-FR" sz="2400" spc="-1" dirty="0" err="1">
                <a:solidFill>
                  <a:srgbClr val="343642"/>
                </a:solidFill>
                <a:latin typeface="Segoe UI"/>
              </a:rPr>
              <a:t>Xamarin.Forms</a:t>
            </a:r>
            <a:r>
              <a:rPr lang="fr-FR" sz="2400" spc="-1" dirty="0">
                <a:solidFill>
                  <a:srgbClr val="343642"/>
                </a:solidFill>
                <a:latin typeface="Segoe UI"/>
              </a:rPr>
              <a:t>, il n’est pas possible d’afficher un message d’erreur sous le texte car seul Android le prendrait en compte</a:t>
            </a:r>
            <a:endParaRPr lang="fr-FR" sz="2400" dirty="0">
              <a:solidFill>
                <a:srgbClr val="962D3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dirty="0">
              <a:solidFill>
                <a:srgbClr val="0089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</a:pP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757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B72F03D72234285FDA408429E7F99" ma:contentTypeVersion="15" ma:contentTypeDescription="Crée un document." ma:contentTypeScope="" ma:versionID="ac0ba367831103afa6e31f1a1e84bfb2">
  <xsd:schema xmlns:xsd="http://www.w3.org/2001/XMLSchema" xmlns:xs="http://www.w3.org/2001/XMLSchema" xmlns:p="http://schemas.microsoft.com/office/2006/metadata/properties" xmlns:ns2="b80d6b14-be0f-416c-82c0-12d39611c6cf" xmlns:ns3="609c1884-c007-4f74-a870-db964719ba2c" targetNamespace="http://schemas.microsoft.com/office/2006/metadata/properties" ma:root="true" ma:fieldsID="53f66152616988b84bb00e4ae41f605b" ns2:_="" ns3:_="">
    <xsd:import namespace="b80d6b14-be0f-416c-82c0-12d39611c6cf"/>
    <xsd:import namespace="609c1884-c007-4f74-a870-db964719b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d6b14-be0f-416c-82c0-12d39611c6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1913a2dd-6951-4a39-aa24-921745c2a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c1884-c007-4f74-a870-db964719ba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d1334aa-9d77-4a74-ac1a-0d58a81260e4}" ma:internalName="TaxCatchAll" ma:showField="CatchAllData" ma:web="609c1884-c007-4f74-a870-db964719ba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0d6b14-be0f-416c-82c0-12d39611c6cf">
      <Terms xmlns="http://schemas.microsoft.com/office/infopath/2007/PartnerControls"/>
    </lcf76f155ced4ddcb4097134ff3c332f>
    <TaxCatchAll xmlns="609c1884-c007-4f74-a870-db964719ba2c" xsi:nil="true"/>
  </documentManagement>
</p:properties>
</file>

<file path=customXml/itemProps1.xml><?xml version="1.0" encoding="utf-8"?>
<ds:datastoreItem xmlns:ds="http://schemas.openxmlformats.org/officeDocument/2006/customXml" ds:itemID="{815BF3EE-18B7-4728-9618-B191E06DA14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ABE8DCD-F21F-4154-A268-D74748D7D480}"/>
</file>

<file path=customXml/itemProps3.xml><?xml version="1.0" encoding="utf-8"?>
<ds:datastoreItem xmlns:ds="http://schemas.openxmlformats.org/officeDocument/2006/customXml" ds:itemID="{0EA78577-6587-4B99-B9F9-C657A2C5154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0898C8C-E117-4CC1-9B35-54F8D55D4D9E}">
  <ds:schemaRefs>
    <ds:schemaRef ds:uri="http://schemas.microsoft.com/office/2006/metadata/properties"/>
    <ds:schemaRef ds:uri="http://schemas.microsoft.com/office/infopath/2007/PartnerControls"/>
    <ds:schemaRef ds:uri="48513151-72dc-4d20-a25c-0c81807368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5982</TotalTime>
  <Words>2829</Words>
  <Application>Microsoft Office PowerPoint</Application>
  <PresentationFormat>Grand écran</PresentationFormat>
  <Paragraphs>356</Paragraphs>
  <Slides>53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53</vt:i4>
      </vt:variant>
    </vt:vector>
  </HeadingPairs>
  <TitlesOfParts>
    <vt:vector size="70" baseType="lpstr">
      <vt:lpstr>Arial</vt:lpstr>
      <vt:lpstr>Calibri</vt:lpstr>
      <vt:lpstr>Calibri Light</vt:lpstr>
      <vt:lpstr>Consolas</vt:lpstr>
      <vt:lpstr>DejaVu Sans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Créer un projet Xamarin.Forms</vt:lpstr>
      <vt:lpstr>Créer un projet Xamarin.Forms</vt:lpstr>
      <vt:lpstr>Présentation PowerPoint</vt:lpstr>
      <vt:lpstr>Présentation PowerPoint</vt:lpstr>
      <vt:lpstr>Créer un projet Xamarin.Forms</vt:lpstr>
      <vt:lpstr>Présentation PowerPoint</vt:lpstr>
      <vt:lpstr>Structure de la solution Xamarin.Forms</vt:lpstr>
      <vt:lpstr>Structure de la solution Xamarin.Forms</vt:lpstr>
      <vt:lpstr>Revue du projet partagé</vt:lpstr>
      <vt:lpstr>Revue du projet partagé</vt:lpstr>
      <vt:lpstr>Revue du projet partagé</vt:lpstr>
      <vt:lpstr>Revue du projet partagé</vt:lpstr>
      <vt:lpstr>Revue du projet partagé</vt:lpstr>
      <vt:lpstr>Revue du projet partagé</vt:lpstr>
      <vt:lpstr>Revue du projet partagé</vt:lpstr>
      <vt:lpstr>Revue du projet Android</vt:lpstr>
      <vt:lpstr>Revue du projet Android</vt:lpstr>
      <vt:lpstr>Revue du projet Android</vt:lpstr>
      <vt:lpstr>Revue du projet Android</vt:lpstr>
      <vt:lpstr>Revue du projet iOS</vt:lpstr>
      <vt:lpstr>Revue du projet iOS</vt:lpstr>
      <vt:lpstr>Revue du projet iOS</vt:lpstr>
      <vt:lpstr>Revue du projet iOS</vt:lpstr>
      <vt:lpstr>Revue du projet Windows</vt:lpstr>
      <vt:lpstr>Revue du projet Windows</vt:lpstr>
      <vt:lpstr>Revue du projet Windows</vt:lpstr>
      <vt:lpstr>Lancement du projet Android</vt:lpstr>
      <vt:lpstr>Lancement du projet Android</vt:lpstr>
      <vt:lpstr>Lancement du projet Android</vt:lpstr>
      <vt:lpstr>Lancement du projet Android</vt:lpstr>
      <vt:lpstr>Lancement du projet Android</vt:lpstr>
      <vt:lpstr>Lancement du projet Android</vt:lpstr>
      <vt:lpstr>Lancement du projet Android</vt:lpstr>
      <vt:lpstr>Lancement du projet Windows</vt:lpstr>
      <vt:lpstr>Lancement du projet Windows</vt:lpstr>
      <vt:lpstr>Présentation PowerPoint</vt:lpstr>
      <vt:lpstr>Lancer un projet Xamarin.Forms sur Android et Windows</vt:lpstr>
      <vt:lpstr>Installer son environnement de développement</vt:lpstr>
    </vt:vector>
  </TitlesOfParts>
  <Company>editions Eni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Nathalie HERVOCHE</dc:creator>
  <dc:description/>
  <cp:lastModifiedBy>Cédric Millauriaux</cp:lastModifiedBy>
  <cp:revision>312</cp:revision>
  <dcterms:created xsi:type="dcterms:W3CDTF">2017-05-09T08:51:09Z</dcterms:created>
  <dcterms:modified xsi:type="dcterms:W3CDTF">2018-10-02T12:50:25Z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editions Eni</vt:lpwstr>
  </property>
  <property fmtid="{D5CDD505-2E9C-101B-9397-08002B2CF9AE}" pid="4" name="ContentTypeId">
    <vt:lpwstr>0x01010074DB72F03D72234285FDA408429E7F99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11</vt:i4>
  </property>
  <property fmtid="{D5CDD505-2E9C-101B-9397-08002B2CF9AE}" pid="10" name="PresentationFormat">
    <vt:lpwstr>Grand écran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40</vt:i4>
  </property>
  <property fmtid="{D5CDD505-2E9C-101B-9397-08002B2CF9AE}" pid="14" name="_dlc_DocIdItemGuid">
    <vt:lpwstr>6c61135f-38b3-4b0d-ac98-4a4eea66dc1f</vt:lpwstr>
  </property>
</Properties>
</file>