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5.xml" ContentType="application/vnd.openxmlformats-officedocument.presentationml.comments+xml"/>
  <Override PartName="/ppt/notesSlides/notesSlide12.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comments/comment9.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 id="2147483661" r:id="rId6"/>
    <p:sldMasterId id="2147483674" r:id="rId7"/>
    <p:sldMasterId id="2147483687" r:id="rId8"/>
    <p:sldMasterId id="2147483700" r:id="rId9"/>
    <p:sldMasterId id="2147483713" r:id="rId10"/>
    <p:sldMasterId id="2147483726" r:id="rId11"/>
  </p:sldMasterIdLst>
  <p:notesMasterIdLst>
    <p:notesMasterId r:id="rId76"/>
  </p:notesMasterIdLst>
  <p:sldIdLst>
    <p:sldId id="256" r:id="rId12"/>
    <p:sldId id="257" r:id="rId13"/>
    <p:sldId id="326" r:id="rId14"/>
    <p:sldId id="374" r:id="rId15"/>
    <p:sldId id="375" r:id="rId16"/>
    <p:sldId id="376" r:id="rId17"/>
    <p:sldId id="377" r:id="rId18"/>
    <p:sldId id="330" r:id="rId19"/>
    <p:sldId id="380" r:id="rId20"/>
    <p:sldId id="382" r:id="rId21"/>
    <p:sldId id="381" r:id="rId22"/>
    <p:sldId id="383" r:id="rId23"/>
    <p:sldId id="384" r:id="rId24"/>
    <p:sldId id="385" r:id="rId25"/>
    <p:sldId id="263"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403" r:id="rId44"/>
    <p:sldId id="404" r:id="rId45"/>
    <p:sldId id="407" r:id="rId46"/>
    <p:sldId id="406" r:id="rId47"/>
    <p:sldId id="408" r:id="rId48"/>
    <p:sldId id="409" r:id="rId49"/>
    <p:sldId id="410" r:id="rId50"/>
    <p:sldId id="411" r:id="rId51"/>
    <p:sldId id="412" r:id="rId52"/>
    <p:sldId id="413" r:id="rId53"/>
    <p:sldId id="414" r:id="rId54"/>
    <p:sldId id="415" r:id="rId55"/>
    <p:sldId id="416" r:id="rId56"/>
    <p:sldId id="417" r:id="rId57"/>
    <p:sldId id="418" r:id="rId58"/>
    <p:sldId id="419" r:id="rId59"/>
    <p:sldId id="420" r:id="rId60"/>
    <p:sldId id="421" r:id="rId61"/>
    <p:sldId id="422" r:id="rId62"/>
    <p:sldId id="423" r:id="rId63"/>
    <p:sldId id="424" r:id="rId64"/>
    <p:sldId id="425" r:id="rId65"/>
    <p:sldId id="426" r:id="rId66"/>
    <p:sldId id="427" r:id="rId67"/>
    <p:sldId id="428" r:id="rId68"/>
    <p:sldId id="431" r:id="rId69"/>
    <p:sldId id="432" r:id="rId70"/>
    <p:sldId id="372" r:id="rId71"/>
    <p:sldId id="373" r:id="rId72"/>
    <p:sldId id="433" r:id="rId73"/>
    <p:sldId id="434" r:id="rId74"/>
    <p:sldId id="280" r:id="rId7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06EC264-C5C4-4AD8-9D8C-AC5E8FED16C1}">
          <p14:sldIdLst>
            <p14:sldId id="256"/>
            <p14:sldId id="257"/>
            <p14:sldId id="326"/>
            <p14:sldId id="374"/>
            <p14:sldId id="375"/>
            <p14:sldId id="376"/>
            <p14:sldId id="377"/>
            <p14:sldId id="330"/>
            <p14:sldId id="380"/>
            <p14:sldId id="382"/>
            <p14:sldId id="381"/>
            <p14:sldId id="383"/>
            <p14:sldId id="384"/>
            <p14:sldId id="385"/>
            <p14:sldId id="263"/>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7"/>
            <p14:sldId id="406"/>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31"/>
            <p14:sldId id="432"/>
            <p14:sldId id="372"/>
            <p14:sldId id="373"/>
            <p14:sldId id="433"/>
            <p14:sldId id="434"/>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ie VILLETORTE" initials="EV" lastIdx="14" clrIdx="0">
    <p:extLst>
      <p:ext uri="{19B8F6BF-5375-455C-9EA6-DF929625EA0E}">
        <p15:presenceInfo xmlns:p15="http://schemas.microsoft.com/office/powerpoint/2012/main" userId="Emilie VILLETORTE" providerId="None"/>
      </p:ext>
    </p:extLst>
  </p:cmAuthor>
  <p:cmAuthor id="2" name="Cédric Millauriaux" initials="CM" lastIdx="9" clrIdx="1">
    <p:extLst>
      <p:ext uri="{19B8F6BF-5375-455C-9EA6-DF929625EA0E}">
        <p15:presenceInfo xmlns:p15="http://schemas.microsoft.com/office/powerpoint/2012/main" userId="f4aefbae1c9d39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88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89DAA7-DAA4-446B-968E-89CED660A3AC}" v="515" dt="2018-10-03T13:43:49.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40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16" Type="http://schemas.openxmlformats.org/officeDocument/2006/relationships/slide" Target="slides/slide5.xml"/><Relationship Id="rId11" Type="http://schemas.openxmlformats.org/officeDocument/2006/relationships/slideMaster" Target="slideMasters/slideMaster7.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viewProps" Target="viewProps.xml"/><Relationship Id="rId5" Type="http://schemas.openxmlformats.org/officeDocument/2006/relationships/slideMaster" Target="slideMasters/slideMaster1.xml"/><Relationship Id="rId61" Type="http://schemas.openxmlformats.org/officeDocument/2006/relationships/slide" Target="slides/slide50.xml"/><Relationship Id="rId82" Type="http://schemas.microsoft.com/office/2016/11/relationships/changesInfo" Target="changesInfos/changesInfo1.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openxmlformats.org/officeDocument/2006/relationships/commentAuthors" Target="commentAuthors.xml"/><Relationship Id="rId8" Type="http://schemas.openxmlformats.org/officeDocument/2006/relationships/slideMaster" Target="slideMasters/slideMaster4.xml"/><Relationship Id="rId51" Type="http://schemas.openxmlformats.org/officeDocument/2006/relationships/slide" Target="slides/slide40.xml"/><Relationship Id="rId72" Type="http://schemas.openxmlformats.org/officeDocument/2006/relationships/slide" Target="slides/slide61.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microsoft.com/office/2015/10/relationships/revisionInfo" Target="revisionInfo.xml"/><Relationship Id="rId6"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6.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notesMaster" Target="notesMasters/notesMaster1.xml"/><Relationship Id="rId7" Type="http://schemas.openxmlformats.org/officeDocument/2006/relationships/slideMaster" Target="slideMasters/slideMaster3.xml"/><Relationship Id="rId71" Type="http://schemas.openxmlformats.org/officeDocument/2006/relationships/slide" Target="slides/slide60.xml"/><Relationship Id="rId2" Type="http://schemas.openxmlformats.org/officeDocument/2006/relationships/customXml" Target="../customXml/item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édric Millauriaux" userId="f4aefbae1c9d398b" providerId="LiveId" clId="{F3FC130F-9D5A-4312-A409-AC1341FB0C87}"/>
    <pc:docChg chg="undo custSel addSld delSld modSld sldOrd delSection modSection">
      <pc:chgData name="Cédric Millauriaux" userId="f4aefbae1c9d398b" providerId="LiveId" clId="{F3FC130F-9D5A-4312-A409-AC1341FB0C87}" dt="2018-09-18T15:09:35.345" v="11621" actId="20577"/>
      <pc:docMkLst>
        <pc:docMk/>
      </pc:docMkLst>
      <pc:sldChg chg="modSp">
        <pc:chgData name="Cédric Millauriaux" userId="f4aefbae1c9d398b" providerId="LiveId" clId="{F3FC130F-9D5A-4312-A409-AC1341FB0C87}" dt="2018-09-11T07:45:32.040" v="36" actId="20577"/>
        <pc:sldMkLst>
          <pc:docMk/>
          <pc:sldMk cId="0" sldId="256"/>
        </pc:sldMkLst>
        <pc:spChg chg="mod">
          <ac:chgData name="Cédric Millauriaux" userId="f4aefbae1c9d398b" providerId="LiveId" clId="{F3FC130F-9D5A-4312-A409-AC1341FB0C87}" dt="2018-09-11T07:45:32.040" v="36" actId="20577"/>
          <ac:spMkLst>
            <pc:docMk/>
            <pc:sldMk cId="0" sldId="256"/>
            <ac:spMk id="260" creationId="{00000000-0000-0000-0000-000000000000}"/>
          </ac:spMkLst>
        </pc:spChg>
      </pc:sldChg>
      <pc:sldChg chg="modSp">
        <pc:chgData name="Cédric Millauriaux" userId="f4aefbae1c9d398b" providerId="LiveId" clId="{F3FC130F-9D5A-4312-A409-AC1341FB0C87}" dt="2018-09-11T07:49:21.953" v="344" actId="20577"/>
        <pc:sldMkLst>
          <pc:docMk/>
          <pc:sldMk cId="0" sldId="257"/>
        </pc:sldMkLst>
        <pc:spChg chg="mod">
          <ac:chgData name="Cédric Millauriaux" userId="f4aefbae1c9d398b" providerId="LiveId" clId="{F3FC130F-9D5A-4312-A409-AC1341FB0C87}" dt="2018-09-11T07:49:21.953" v="344" actId="20577"/>
          <ac:spMkLst>
            <pc:docMk/>
            <pc:sldMk cId="0" sldId="257"/>
            <ac:spMk id="262" creationId="{00000000-0000-0000-0000-000000000000}"/>
          </ac:spMkLst>
        </pc:spChg>
      </pc:sldChg>
      <pc:sldChg chg="add">
        <pc:chgData name="Cédric Millauriaux" userId="f4aefbae1c9d398b" providerId="LiveId" clId="{F3FC130F-9D5A-4312-A409-AC1341FB0C87}" dt="2018-09-18T15:07:27.533" v="11284"/>
        <pc:sldMkLst>
          <pc:docMk/>
          <pc:sldMk cId="1157289798" sldId="280"/>
        </pc:sldMkLst>
      </pc:sldChg>
      <pc:sldChg chg="modSp add ord">
        <pc:chgData name="Cédric Millauriaux" userId="f4aefbae1c9d398b" providerId="LiveId" clId="{F3FC130F-9D5A-4312-A409-AC1341FB0C87}" dt="2018-09-11T07:58:48.143" v="837"/>
        <pc:sldMkLst>
          <pc:docMk/>
          <pc:sldMk cId="1020086204" sldId="326"/>
        </pc:sldMkLst>
        <pc:spChg chg="mod">
          <ac:chgData name="Cédric Millauriaux" userId="f4aefbae1c9d398b" providerId="LiveId" clId="{F3FC130F-9D5A-4312-A409-AC1341FB0C87}" dt="2018-09-11T07:55:41.895" v="378"/>
          <ac:spMkLst>
            <pc:docMk/>
            <pc:sldMk cId="1020086204" sldId="326"/>
            <ac:spMk id="264" creationId="{00000000-0000-0000-0000-000000000000}"/>
          </ac:spMkLst>
        </pc:spChg>
        <pc:spChg chg="mod">
          <ac:chgData name="Cédric Millauriaux" userId="f4aefbae1c9d398b" providerId="LiveId" clId="{F3FC130F-9D5A-4312-A409-AC1341FB0C87}" dt="2018-09-11T07:58:38.166" v="836" actId="20577"/>
          <ac:spMkLst>
            <pc:docMk/>
            <pc:sldMk cId="1020086204" sldId="326"/>
            <ac:spMk id="266" creationId="{00000000-0000-0000-0000-000000000000}"/>
          </ac:spMkLst>
        </pc:spChg>
      </pc:sldChg>
      <pc:sldChg chg="modSp add">
        <pc:chgData name="Cédric Millauriaux" userId="f4aefbae1c9d398b" providerId="LiveId" clId="{F3FC130F-9D5A-4312-A409-AC1341FB0C87}" dt="2018-09-11T08:48:00.349" v="3081" actId="20577"/>
        <pc:sldMkLst>
          <pc:docMk/>
          <pc:sldMk cId="1789757832" sldId="330"/>
        </pc:sldMkLst>
        <pc:spChg chg="mod">
          <ac:chgData name="Cédric Millauriaux" userId="f4aefbae1c9d398b" providerId="LiveId" clId="{F3FC130F-9D5A-4312-A409-AC1341FB0C87}" dt="2018-09-11T08:48:00.349" v="3081" actId="20577"/>
          <ac:spMkLst>
            <pc:docMk/>
            <pc:sldMk cId="1789757832" sldId="330"/>
            <ac:spMk id="266" creationId="{00000000-0000-0000-0000-000000000000}"/>
          </ac:spMkLst>
        </pc:spChg>
      </pc:sldChg>
      <pc:sldChg chg="modSp add">
        <pc:chgData name="Cédric Millauriaux" userId="f4aefbae1c9d398b" providerId="LiveId" clId="{F3FC130F-9D5A-4312-A409-AC1341FB0C87}" dt="2018-09-18T15:08:32.607" v="11359" actId="20577"/>
        <pc:sldMkLst>
          <pc:docMk/>
          <pc:sldMk cId="3717954065" sldId="372"/>
        </pc:sldMkLst>
        <pc:spChg chg="mod">
          <ac:chgData name="Cédric Millauriaux" userId="f4aefbae1c9d398b" providerId="LiveId" clId="{F3FC130F-9D5A-4312-A409-AC1341FB0C87}" dt="2018-09-18T15:08:32.607" v="11359" actId="20577"/>
          <ac:spMkLst>
            <pc:docMk/>
            <pc:sldMk cId="3717954065" sldId="372"/>
            <ac:spMk id="6" creationId="{00000000-0000-0000-0000-000000000000}"/>
          </ac:spMkLst>
        </pc:spChg>
      </pc:sldChg>
      <pc:sldChg chg="modSp add">
        <pc:chgData name="Cédric Millauriaux" userId="f4aefbae1c9d398b" providerId="LiveId" clId="{F3FC130F-9D5A-4312-A409-AC1341FB0C87}" dt="2018-09-18T15:08:59.729" v="11470" actId="20577"/>
        <pc:sldMkLst>
          <pc:docMk/>
          <pc:sldMk cId="3642661173" sldId="373"/>
        </pc:sldMkLst>
        <pc:spChg chg="mod">
          <ac:chgData name="Cédric Millauriaux" userId="f4aefbae1c9d398b" providerId="LiveId" clId="{F3FC130F-9D5A-4312-A409-AC1341FB0C87}" dt="2018-09-18T15:08:59.729" v="11470" actId="20577"/>
          <ac:spMkLst>
            <pc:docMk/>
            <pc:sldMk cId="3642661173" sldId="373"/>
            <ac:spMk id="4" creationId="{00000000-0000-0000-0000-000000000000}"/>
          </ac:spMkLst>
        </pc:spChg>
        <pc:spChg chg="mod">
          <ac:chgData name="Cédric Millauriaux" userId="f4aefbae1c9d398b" providerId="LiveId" clId="{F3FC130F-9D5A-4312-A409-AC1341FB0C87}" dt="2018-09-18T15:08:36.001" v="11360"/>
          <ac:spMkLst>
            <pc:docMk/>
            <pc:sldMk cId="3642661173" sldId="373"/>
            <ac:spMk id="6" creationId="{00000000-0000-0000-0000-000000000000}"/>
          </ac:spMkLst>
        </pc:spChg>
      </pc:sldChg>
      <pc:sldMasterChg chg="delSldLayout">
        <pc:chgData name="Cédric Millauriaux" userId="f4aefbae1c9d398b" providerId="LiveId" clId="{F3FC130F-9D5A-4312-A409-AC1341FB0C87}" dt="2018-09-11T08:28:26.791" v="2169" actId="2696"/>
        <pc:sldMasterMkLst>
          <pc:docMk/>
          <pc:sldMasterMk cId="0" sldId="2147483674"/>
        </pc:sldMasterMkLst>
      </pc:sldMasterChg>
    </pc:docChg>
  </pc:docChgLst>
  <pc:docChgLst>
    <pc:chgData name="Cédric Millauriaux" userId="f4aefbae1c9d398b" providerId="LiveId" clId="{296B1A24-0266-4C6F-AFFB-DE46B1616E46}"/>
    <pc:docChg chg="undo custSel addSld delSld modSld sldOrd modSection">
      <pc:chgData name="Cédric Millauriaux" userId="f4aefbae1c9d398b" providerId="LiveId" clId="{296B1A24-0266-4C6F-AFFB-DE46B1616E46}" dt="2018-09-04T16:51:33.889" v="6362" actId="20577"/>
      <pc:docMkLst>
        <pc:docMk/>
      </pc:docMkLst>
      <pc:sldChg chg="modSp">
        <pc:chgData name="Cédric Millauriaux" userId="f4aefbae1c9d398b" providerId="LiveId" clId="{296B1A24-0266-4C6F-AFFB-DE46B1616E46}" dt="2018-09-04T13:12:14.482" v="106" actId="27636"/>
        <pc:sldMkLst>
          <pc:docMk/>
          <pc:sldMk cId="0" sldId="257"/>
        </pc:sldMkLst>
        <pc:spChg chg="mod">
          <ac:chgData name="Cédric Millauriaux" userId="f4aefbae1c9d398b" providerId="LiveId" clId="{296B1A24-0266-4C6F-AFFB-DE46B1616E46}" dt="2018-09-04T13:12:14.482" v="106" actId="27636"/>
          <ac:spMkLst>
            <pc:docMk/>
            <pc:sldMk cId="0" sldId="257"/>
            <ac:spMk id="263" creationId="{00000000-0000-0000-0000-000000000000}"/>
          </ac:spMkLst>
        </pc:spChg>
      </pc:sldChg>
      <pc:sldMasterChg chg="delSldLayout">
        <pc:chgData name="Cédric Millauriaux" userId="f4aefbae1c9d398b" providerId="LiveId" clId="{296B1A24-0266-4C6F-AFFB-DE46B1616E46}" dt="2018-09-04T13:56:59.721" v="1552" actId="2696"/>
        <pc:sldMasterMkLst>
          <pc:docMk/>
          <pc:sldMasterMk cId="0" sldId="2147483674"/>
        </pc:sldMasterMkLst>
      </pc:sldMasterChg>
    </pc:docChg>
  </pc:docChgLst>
  <pc:docChgLst>
    <pc:chgData name="Cédric Millauriaux" userId="f4aefbae1c9d398b" providerId="LiveId" clId="{C6D4F55B-3072-4992-8BB8-DC83EDA741CD}"/>
    <pc:docChg chg="undo custSel addSld delSld modSld sldOrd modSection">
      <pc:chgData name="Cédric Millauriaux" userId="f4aefbae1c9d398b" providerId="LiveId" clId="{C6D4F55B-3072-4992-8BB8-DC83EDA741CD}" dt="2018-09-22T11:41:38.763" v="20763" actId="20577"/>
      <pc:docMkLst>
        <pc:docMk/>
      </pc:docMkLst>
      <pc:sldChg chg="modSp">
        <pc:chgData name="Cédric Millauriaux" userId="f4aefbae1c9d398b" providerId="LiveId" clId="{C6D4F55B-3072-4992-8BB8-DC83EDA741CD}" dt="2018-09-18T15:10:53.383" v="19" actId="20577"/>
        <pc:sldMkLst>
          <pc:docMk/>
          <pc:sldMk cId="0" sldId="256"/>
        </pc:sldMkLst>
        <pc:spChg chg="mod">
          <ac:chgData name="Cédric Millauriaux" userId="f4aefbae1c9d398b" providerId="LiveId" clId="{C6D4F55B-3072-4992-8BB8-DC83EDA741CD}" dt="2018-09-18T15:10:53.383" v="19" actId="20577"/>
          <ac:spMkLst>
            <pc:docMk/>
            <pc:sldMk cId="0" sldId="256"/>
            <ac:spMk id="260" creationId="{00000000-0000-0000-0000-000000000000}"/>
          </ac:spMkLst>
        </pc:spChg>
      </pc:sldChg>
      <pc:sldChg chg="modSp">
        <pc:chgData name="Cédric Millauriaux" userId="f4aefbae1c9d398b" providerId="LiveId" clId="{C6D4F55B-3072-4992-8BB8-DC83EDA741CD}" dt="2018-09-22T11:41:38.763" v="20763" actId="20577"/>
        <pc:sldMkLst>
          <pc:docMk/>
          <pc:sldMk cId="0" sldId="257"/>
        </pc:sldMkLst>
        <pc:spChg chg="mod">
          <ac:chgData name="Cédric Millauriaux" userId="f4aefbae1c9d398b" providerId="LiveId" clId="{C6D4F55B-3072-4992-8BB8-DC83EDA741CD}" dt="2018-09-22T11:41:38.763" v="20763" actId="20577"/>
          <ac:spMkLst>
            <pc:docMk/>
            <pc:sldMk cId="0" sldId="257"/>
            <ac:spMk id="262" creationId="{00000000-0000-0000-0000-000000000000}"/>
          </ac:spMkLst>
        </pc:spChg>
      </pc:sldChg>
      <pc:sldChg chg="modSp add del">
        <pc:chgData name="Cédric Millauriaux" userId="f4aefbae1c9d398b" providerId="LiveId" clId="{C6D4F55B-3072-4992-8BB8-DC83EDA741CD}" dt="2018-09-19T08:22:26.769" v="5024" actId="20577"/>
        <pc:sldMkLst>
          <pc:docMk/>
          <pc:sldMk cId="164465628" sldId="263"/>
        </pc:sldMkLst>
        <pc:spChg chg="mod">
          <ac:chgData name="Cédric Millauriaux" userId="f4aefbae1c9d398b" providerId="LiveId" clId="{C6D4F55B-3072-4992-8BB8-DC83EDA741CD}" dt="2018-09-19T08:19:33.778" v="4737"/>
          <ac:spMkLst>
            <pc:docMk/>
            <pc:sldMk cId="164465628" sldId="263"/>
            <ac:spMk id="2" creationId="{00000000-0000-0000-0000-000000000000}"/>
          </ac:spMkLst>
        </pc:spChg>
        <pc:spChg chg="mod">
          <ac:chgData name="Cédric Millauriaux" userId="f4aefbae1c9d398b" providerId="LiveId" clId="{C6D4F55B-3072-4992-8BB8-DC83EDA741CD}" dt="2018-09-19T08:22:26.769" v="5024" actId="20577"/>
          <ac:spMkLst>
            <pc:docMk/>
            <pc:sldMk cId="164465628" sldId="263"/>
            <ac:spMk id="3" creationId="{00000000-0000-0000-0000-000000000000}"/>
          </ac:spMkLst>
        </pc:spChg>
        <pc:spChg chg="mod">
          <ac:chgData name="Cédric Millauriaux" userId="f4aefbae1c9d398b" providerId="LiveId" clId="{C6D4F55B-3072-4992-8BB8-DC83EDA741CD}" dt="2018-09-19T08:19:38.079" v="4738"/>
          <ac:spMkLst>
            <pc:docMk/>
            <pc:sldMk cId="164465628" sldId="263"/>
            <ac:spMk id="4" creationId="{00000000-0000-0000-0000-000000000000}"/>
          </ac:spMkLst>
        </pc:spChg>
      </pc:sldChg>
      <pc:sldChg chg="modSp">
        <pc:chgData name="Cédric Millauriaux" userId="f4aefbae1c9d398b" providerId="LiveId" clId="{C6D4F55B-3072-4992-8BB8-DC83EDA741CD}" dt="2018-09-22T11:40:20.084" v="20745"/>
        <pc:sldMkLst>
          <pc:docMk/>
          <pc:sldMk cId="1157289798" sldId="280"/>
        </pc:sldMkLst>
        <pc:spChg chg="mod">
          <ac:chgData name="Cédric Millauriaux" userId="f4aefbae1c9d398b" providerId="LiveId" clId="{C6D4F55B-3072-4992-8BB8-DC83EDA741CD}" dt="2018-09-22T11:39:02.992" v="20744" actId="20577"/>
          <ac:spMkLst>
            <pc:docMk/>
            <pc:sldMk cId="1157289798" sldId="280"/>
            <ac:spMk id="6" creationId="{00000000-0000-0000-0000-000000000000}"/>
          </ac:spMkLst>
        </pc:spChg>
        <pc:spChg chg="mod">
          <ac:chgData name="Cédric Millauriaux" userId="f4aefbae1c9d398b" providerId="LiveId" clId="{C6D4F55B-3072-4992-8BB8-DC83EDA741CD}" dt="2018-09-22T11:40:20.084" v="20745"/>
          <ac:spMkLst>
            <pc:docMk/>
            <pc:sldMk cId="1157289798" sldId="280"/>
            <ac:spMk id="7" creationId="{00000000-0000-0000-0000-000000000000}"/>
          </ac:spMkLst>
        </pc:spChg>
      </pc:sldChg>
      <pc:sldChg chg="modSp">
        <pc:chgData name="Cédric Millauriaux" userId="f4aefbae1c9d398b" providerId="LiveId" clId="{C6D4F55B-3072-4992-8BB8-DC83EDA741CD}" dt="2018-09-18T15:35:08.753" v="877" actId="20577"/>
        <pc:sldMkLst>
          <pc:docMk/>
          <pc:sldMk cId="1020086204" sldId="326"/>
        </pc:sldMkLst>
        <pc:spChg chg="mod">
          <ac:chgData name="Cédric Millauriaux" userId="f4aefbae1c9d398b" providerId="LiveId" clId="{C6D4F55B-3072-4992-8BB8-DC83EDA741CD}" dt="2018-09-18T15:27:58.938" v="446" actId="20577"/>
          <ac:spMkLst>
            <pc:docMk/>
            <pc:sldMk cId="1020086204" sldId="326"/>
            <ac:spMk id="264" creationId="{00000000-0000-0000-0000-000000000000}"/>
          </ac:spMkLst>
        </pc:spChg>
        <pc:spChg chg="mod">
          <ac:chgData name="Cédric Millauriaux" userId="f4aefbae1c9d398b" providerId="LiveId" clId="{C6D4F55B-3072-4992-8BB8-DC83EDA741CD}" dt="2018-09-18T15:27:49.384" v="420"/>
          <ac:spMkLst>
            <pc:docMk/>
            <pc:sldMk cId="1020086204" sldId="326"/>
            <ac:spMk id="265" creationId="{00000000-0000-0000-0000-000000000000}"/>
          </ac:spMkLst>
        </pc:spChg>
        <pc:spChg chg="mod">
          <ac:chgData name="Cédric Millauriaux" userId="f4aefbae1c9d398b" providerId="LiveId" clId="{C6D4F55B-3072-4992-8BB8-DC83EDA741CD}" dt="2018-09-18T15:35:08.753" v="877" actId="20577"/>
          <ac:spMkLst>
            <pc:docMk/>
            <pc:sldMk cId="1020086204" sldId="326"/>
            <ac:spMk id="266" creationId="{00000000-0000-0000-0000-000000000000}"/>
          </ac:spMkLst>
        </pc:spChg>
      </pc:sldChg>
      <pc:sldChg chg="modSp ord">
        <pc:chgData name="Cédric Millauriaux" userId="f4aefbae1c9d398b" providerId="LiveId" clId="{C6D4F55B-3072-4992-8BB8-DC83EDA741CD}" dt="2018-09-18T15:45:41.417" v="2538" actId="20577"/>
        <pc:sldMkLst>
          <pc:docMk/>
          <pc:sldMk cId="1789757832" sldId="330"/>
        </pc:sldMkLst>
        <pc:spChg chg="mod">
          <ac:chgData name="Cédric Millauriaux" userId="f4aefbae1c9d398b" providerId="LiveId" clId="{C6D4F55B-3072-4992-8BB8-DC83EDA741CD}" dt="2018-09-18T15:43:43.761" v="1974"/>
          <ac:spMkLst>
            <pc:docMk/>
            <pc:sldMk cId="1789757832" sldId="330"/>
            <ac:spMk id="264" creationId="{00000000-0000-0000-0000-000000000000}"/>
          </ac:spMkLst>
        </pc:spChg>
        <pc:spChg chg="mod">
          <ac:chgData name="Cédric Millauriaux" userId="f4aefbae1c9d398b" providerId="LiveId" clId="{C6D4F55B-3072-4992-8BB8-DC83EDA741CD}" dt="2018-09-18T15:43:39.311" v="1973"/>
          <ac:spMkLst>
            <pc:docMk/>
            <pc:sldMk cId="1789757832" sldId="330"/>
            <ac:spMk id="265" creationId="{00000000-0000-0000-0000-000000000000}"/>
          </ac:spMkLst>
        </pc:spChg>
        <pc:spChg chg="mod">
          <ac:chgData name="Cédric Millauriaux" userId="f4aefbae1c9d398b" providerId="LiveId" clId="{C6D4F55B-3072-4992-8BB8-DC83EDA741CD}" dt="2018-09-18T15:45:41.417" v="2538" actId="20577"/>
          <ac:spMkLst>
            <pc:docMk/>
            <pc:sldMk cId="1789757832" sldId="330"/>
            <ac:spMk id="266" creationId="{00000000-0000-0000-0000-000000000000}"/>
          </ac:spMkLst>
        </pc:spChg>
      </pc:sldChg>
      <pc:sldChg chg="modSp">
        <pc:chgData name="Cédric Millauriaux" userId="f4aefbae1c9d398b" providerId="LiveId" clId="{C6D4F55B-3072-4992-8BB8-DC83EDA741CD}" dt="2018-09-18T16:00:52.650" v="2651" actId="20577"/>
        <pc:sldMkLst>
          <pc:docMk/>
          <pc:sldMk cId="3717954065" sldId="372"/>
        </pc:sldMkLst>
        <pc:spChg chg="mod">
          <ac:chgData name="Cédric Millauriaux" userId="f4aefbae1c9d398b" providerId="LiveId" clId="{C6D4F55B-3072-4992-8BB8-DC83EDA741CD}" dt="2018-09-18T16:00:52.650" v="2651" actId="20577"/>
          <ac:spMkLst>
            <pc:docMk/>
            <pc:sldMk cId="3717954065" sldId="372"/>
            <ac:spMk id="6" creationId="{00000000-0000-0000-0000-000000000000}"/>
          </ac:spMkLst>
        </pc:spChg>
        <pc:spChg chg="mod">
          <ac:chgData name="Cédric Millauriaux" userId="f4aefbae1c9d398b" providerId="LiveId" clId="{C6D4F55B-3072-4992-8BB8-DC83EDA741CD}" dt="2018-09-18T15:59:39.236" v="2594"/>
          <ac:spMkLst>
            <pc:docMk/>
            <pc:sldMk cId="3717954065" sldId="372"/>
            <ac:spMk id="7" creationId="{00000000-0000-0000-0000-000000000000}"/>
          </ac:spMkLst>
        </pc:spChg>
      </pc:sldChg>
      <pc:sldChg chg="modSp">
        <pc:chgData name="Cédric Millauriaux" userId="f4aefbae1c9d398b" providerId="LiveId" clId="{C6D4F55B-3072-4992-8BB8-DC83EDA741CD}" dt="2018-09-18T16:00:57.962" v="2672" actId="20577"/>
        <pc:sldMkLst>
          <pc:docMk/>
          <pc:sldMk cId="3642661173" sldId="373"/>
        </pc:sldMkLst>
        <pc:spChg chg="mod">
          <ac:chgData name="Cédric Millauriaux" userId="f4aefbae1c9d398b" providerId="LiveId" clId="{C6D4F55B-3072-4992-8BB8-DC83EDA741CD}" dt="2018-09-18T16:00:57.962" v="2672" actId="20577"/>
          <ac:spMkLst>
            <pc:docMk/>
            <pc:sldMk cId="3642661173" sldId="373"/>
            <ac:spMk id="6" creationId="{00000000-0000-0000-0000-000000000000}"/>
          </ac:spMkLst>
        </pc:spChg>
        <pc:spChg chg="mod">
          <ac:chgData name="Cédric Millauriaux" userId="f4aefbae1c9d398b" providerId="LiveId" clId="{C6D4F55B-3072-4992-8BB8-DC83EDA741CD}" dt="2018-09-18T15:59:57.128" v="2628"/>
          <ac:spMkLst>
            <pc:docMk/>
            <pc:sldMk cId="3642661173" sldId="373"/>
            <ac:spMk id="7" creationId="{00000000-0000-0000-0000-000000000000}"/>
          </ac:spMkLst>
        </pc:spChg>
      </pc:sldChg>
      <pc:sldChg chg="addSp delSp modSp add">
        <pc:chgData name="Cédric Millauriaux" userId="f4aefbae1c9d398b" providerId="LiveId" clId="{C6D4F55B-3072-4992-8BB8-DC83EDA741CD}" dt="2018-09-18T15:42:41.923" v="1849" actId="14100"/>
        <pc:sldMkLst>
          <pc:docMk/>
          <pc:sldMk cId="3989482845" sldId="374"/>
        </pc:sldMkLst>
        <pc:spChg chg="add mod">
          <ac:chgData name="Cédric Millauriaux" userId="f4aefbae1c9d398b" providerId="LiveId" clId="{C6D4F55B-3072-4992-8BB8-DC83EDA741CD}" dt="2018-09-18T15:38:16.601" v="943" actId="1076"/>
          <ac:spMkLst>
            <pc:docMk/>
            <pc:sldMk cId="3989482845" sldId="374"/>
            <ac:spMk id="5" creationId="{537F9A7C-DF9A-49A6-A915-6C639A2D4FA5}"/>
          </ac:spMkLst>
        </pc:spChg>
        <pc:spChg chg="add mod">
          <ac:chgData name="Cédric Millauriaux" userId="f4aefbae1c9d398b" providerId="LiveId" clId="{C6D4F55B-3072-4992-8BB8-DC83EDA741CD}" dt="2018-09-18T15:38:12.715" v="942" actId="1076"/>
          <ac:spMkLst>
            <pc:docMk/>
            <pc:sldMk cId="3989482845" sldId="374"/>
            <ac:spMk id="6" creationId="{FE924007-8BCE-4FDF-A283-D79C80C906FB}"/>
          </ac:spMkLst>
        </pc:spChg>
        <pc:spChg chg="add mod">
          <ac:chgData name="Cédric Millauriaux" userId="f4aefbae1c9d398b" providerId="LiveId" clId="{C6D4F55B-3072-4992-8BB8-DC83EDA741CD}" dt="2018-09-18T15:37:39.438" v="918" actId="1076"/>
          <ac:spMkLst>
            <pc:docMk/>
            <pc:sldMk cId="3989482845" sldId="374"/>
            <ac:spMk id="7" creationId="{84BD91CB-718A-4823-9ED4-5F984F7333CC}"/>
          </ac:spMkLst>
        </pc:spChg>
        <pc:spChg chg="add mod">
          <ac:chgData name="Cédric Millauriaux" userId="f4aefbae1c9d398b" providerId="LiveId" clId="{C6D4F55B-3072-4992-8BB8-DC83EDA741CD}" dt="2018-09-18T15:42:41.923" v="1849" actId="14100"/>
          <ac:spMkLst>
            <pc:docMk/>
            <pc:sldMk cId="3989482845" sldId="374"/>
            <ac:spMk id="18" creationId="{7FFBA213-EDA2-44CB-9C23-DBC9EE41A970}"/>
          </ac:spMkLst>
        </pc:spChg>
        <pc:spChg chg="del">
          <ac:chgData name="Cédric Millauriaux" userId="f4aefbae1c9d398b" providerId="LiveId" clId="{C6D4F55B-3072-4992-8BB8-DC83EDA741CD}" dt="2018-09-18T15:35:18.297" v="879" actId="478"/>
          <ac:spMkLst>
            <pc:docMk/>
            <pc:sldMk cId="3989482845" sldId="374"/>
            <ac:spMk id="266" creationId="{00000000-0000-0000-0000-000000000000}"/>
          </ac:spMkLst>
        </pc:spChg>
        <pc:cxnChg chg="add mod">
          <ac:chgData name="Cédric Millauriaux" userId="f4aefbae1c9d398b" providerId="LiveId" clId="{C6D4F55B-3072-4992-8BB8-DC83EDA741CD}" dt="2018-09-18T15:38:16.601" v="943" actId="1076"/>
          <ac:cxnSpMkLst>
            <pc:docMk/>
            <pc:sldMk cId="3989482845" sldId="374"/>
            <ac:cxnSpMk id="8" creationId="{E9CF063B-86C9-43EF-A278-636066D7CC1A}"/>
          </ac:cxnSpMkLst>
        </pc:cxnChg>
        <pc:cxnChg chg="add mod">
          <ac:chgData name="Cédric Millauriaux" userId="f4aefbae1c9d398b" providerId="LiveId" clId="{C6D4F55B-3072-4992-8BB8-DC83EDA741CD}" dt="2018-09-18T15:38:23.784" v="946" actId="14100"/>
          <ac:cxnSpMkLst>
            <pc:docMk/>
            <pc:sldMk cId="3989482845" sldId="374"/>
            <ac:cxnSpMk id="15" creationId="{50BD3462-DB92-4939-B84C-C99A54790434}"/>
          </ac:cxnSpMkLst>
        </pc:cxnChg>
      </pc:sldChg>
      <pc:sldChg chg="modSp add ord">
        <pc:chgData name="Cédric Millauriaux" userId="f4aefbae1c9d398b" providerId="LiveId" clId="{C6D4F55B-3072-4992-8BB8-DC83EDA741CD}" dt="2018-09-18T15:39:47.115" v="1279" actId="313"/>
        <pc:sldMkLst>
          <pc:docMk/>
          <pc:sldMk cId="701676841" sldId="375"/>
        </pc:sldMkLst>
        <pc:spChg chg="mod">
          <ac:chgData name="Cédric Millauriaux" userId="f4aefbae1c9d398b" providerId="LiveId" clId="{C6D4F55B-3072-4992-8BB8-DC83EDA741CD}" dt="2018-09-18T15:39:47.115" v="1279" actId="313"/>
          <ac:spMkLst>
            <pc:docMk/>
            <pc:sldMk cId="701676841" sldId="375"/>
            <ac:spMk id="266" creationId="{00000000-0000-0000-0000-000000000000}"/>
          </ac:spMkLst>
        </pc:spChg>
      </pc:sldChg>
      <pc:sldChg chg="modSp add">
        <pc:chgData name="Cédric Millauriaux" userId="f4aefbae1c9d398b" providerId="LiveId" clId="{C6D4F55B-3072-4992-8BB8-DC83EDA741CD}" dt="2018-09-18T15:40:52.668" v="1644" actId="20577"/>
        <pc:sldMkLst>
          <pc:docMk/>
          <pc:sldMk cId="1405246951" sldId="376"/>
        </pc:sldMkLst>
        <pc:spChg chg="mod">
          <ac:chgData name="Cédric Millauriaux" userId="f4aefbae1c9d398b" providerId="LiveId" clId="{C6D4F55B-3072-4992-8BB8-DC83EDA741CD}" dt="2018-09-18T15:40:52.668" v="1644" actId="20577"/>
          <ac:spMkLst>
            <pc:docMk/>
            <pc:sldMk cId="1405246951" sldId="376"/>
            <ac:spMk id="266" creationId="{00000000-0000-0000-0000-000000000000}"/>
          </ac:spMkLst>
        </pc:spChg>
      </pc:sldChg>
      <pc:sldChg chg="modSp add">
        <pc:chgData name="Cédric Millauriaux" userId="f4aefbae1c9d398b" providerId="LiveId" clId="{C6D4F55B-3072-4992-8BB8-DC83EDA741CD}" dt="2018-09-18T15:43:19.985" v="1971" actId="20577"/>
        <pc:sldMkLst>
          <pc:docMk/>
          <pc:sldMk cId="2518037360" sldId="377"/>
        </pc:sldMkLst>
        <pc:spChg chg="mod">
          <ac:chgData name="Cédric Millauriaux" userId="f4aefbae1c9d398b" providerId="LiveId" clId="{C6D4F55B-3072-4992-8BB8-DC83EDA741CD}" dt="2018-09-18T15:43:19.985" v="1971" actId="20577"/>
          <ac:spMkLst>
            <pc:docMk/>
            <pc:sldMk cId="2518037360" sldId="377"/>
            <ac:spMk id="266" creationId="{00000000-0000-0000-0000-000000000000}"/>
          </ac:spMkLst>
        </pc:spChg>
      </pc:sldChg>
      <pc:sldChg chg="addSp modSp add">
        <pc:chgData name="Cédric Millauriaux" userId="f4aefbae1c9d398b" providerId="LiveId" clId="{C6D4F55B-3072-4992-8BB8-DC83EDA741CD}" dt="2018-09-18T16:04:18.353" v="2781" actId="1076"/>
        <pc:sldMkLst>
          <pc:docMk/>
          <pc:sldMk cId="1325532349" sldId="380"/>
        </pc:sldMkLst>
        <pc:spChg chg="mod">
          <ac:chgData name="Cédric Millauriaux" userId="f4aefbae1c9d398b" providerId="LiveId" clId="{C6D4F55B-3072-4992-8BB8-DC83EDA741CD}" dt="2018-09-18T16:02:56.002" v="2710" actId="20577"/>
          <ac:spMkLst>
            <pc:docMk/>
            <pc:sldMk cId="1325532349" sldId="380"/>
            <ac:spMk id="264" creationId="{00000000-0000-0000-0000-000000000000}"/>
          </ac:spMkLst>
        </pc:spChg>
        <pc:spChg chg="mod">
          <ac:chgData name="Cédric Millauriaux" userId="f4aefbae1c9d398b" providerId="LiveId" clId="{C6D4F55B-3072-4992-8BB8-DC83EDA741CD}" dt="2018-09-18T16:03:07.731" v="2772" actId="20577"/>
          <ac:spMkLst>
            <pc:docMk/>
            <pc:sldMk cId="1325532349" sldId="380"/>
            <ac:spMk id="266" creationId="{00000000-0000-0000-0000-000000000000}"/>
          </ac:spMkLst>
        </pc:spChg>
        <pc:picChg chg="add mod">
          <ac:chgData name="Cédric Millauriaux" userId="f4aefbae1c9d398b" providerId="LiveId" clId="{C6D4F55B-3072-4992-8BB8-DC83EDA741CD}" dt="2018-09-18T16:04:18.353" v="2781" actId="1076"/>
          <ac:picMkLst>
            <pc:docMk/>
            <pc:sldMk cId="1325532349" sldId="380"/>
            <ac:picMk id="1026" creationId="{A8427201-56CF-45B5-8667-24E188F5084E}"/>
          </ac:picMkLst>
        </pc:picChg>
        <pc:picChg chg="add mod">
          <ac:chgData name="Cédric Millauriaux" userId="f4aefbae1c9d398b" providerId="LiveId" clId="{C6D4F55B-3072-4992-8BB8-DC83EDA741CD}" dt="2018-09-18T16:03:53.575" v="2779" actId="1076"/>
          <ac:picMkLst>
            <pc:docMk/>
            <pc:sldMk cId="1325532349" sldId="380"/>
            <ac:picMk id="1028" creationId="{B37D6C9D-A9AA-4CC8-B679-97AD7CD4C12B}"/>
          </ac:picMkLst>
        </pc:picChg>
      </pc:sldChg>
      <pc:sldChg chg="addSp delSp modSp add">
        <pc:chgData name="Cédric Millauriaux" userId="f4aefbae1c9d398b" providerId="LiveId" clId="{C6D4F55B-3072-4992-8BB8-DC83EDA741CD}" dt="2018-09-19T07:40:26.446" v="3528" actId="1038"/>
        <pc:sldMkLst>
          <pc:docMk/>
          <pc:sldMk cId="2241010303" sldId="381"/>
        </pc:sldMkLst>
        <pc:spChg chg="add mod">
          <ac:chgData name="Cédric Millauriaux" userId="f4aefbae1c9d398b" providerId="LiveId" clId="{C6D4F55B-3072-4992-8BB8-DC83EDA741CD}" dt="2018-09-19T07:39:28.885" v="3491" actId="14100"/>
          <ac:spMkLst>
            <pc:docMk/>
            <pc:sldMk cId="2241010303" sldId="381"/>
            <ac:spMk id="5" creationId="{019CF00A-6564-45C3-8D4A-2FF59A28BDEF}"/>
          </ac:spMkLst>
        </pc:spChg>
        <pc:spChg chg="add mod">
          <ac:chgData name="Cédric Millauriaux" userId="f4aefbae1c9d398b" providerId="LiveId" clId="{C6D4F55B-3072-4992-8BB8-DC83EDA741CD}" dt="2018-09-19T07:39:24.349" v="3490" actId="14100"/>
          <ac:spMkLst>
            <pc:docMk/>
            <pc:sldMk cId="2241010303" sldId="381"/>
            <ac:spMk id="6" creationId="{7ECBAD2F-46B1-48A8-AB2C-32137B7F8A75}"/>
          </ac:spMkLst>
        </pc:spChg>
        <pc:spChg chg="add mod">
          <ac:chgData name="Cédric Millauriaux" userId="f4aefbae1c9d398b" providerId="LiveId" clId="{C6D4F55B-3072-4992-8BB8-DC83EDA741CD}" dt="2018-09-19T07:39:42.710" v="3502" actId="20577"/>
          <ac:spMkLst>
            <pc:docMk/>
            <pc:sldMk cId="2241010303" sldId="381"/>
            <ac:spMk id="7" creationId="{5AC4ECEC-B94A-4C06-B67D-B4D6865DC4D2}"/>
          </ac:spMkLst>
        </pc:spChg>
        <pc:spChg chg="add mod">
          <ac:chgData name="Cédric Millauriaux" userId="f4aefbae1c9d398b" providerId="LiveId" clId="{C6D4F55B-3072-4992-8BB8-DC83EDA741CD}" dt="2018-09-19T07:39:45.342" v="3508" actId="20577"/>
          <ac:spMkLst>
            <pc:docMk/>
            <pc:sldMk cId="2241010303" sldId="381"/>
            <ac:spMk id="8" creationId="{F395F204-F0DF-46DF-B5BF-BE6E2CFCB721}"/>
          </ac:spMkLst>
        </pc:spChg>
        <pc:spChg chg="add mod">
          <ac:chgData name="Cédric Millauriaux" userId="f4aefbae1c9d398b" providerId="LiveId" clId="{C6D4F55B-3072-4992-8BB8-DC83EDA741CD}" dt="2018-09-19T07:40:16.511" v="3521" actId="20577"/>
          <ac:spMkLst>
            <pc:docMk/>
            <pc:sldMk cId="2241010303" sldId="381"/>
            <ac:spMk id="9" creationId="{DECA19D6-F1E0-463C-8CE4-1CEC8B5D55C8}"/>
          </ac:spMkLst>
        </pc:spChg>
        <pc:spChg chg="add del mod">
          <ac:chgData name="Cédric Millauriaux" userId="f4aefbae1c9d398b" providerId="LiveId" clId="{C6D4F55B-3072-4992-8BB8-DC83EDA741CD}" dt="2018-09-19T07:40:17.175" v="3522" actId="478"/>
          <ac:spMkLst>
            <pc:docMk/>
            <pc:sldMk cId="2241010303" sldId="381"/>
            <ac:spMk id="10" creationId="{9EAD0F86-C7DD-4DDD-AA9A-DDE8D31F8772}"/>
          </ac:spMkLst>
        </pc:spChg>
        <pc:spChg chg="add mod">
          <ac:chgData name="Cédric Millauriaux" userId="f4aefbae1c9d398b" providerId="LiveId" clId="{C6D4F55B-3072-4992-8BB8-DC83EDA741CD}" dt="2018-09-19T07:40:21.745" v="3524" actId="1076"/>
          <ac:spMkLst>
            <pc:docMk/>
            <pc:sldMk cId="2241010303" sldId="381"/>
            <ac:spMk id="11" creationId="{AA6DF48E-E4FC-416D-BB36-BDFB850C1203}"/>
          </ac:spMkLst>
        </pc:spChg>
        <pc:spChg chg="add mod">
          <ac:chgData name="Cédric Millauriaux" userId="f4aefbae1c9d398b" providerId="LiveId" clId="{C6D4F55B-3072-4992-8BB8-DC83EDA741CD}" dt="2018-09-19T07:40:26.446" v="3528" actId="1038"/>
          <ac:spMkLst>
            <pc:docMk/>
            <pc:sldMk cId="2241010303" sldId="381"/>
            <ac:spMk id="12" creationId="{D4980F1A-CF4C-4222-B875-EA2D9FDD76B0}"/>
          </ac:spMkLst>
        </pc:spChg>
        <pc:spChg chg="add mod">
          <ac:chgData name="Cédric Millauriaux" userId="f4aefbae1c9d398b" providerId="LiveId" clId="{C6D4F55B-3072-4992-8BB8-DC83EDA741CD}" dt="2018-09-19T07:40:26.446" v="3528" actId="1038"/>
          <ac:spMkLst>
            <pc:docMk/>
            <pc:sldMk cId="2241010303" sldId="381"/>
            <ac:spMk id="13" creationId="{3F1B45C3-4B52-4BE9-898D-E988B8199743}"/>
          </ac:spMkLst>
        </pc:spChg>
        <pc:spChg chg="mod">
          <ac:chgData name="Cédric Millauriaux" userId="f4aefbae1c9d398b" providerId="LiveId" clId="{C6D4F55B-3072-4992-8BB8-DC83EDA741CD}" dt="2018-09-19T07:39:19.296" v="3489" actId="1035"/>
          <ac:spMkLst>
            <pc:docMk/>
            <pc:sldMk cId="2241010303" sldId="381"/>
            <ac:spMk id="266" creationId="{00000000-0000-0000-0000-000000000000}"/>
          </ac:spMkLst>
        </pc:spChg>
        <pc:picChg chg="del">
          <ac:chgData name="Cédric Millauriaux" userId="f4aefbae1c9d398b" providerId="LiveId" clId="{C6D4F55B-3072-4992-8BB8-DC83EDA741CD}" dt="2018-09-18T16:04:25.089" v="2783" actId="478"/>
          <ac:picMkLst>
            <pc:docMk/>
            <pc:sldMk cId="2241010303" sldId="381"/>
            <ac:picMk id="1026" creationId="{A8427201-56CF-45B5-8667-24E188F5084E}"/>
          </ac:picMkLst>
        </pc:picChg>
        <pc:picChg chg="del">
          <ac:chgData name="Cédric Millauriaux" userId="f4aefbae1c9d398b" providerId="LiveId" clId="{C6D4F55B-3072-4992-8BB8-DC83EDA741CD}" dt="2018-09-18T16:04:25.643" v="2784" actId="478"/>
          <ac:picMkLst>
            <pc:docMk/>
            <pc:sldMk cId="2241010303" sldId="381"/>
            <ac:picMk id="1028" creationId="{B37D6C9D-A9AA-4CC8-B679-97AD7CD4C12B}"/>
          </ac:picMkLst>
        </pc:picChg>
      </pc:sldChg>
      <pc:sldChg chg="modSp add ord">
        <pc:chgData name="Cédric Millauriaux" userId="f4aefbae1c9d398b" providerId="LiveId" clId="{C6D4F55B-3072-4992-8BB8-DC83EDA741CD}" dt="2018-09-18T16:07:09.949" v="3378"/>
        <pc:sldMkLst>
          <pc:docMk/>
          <pc:sldMk cId="3421312640" sldId="382"/>
        </pc:sldMkLst>
        <pc:spChg chg="mod">
          <ac:chgData name="Cédric Millauriaux" userId="f4aefbae1c9d398b" providerId="LiveId" clId="{C6D4F55B-3072-4992-8BB8-DC83EDA741CD}" dt="2018-09-18T16:07:09.949" v="3378"/>
          <ac:spMkLst>
            <pc:docMk/>
            <pc:sldMk cId="3421312640" sldId="382"/>
            <ac:spMk id="264" creationId="{00000000-0000-0000-0000-000000000000}"/>
          </ac:spMkLst>
        </pc:spChg>
        <pc:spChg chg="mod">
          <ac:chgData name="Cédric Millauriaux" userId="f4aefbae1c9d398b" providerId="LiveId" clId="{C6D4F55B-3072-4992-8BB8-DC83EDA741CD}" dt="2018-09-18T16:06:56.594" v="3377" actId="20577"/>
          <ac:spMkLst>
            <pc:docMk/>
            <pc:sldMk cId="3421312640" sldId="382"/>
            <ac:spMk id="266" creationId="{00000000-0000-0000-0000-000000000000}"/>
          </ac:spMkLst>
        </pc:spChg>
      </pc:sldChg>
      <pc:sldChg chg="addSp delSp modSp add">
        <pc:chgData name="Cédric Millauriaux" userId="f4aefbae1c9d398b" providerId="LiveId" clId="{C6D4F55B-3072-4992-8BB8-DC83EDA741CD}" dt="2018-09-19T07:45:54.519" v="4043" actId="20577"/>
        <pc:sldMkLst>
          <pc:docMk/>
          <pc:sldMk cId="29994865" sldId="383"/>
        </pc:sldMkLst>
        <pc:spChg chg="del">
          <ac:chgData name="Cédric Millauriaux" userId="f4aefbae1c9d398b" providerId="LiveId" clId="{C6D4F55B-3072-4992-8BB8-DC83EDA741CD}" dt="2018-09-19T07:42:53.910" v="3668" actId="478"/>
          <ac:spMkLst>
            <pc:docMk/>
            <pc:sldMk cId="29994865" sldId="383"/>
            <ac:spMk id="5" creationId="{019CF00A-6564-45C3-8D4A-2FF59A28BDEF}"/>
          </ac:spMkLst>
        </pc:spChg>
        <pc:spChg chg="del">
          <ac:chgData name="Cédric Millauriaux" userId="f4aefbae1c9d398b" providerId="LiveId" clId="{C6D4F55B-3072-4992-8BB8-DC83EDA741CD}" dt="2018-09-19T07:42:53.910" v="3668" actId="478"/>
          <ac:spMkLst>
            <pc:docMk/>
            <pc:sldMk cId="29994865" sldId="383"/>
            <ac:spMk id="6" creationId="{7ECBAD2F-46B1-48A8-AB2C-32137B7F8A75}"/>
          </ac:spMkLst>
        </pc:spChg>
        <pc:spChg chg="del">
          <ac:chgData name="Cédric Millauriaux" userId="f4aefbae1c9d398b" providerId="LiveId" clId="{C6D4F55B-3072-4992-8BB8-DC83EDA741CD}" dt="2018-09-19T07:42:53.910" v="3668" actId="478"/>
          <ac:spMkLst>
            <pc:docMk/>
            <pc:sldMk cId="29994865" sldId="383"/>
            <ac:spMk id="7" creationId="{5AC4ECEC-B94A-4C06-B67D-B4D6865DC4D2}"/>
          </ac:spMkLst>
        </pc:spChg>
        <pc:spChg chg="del">
          <ac:chgData name="Cédric Millauriaux" userId="f4aefbae1c9d398b" providerId="LiveId" clId="{C6D4F55B-3072-4992-8BB8-DC83EDA741CD}" dt="2018-09-19T07:42:53.910" v="3668" actId="478"/>
          <ac:spMkLst>
            <pc:docMk/>
            <pc:sldMk cId="29994865" sldId="383"/>
            <ac:spMk id="8" creationId="{F395F204-F0DF-46DF-B5BF-BE6E2CFCB721}"/>
          </ac:spMkLst>
        </pc:spChg>
        <pc:spChg chg="del">
          <ac:chgData name="Cédric Millauriaux" userId="f4aefbae1c9d398b" providerId="LiveId" clId="{C6D4F55B-3072-4992-8BB8-DC83EDA741CD}" dt="2018-09-19T07:42:53.910" v="3668" actId="478"/>
          <ac:spMkLst>
            <pc:docMk/>
            <pc:sldMk cId="29994865" sldId="383"/>
            <ac:spMk id="9" creationId="{DECA19D6-F1E0-463C-8CE4-1CEC8B5D55C8}"/>
          </ac:spMkLst>
        </pc:spChg>
        <pc:spChg chg="del">
          <ac:chgData name="Cédric Millauriaux" userId="f4aefbae1c9d398b" providerId="LiveId" clId="{C6D4F55B-3072-4992-8BB8-DC83EDA741CD}" dt="2018-09-19T07:42:53.910" v="3668" actId="478"/>
          <ac:spMkLst>
            <pc:docMk/>
            <pc:sldMk cId="29994865" sldId="383"/>
            <ac:spMk id="11" creationId="{AA6DF48E-E4FC-416D-BB36-BDFB850C1203}"/>
          </ac:spMkLst>
        </pc:spChg>
        <pc:spChg chg="del">
          <ac:chgData name="Cédric Millauriaux" userId="f4aefbae1c9d398b" providerId="LiveId" clId="{C6D4F55B-3072-4992-8BB8-DC83EDA741CD}" dt="2018-09-19T07:42:53.910" v="3668" actId="478"/>
          <ac:spMkLst>
            <pc:docMk/>
            <pc:sldMk cId="29994865" sldId="383"/>
            <ac:spMk id="12" creationId="{D4980F1A-CF4C-4222-B875-EA2D9FDD76B0}"/>
          </ac:spMkLst>
        </pc:spChg>
        <pc:spChg chg="del">
          <ac:chgData name="Cédric Millauriaux" userId="f4aefbae1c9d398b" providerId="LiveId" clId="{C6D4F55B-3072-4992-8BB8-DC83EDA741CD}" dt="2018-09-19T07:42:53.910" v="3668" actId="478"/>
          <ac:spMkLst>
            <pc:docMk/>
            <pc:sldMk cId="29994865" sldId="383"/>
            <ac:spMk id="13" creationId="{3F1B45C3-4B52-4BE9-898D-E988B8199743}"/>
          </ac:spMkLst>
        </pc:spChg>
        <pc:spChg chg="add mod">
          <ac:chgData name="Cédric Millauriaux" userId="f4aefbae1c9d398b" providerId="LiveId" clId="{C6D4F55B-3072-4992-8BB8-DC83EDA741CD}" dt="2018-09-19T07:45:54.519" v="4043" actId="20577"/>
          <ac:spMkLst>
            <pc:docMk/>
            <pc:sldMk cId="29994865" sldId="383"/>
            <ac:spMk id="14" creationId="{FCAA5DD7-A560-4A20-B1D3-E46C59F35CB6}"/>
          </ac:spMkLst>
        </pc:spChg>
        <pc:spChg chg="del mod">
          <ac:chgData name="Cédric Millauriaux" userId="f4aefbae1c9d398b" providerId="LiveId" clId="{C6D4F55B-3072-4992-8BB8-DC83EDA741CD}" dt="2018-09-19T07:43:50.168" v="3672" actId="478"/>
          <ac:spMkLst>
            <pc:docMk/>
            <pc:sldMk cId="29994865" sldId="383"/>
            <ac:spMk id="266" creationId="{00000000-0000-0000-0000-000000000000}"/>
          </ac:spMkLst>
        </pc:spChg>
      </pc:sldChg>
      <pc:sldChg chg="addSp modSp add">
        <pc:chgData name="Cédric Millauriaux" userId="f4aefbae1c9d398b" providerId="LiveId" clId="{C6D4F55B-3072-4992-8BB8-DC83EDA741CD}" dt="2018-09-19T07:53:14.604" v="4246" actId="1076"/>
        <pc:sldMkLst>
          <pc:docMk/>
          <pc:sldMk cId="1162271486" sldId="384"/>
        </pc:sldMkLst>
        <pc:spChg chg="mod">
          <ac:chgData name="Cédric Millauriaux" userId="f4aefbae1c9d398b" providerId="LiveId" clId="{C6D4F55B-3072-4992-8BB8-DC83EDA741CD}" dt="2018-09-19T07:53:07.281" v="4243" actId="20577"/>
          <ac:spMkLst>
            <pc:docMk/>
            <pc:sldMk cId="1162271486" sldId="384"/>
            <ac:spMk id="14" creationId="{FCAA5DD7-A560-4A20-B1D3-E46C59F35CB6}"/>
          </ac:spMkLst>
        </pc:spChg>
        <pc:spChg chg="mod">
          <ac:chgData name="Cédric Millauriaux" userId="f4aefbae1c9d398b" providerId="LiveId" clId="{C6D4F55B-3072-4992-8BB8-DC83EDA741CD}" dt="2018-09-19T07:48:49.883" v="4046"/>
          <ac:spMkLst>
            <pc:docMk/>
            <pc:sldMk cId="1162271486" sldId="384"/>
            <ac:spMk id="264" creationId="{00000000-0000-0000-0000-000000000000}"/>
          </ac:spMkLst>
        </pc:spChg>
        <pc:picChg chg="add mod">
          <ac:chgData name="Cédric Millauriaux" userId="f4aefbae1c9d398b" providerId="LiveId" clId="{C6D4F55B-3072-4992-8BB8-DC83EDA741CD}" dt="2018-09-19T07:53:14.604" v="4246" actId="1076"/>
          <ac:picMkLst>
            <pc:docMk/>
            <pc:sldMk cId="1162271486" sldId="384"/>
            <ac:picMk id="5" creationId="{1E2DE503-9015-4A25-A433-32D1A495B569}"/>
          </ac:picMkLst>
        </pc:picChg>
      </pc:sldChg>
      <pc:sldChg chg="delSp modSp add">
        <pc:chgData name="Cédric Millauriaux" userId="f4aefbae1c9d398b" providerId="LiveId" clId="{C6D4F55B-3072-4992-8BB8-DC83EDA741CD}" dt="2018-09-19T08:16:01.392" v="4722" actId="20577"/>
        <pc:sldMkLst>
          <pc:docMk/>
          <pc:sldMk cId="95744662" sldId="385"/>
        </pc:sldMkLst>
        <pc:spChg chg="mod">
          <ac:chgData name="Cédric Millauriaux" userId="f4aefbae1c9d398b" providerId="LiveId" clId="{C6D4F55B-3072-4992-8BB8-DC83EDA741CD}" dt="2018-09-19T08:16:01.392" v="4722" actId="20577"/>
          <ac:spMkLst>
            <pc:docMk/>
            <pc:sldMk cId="95744662" sldId="385"/>
            <ac:spMk id="14" creationId="{FCAA5DD7-A560-4A20-B1D3-E46C59F35CB6}"/>
          </ac:spMkLst>
        </pc:spChg>
        <pc:picChg chg="del">
          <ac:chgData name="Cédric Millauriaux" userId="f4aefbae1c9d398b" providerId="LiveId" clId="{C6D4F55B-3072-4992-8BB8-DC83EDA741CD}" dt="2018-09-19T07:54:30.166" v="4488" actId="478"/>
          <ac:picMkLst>
            <pc:docMk/>
            <pc:sldMk cId="95744662" sldId="385"/>
            <ac:picMk id="5" creationId="{1E2DE503-9015-4A25-A433-32D1A495B569}"/>
          </ac:picMkLst>
        </pc:picChg>
      </pc:sldChg>
      <pc:sldChg chg="modSp add">
        <pc:chgData name="Cédric Millauriaux" userId="f4aefbae1c9d398b" providerId="LiveId" clId="{C6D4F55B-3072-4992-8BB8-DC83EDA741CD}" dt="2018-09-19T09:10:32.674" v="5385" actId="20577"/>
        <pc:sldMkLst>
          <pc:docMk/>
          <pc:sldMk cId="671072697" sldId="386"/>
        </pc:sldMkLst>
        <pc:spChg chg="mod">
          <ac:chgData name="Cédric Millauriaux" userId="f4aefbae1c9d398b" providerId="LiveId" clId="{C6D4F55B-3072-4992-8BB8-DC83EDA741CD}" dt="2018-09-19T09:10:32.674" v="5385" actId="20577"/>
          <ac:spMkLst>
            <pc:docMk/>
            <pc:sldMk cId="671072697" sldId="386"/>
            <ac:spMk id="3" creationId="{00000000-0000-0000-0000-000000000000}"/>
          </ac:spMkLst>
        </pc:spChg>
      </pc:sldChg>
      <pc:sldChg chg="addSp modSp add">
        <pc:chgData name="Cédric Millauriaux" userId="f4aefbae1c9d398b" providerId="LiveId" clId="{C6D4F55B-3072-4992-8BB8-DC83EDA741CD}" dt="2018-09-19T09:14:24.967" v="5589" actId="1076"/>
        <pc:sldMkLst>
          <pc:docMk/>
          <pc:sldMk cId="151213695" sldId="387"/>
        </pc:sldMkLst>
        <pc:spChg chg="mod">
          <ac:chgData name="Cédric Millauriaux" userId="f4aefbae1c9d398b" providerId="LiveId" clId="{C6D4F55B-3072-4992-8BB8-DC83EDA741CD}" dt="2018-09-19T09:14:02.330" v="5587" actId="20577"/>
          <ac:spMkLst>
            <pc:docMk/>
            <pc:sldMk cId="151213695" sldId="387"/>
            <ac:spMk id="3" creationId="{00000000-0000-0000-0000-000000000000}"/>
          </ac:spMkLst>
        </pc:spChg>
        <pc:picChg chg="add mod">
          <ac:chgData name="Cédric Millauriaux" userId="f4aefbae1c9d398b" providerId="LiveId" clId="{C6D4F55B-3072-4992-8BB8-DC83EDA741CD}" dt="2018-09-19T09:14:24.967" v="5589" actId="1076"/>
          <ac:picMkLst>
            <pc:docMk/>
            <pc:sldMk cId="151213695" sldId="387"/>
            <ac:picMk id="5" creationId="{1E790648-3242-45BC-BC88-A3CD2667E68E}"/>
          </ac:picMkLst>
        </pc:picChg>
      </pc:sldChg>
      <pc:sldChg chg="addSp delSp modSp add">
        <pc:chgData name="Cédric Millauriaux" userId="f4aefbae1c9d398b" providerId="LiveId" clId="{C6D4F55B-3072-4992-8BB8-DC83EDA741CD}" dt="2018-09-19T09:17:40.481" v="5681" actId="1076"/>
        <pc:sldMkLst>
          <pc:docMk/>
          <pc:sldMk cId="1434060828" sldId="388"/>
        </pc:sldMkLst>
        <pc:spChg chg="mod">
          <ac:chgData name="Cédric Millauriaux" userId="f4aefbae1c9d398b" providerId="LiveId" clId="{C6D4F55B-3072-4992-8BB8-DC83EDA741CD}" dt="2018-09-19T09:17:17.690" v="5676" actId="20577"/>
          <ac:spMkLst>
            <pc:docMk/>
            <pc:sldMk cId="1434060828" sldId="388"/>
            <ac:spMk id="3" creationId="{00000000-0000-0000-0000-000000000000}"/>
          </ac:spMkLst>
        </pc:spChg>
        <pc:spChg chg="add mod">
          <ac:chgData name="Cédric Millauriaux" userId="f4aefbae1c9d398b" providerId="LiveId" clId="{C6D4F55B-3072-4992-8BB8-DC83EDA741CD}" dt="2018-09-19T09:17:40.481" v="5681" actId="1076"/>
          <ac:spMkLst>
            <pc:docMk/>
            <pc:sldMk cId="1434060828" sldId="388"/>
            <ac:spMk id="6" creationId="{570F7498-284F-4C64-841D-3CFC1CE70340}"/>
          </ac:spMkLst>
        </pc:spChg>
        <pc:picChg chg="del">
          <ac:chgData name="Cédric Millauriaux" userId="f4aefbae1c9d398b" providerId="LiveId" clId="{C6D4F55B-3072-4992-8BB8-DC83EDA741CD}" dt="2018-09-19T09:17:19.642" v="5677" actId="478"/>
          <ac:picMkLst>
            <pc:docMk/>
            <pc:sldMk cId="1434060828" sldId="388"/>
            <ac:picMk id="5" creationId="{1E790648-3242-45BC-BC88-A3CD2667E68E}"/>
          </ac:picMkLst>
        </pc:picChg>
      </pc:sldChg>
      <pc:sldChg chg="delSp modSp add">
        <pc:chgData name="Cédric Millauriaux" userId="f4aefbae1c9d398b" providerId="LiveId" clId="{C6D4F55B-3072-4992-8BB8-DC83EDA741CD}" dt="2018-09-19T09:26:11.651" v="6292" actId="20577"/>
        <pc:sldMkLst>
          <pc:docMk/>
          <pc:sldMk cId="327134184" sldId="389"/>
        </pc:sldMkLst>
        <pc:spChg chg="mod">
          <ac:chgData name="Cédric Millauriaux" userId="f4aefbae1c9d398b" providerId="LiveId" clId="{C6D4F55B-3072-4992-8BB8-DC83EDA741CD}" dt="2018-09-19T09:26:11.651" v="6292" actId="20577"/>
          <ac:spMkLst>
            <pc:docMk/>
            <pc:sldMk cId="327134184" sldId="389"/>
            <ac:spMk id="3" creationId="{00000000-0000-0000-0000-000000000000}"/>
          </ac:spMkLst>
        </pc:spChg>
        <pc:spChg chg="del">
          <ac:chgData name="Cédric Millauriaux" userId="f4aefbae1c9d398b" providerId="LiveId" clId="{C6D4F55B-3072-4992-8BB8-DC83EDA741CD}" dt="2018-09-19T09:17:47.562" v="5683" actId="478"/>
          <ac:spMkLst>
            <pc:docMk/>
            <pc:sldMk cId="327134184" sldId="389"/>
            <ac:spMk id="6" creationId="{570F7498-284F-4C64-841D-3CFC1CE70340}"/>
          </ac:spMkLst>
        </pc:spChg>
      </pc:sldChg>
      <pc:sldChg chg="modSp add">
        <pc:chgData name="Cédric Millauriaux" userId="f4aefbae1c9d398b" providerId="LiveId" clId="{C6D4F55B-3072-4992-8BB8-DC83EDA741CD}" dt="2018-09-19T09:27:43.567" v="6666" actId="20577"/>
        <pc:sldMkLst>
          <pc:docMk/>
          <pc:sldMk cId="4288304522" sldId="390"/>
        </pc:sldMkLst>
        <pc:spChg chg="mod">
          <ac:chgData name="Cédric Millauriaux" userId="f4aefbae1c9d398b" providerId="LiveId" clId="{C6D4F55B-3072-4992-8BB8-DC83EDA741CD}" dt="2018-09-19T09:27:43.567" v="6666" actId="20577"/>
          <ac:spMkLst>
            <pc:docMk/>
            <pc:sldMk cId="4288304522" sldId="390"/>
            <ac:spMk id="3" creationId="{00000000-0000-0000-0000-000000000000}"/>
          </ac:spMkLst>
        </pc:spChg>
      </pc:sldChg>
      <pc:sldChg chg="addSp delSp modSp add ord">
        <pc:chgData name="Cédric Millauriaux" userId="f4aefbae1c9d398b" providerId="LiveId" clId="{C6D4F55B-3072-4992-8BB8-DC83EDA741CD}" dt="2018-09-19T09:28:39.529" v="6771" actId="1076"/>
        <pc:sldMkLst>
          <pc:docMk/>
          <pc:sldMk cId="635668436" sldId="391"/>
        </pc:sldMkLst>
        <pc:spChg chg="mod">
          <ac:chgData name="Cédric Millauriaux" userId="f4aefbae1c9d398b" providerId="LiveId" clId="{C6D4F55B-3072-4992-8BB8-DC83EDA741CD}" dt="2018-09-19T09:28:24.010" v="6768" actId="20577"/>
          <ac:spMkLst>
            <pc:docMk/>
            <pc:sldMk cId="635668436" sldId="391"/>
            <ac:spMk id="3" creationId="{00000000-0000-0000-0000-000000000000}"/>
          </ac:spMkLst>
        </pc:spChg>
        <pc:spChg chg="add mod">
          <ac:chgData name="Cédric Millauriaux" userId="f4aefbae1c9d398b" providerId="LiveId" clId="{C6D4F55B-3072-4992-8BB8-DC83EDA741CD}" dt="2018-09-19T09:28:39.529" v="6771" actId="1076"/>
          <ac:spMkLst>
            <pc:docMk/>
            <pc:sldMk cId="635668436" sldId="391"/>
            <ac:spMk id="5" creationId="{64767BEE-D2C4-4EDA-A43A-F92EBB518194}"/>
          </ac:spMkLst>
        </pc:spChg>
        <pc:spChg chg="del">
          <ac:chgData name="Cédric Millauriaux" userId="f4aefbae1c9d398b" providerId="LiveId" clId="{C6D4F55B-3072-4992-8BB8-DC83EDA741CD}" dt="2018-09-19T09:28:26.501" v="6769" actId="478"/>
          <ac:spMkLst>
            <pc:docMk/>
            <pc:sldMk cId="635668436" sldId="391"/>
            <ac:spMk id="6" creationId="{570F7498-284F-4C64-841D-3CFC1CE70340}"/>
          </ac:spMkLst>
        </pc:spChg>
      </pc:sldChg>
      <pc:sldChg chg="modSp add ord">
        <pc:chgData name="Cédric Millauriaux" userId="f4aefbae1c9d398b" providerId="LiveId" clId="{C6D4F55B-3072-4992-8BB8-DC83EDA741CD}" dt="2018-09-19T09:35:23.170" v="7440" actId="20577"/>
        <pc:sldMkLst>
          <pc:docMk/>
          <pc:sldMk cId="515681806" sldId="392"/>
        </pc:sldMkLst>
        <pc:spChg chg="mod">
          <ac:chgData name="Cédric Millauriaux" userId="f4aefbae1c9d398b" providerId="LiveId" clId="{C6D4F55B-3072-4992-8BB8-DC83EDA741CD}" dt="2018-09-19T09:35:23.170" v="7440" actId="20577"/>
          <ac:spMkLst>
            <pc:docMk/>
            <pc:sldMk cId="515681806" sldId="392"/>
            <ac:spMk id="3" creationId="{00000000-0000-0000-0000-000000000000}"/>
          </ac:spMkLst>
        </pc:spChg>
      </pc:sldChg>
      <pc:sldChg chg="modSp add ord">
        <pc:chgData name="Cédric Millauriaux" userId="f4aefbae1c9d398b" providerId="LiveId" clId="{C6D4F55B-3072-4992-8BB8-DC83EDA741CD}" dt="2018-09-19T10:01:29.779" v="7710" actId="1076"/>
        <pc:sldMkLst>
          <pc:docMk/>
          <pc:sldMk cId="1939271035" sldId="393"/>
        </pc:sldMkLst>
        <pc:spChg chg="mod">
          <ac:chgData name="Cédric Millauriaux" userId="f4aefbae1c9d398b" providerId="LiveId" clId="{C6D4F55B-3072-4992-8BB8-DC83EDA741CD}" dt="2018-09-19T09:39:14.635" v="7709" actId="20577"/>
          <ac:spMkLst>
            <pc:docMk/>
            <pc:sldMk cId="1939271035" sldId="393"/>
            <ac:spMk id="3" creationId="{00000000-0000-0000-0000-000000000000}"/>
          </ac:spMkLst>
        </pc:spChg>
        <pc:spChg chg="mod">
          <ac:chgData name="Cédric Millauriaux" userId="f4aefbae1c9d398b" providerId="LiveId" clId="{C6D4F55B-3072-4992-8BB8-DC83EDA741CD}" dt="2018-09-19T10:01:29.779" v="7710" actId="1076"/>
          <ac:spMkLst>
            <pc:docMk/>
            <pc:sldMk cId="1939271035" sldId="393"/>
            <ac:spMk id="5" creationId="{64767BEE-D2C4-4EDA-A43A-F92EBB518194}"/>
          </ac:spMkLst>
        </pc:spChg>
      </pc:sldChg>
      <pc:sldChg chg="modSp add ord">
        <pc:chgData name="Cédric Millauriaux" userId="f4aefbae1c9d398b" providerId="LiveId" clId="{C6D4F55B-3072-4992-8BB8-DC83EDA741CD}" dt="2018-09-19T10:04:40.940" v="8196" actId="20577"/>
        <pc:sldMkLst>
          <pc:docMk/>
          <pc:sldMk cId="968114262" sldId="394"/>
        </pc:sldMkLst>
        <pc:spChg chg="mod">
          <ac:chgData name="Cédric Millauriaux" userId="f4aefbae1c9d398b" providerId="LiveId" clId="{C6D4F55B-3072-4992-8BB8-DC83EDA741CD}" dt="2018-09-19T10:04:40.940" v="8196" actId="20577"/>
          <ac:spMkLst>
            <pc:docMk/>
            <pc:sldMk cId="968114262" sldId="394"/>
            <ac:spMk id="14" creationId="{FCAA5DD7-A560-4A20-B1D3-E46C59F35CB6}"/>
          </ac:spMkLst>
        </pc:spChg>
        <pc:spChg chg="mod">
          <ac:chgData name="Cédric Millauriaux" userId="f4aefbae1c9d398b" providerId="LiveId" clId="{C6D4F55B-3072-4992-8BB8-DC83EDA741CD}" dt="2018-09-19T10:02:07.613" v="7714"/>
          <ac:spMkLst>
            <pc:docMk/>
            <pc:sldMk cId="968114262" sldId="394"/>
            <ac:spMk id="264" creationId="{00000000-0000-0000-0000-000000000000}"/>
          </ac:spMkLst>
        </pc:spChg>
      </pc:sldChg>
      <pc:sldChg chg="addSp modSp add">
        <pc:chgData name="Cédric Millauriaux" userId="f4aefbae1c9d398b" providerId="LiveId" clId="{C6D4F55B-3072-4992-8BB8-DC83EDA741CD}" dt="2018-09-19T10:12:40.748" v="8318" actId="1076"/>
        <pc:sldMkLst>
          <pc:docMk/>
          <pc:sldMk cId="3218445097" sldId="395"/>
        </pc:sldMkLst>
        <pc:spChg chg="mod">
          <ac:chgData name="Cédric Millauriaux" userId="f4aefbae1c9d398b" providerId="LiveId" clId="{C6D4F55B-3072-4992-8BB8-DC83EDA741CD}" dt="2018-09-19T10:12:37.808" v="8316" actId="6549"/>
          <ac:spMkLst>
            <pc:docMk/>
            <pc:sldMk cId="3218445097" sldId="395"/>
            <ac:spMk id="14" creationId="{FCAA5DD7-A560-4A20-B1D3-E46C59F35CB6}"/>
          </ac:spMkLst>
        </pc:spChg>
        <pc:spChg chg="mod">
          <ac:chgData name="Cédric Millauriaux" userId="f4aefbae1c9d398b" providerId="LiveId" clId="{C6D4F55B-3072-4992-8BB8-DC83EDA741CD}" dt="2018-09-19T10:07:41.581" v="8199"/>
          <ac:spMkLst>
            <pc:docMk/>
            <pc:sldMk cId="3218445097" sldId="395"/>
            <ac:spMk id="264" creationId="{00000000-0000-0000-0000-000000000000}"/>
          </ac:spMkLst>
        </pc:spChg>
        <pc:picChg chg="add mod">
          <ac:chgData name="Cédric Millauriaux" userId="f4aefbae1c9d398b" providerId="LiveId" clId="{C6D4F55B-3072-4992-8BB8-DC83EDA741CD}" dt="2018-09-19T10:12:40.748" v="8318" actId="1076"/>
          <ac:picMkLst>
            <pc:docMk/>
            <pc:sldMk cId="3218445097" sldId="395"/>
            <ac:picMk id="1026" creationId="{91F81523-FCD5-4DD4-87C4-7ED26A383E80}"/>
          </ac:picMkLst>
        </pc:picChg>
      </pc:sldChg>
      <pc:sldChg chg="addSp delSp modSp add">
        <pc:chgData name="Cédric Millauriaux" userId="f4aefbae1c9d398b" providerId="LiveId" clId="{C6D4F55B-3072-4992-8BB8-DC83EDA741CD}" dt="2018-09-19T10:13:53.955" v="8533" actId="1076"/>
        <pc:sldMkLst>
          <pc:docMk/>
          <pc:sldMk cId="3351474600" sldId="396"/>
        </pc:sldMkLst>
        <pc:spChg chg="mod">
          <ac:chgData name="Cédric Millauriaux" userId="f4aefbae1c9d398b" providerId="LiveId" clId="{C6D4F55B-3072-4992-8BB8-DC83EDA741CD}" dt="2018-09-19T10:13:52.732" v="8532" actId="1035"/>
          <ac:spMkLst>
            <pc:docMk/>
            <pc:sldMk cId="3351474600" sldId="396"/>
            <ac:spMk id="14" creationId="{FCAA5DD7-A560-4A20-B1D3-E46C59F35CB6}"/>
          </ac:spMkLst>
        </pc:spChg>
        <pc:picChg chg="del">
          <ac:chgData name="Cédric Millauriaux" userId="f4aefbae1c9d398b" providerId="LiveId" clId="{C6D4F55B-3072-4992-8BB8-DC83EDA741CD}" dt="2018-09-19T10:13:16.372" v="8410" actId="478"/>
          <ac:picMkLst>
            <pc:docMk/>
            <pc:sldMk cId="3351474600" sldId="396"/>
            <ac:picMk id="1026" creationId="{91F81523-FCD5-4DD4-87C4-7ED26A383E80}"/>
          </ac:picMkLst>
        </pc:picChg>
        <pc:picChg chg="add mod">
          <ac:chgData name="Cédric Millauriaux" userId="f4aefbae1c9d398b" providerId="LiveId" clId="{C6D4F55B-3072-4992-8BB8-DC83EDA741CD}" dt="2018-09-19T10:13:53.955" v="8533" actId="1076"/>
          <ac:picMkLst>
            <pc:docMk/>
            <pc:sldMk cId="3351474600" sldId="396"/>
            <ac:picMk id="2050" creationId="{C58A7943-8071-46ED-89DF-376519430A56}"/>
          </ac:picMkLst>
        </pc:picChg>
      </pc:sldChg>
      <pc:sldChg chg="addSp delSp modSp add">
        <pc:chgData name="Cédric Millauriaux" userId="f4aefbae1c9d398b" providerId="LiveId" clId="{C6D4F55B-3072-4992-8BB8-DC83EDA741CD}" dt="2018-09-19T10:16:18.541" v="8809" actId="20577"/>
        <pc:sldMkLst>
          <pc:docMk/>
          <pc:sldMk cId="3329004549" sldId="397"/>
        </pc:sldMkLst>
        <pc:spChg chg="mod">
          <ac:chgData name="Cédric Millauriaux" userId="f4aefbae1c9d398b" providerId="LiveId" clId="{C6D4F55B-3072-4992-8BB8-DC83EDA741CD}" dt="2018-09-19T10:16:18.541" v="8809" actId="20577"/>
          <ac:spMkLst>
            <pc:docMk/>
            <pc:sldMk cId="3329004549" sldId="397"/>
            <ac:spMk id="14" creationId="{FCAA5DD7-A560-4A20-B1D3-E46C59F35CB6}"/>
          </ac:spMkLst>
        </pc:spChg>
        <pc:picChg chg="del">
          <ac:chgData name="Cédric Millauriaux" userId="f4aefbae1c9d398b" providerId="LiveId" clId="{C6D4F55B-3072-4992-8BB8-DC83EDA741CD}" dt="2018-09-19T10:15:26.652" v="8699" actId="478"/>
          <ac:picMkLst>
            <pc:docMk/>
            <pc:sldMk cId="3329004549" sldId="397"/>
            <ac:picMk id="2050" creationId="{C58A7943-8071-46ED-89DF-376519430A56}"/>
          </ac:picMkLst>
        </pc:picChg>
        <pc:picChg chg="add mod">
          <ac:chgData name="Cédric Millauriaux" userId="f4aefbae1c9d398b" providerId="LiveId" clId="{C6D4F55B-3072-4992-8BB8-DC83EDA741CD}" dt="2018-09-19T10:15:56.301" v="8701" actId="1076"/>
          <ac:picMkLst>
            <pc:docMk/>
            <pc:sldMk cId="3329004549" sldId="397"/>
            <ac:picMk id="3074" creationId="{399DC024-8DC9-4588-8899-ECB1452257A7}"/>
          </ac:picMkLst>
        </pc:picChg>
      </pc:sldChg>
      <pc:sldChg chg="addSp delSp modSp add">
        <pc:chgData name="Cédric Millauriaux" userId="f4aefbae1c9d398b" providerId="LiveId" clId="{C6D4F55B-3072-4992-8BB8-DC83EDA741CD}" dt="2018-09-19T10:21:01.188" v="9084" actId="1076"/>
        <pc:sldMkLst>
          <pc:docMk/>
          <pc:sldMk cId="633615833" sldId="398"/>
        </pc:sldMkLst>
        <pc:spChg chg="mod">
          <ac:chgData name="Cédric Millauriaux" userId="f4aefbae1c9d398b" providerId="LiveId" clId="{C6D4F55B-3072-4992-8BB8-DC83EDA741CD}" dt="2018-09-19T10:20:53.204" v="9082" actId="20577"/>
          <ac:spMkLst>
            <pc:docMk/>
            <pc:sldMk cId="633615833" sldId="398"/>
            <ac:spMk id="14" creationId="{FCAA5DD7-A560-4A20-B1D3-E46C59F35CB6}"/>
          </ac:spMkLst>
        </pc:spChg>
        <pc:picChg chg="del">
          <ac:chgData name="Cédric Millauriaux" userId="f4aefbae1c9d398b" providerId="LiveId" clId="{C6D4F55B-3072-4992-8BB8-DC83EDA741CD}" dt="2018-09-19T10:20:44.980" v="9023" actId="478"/>
          <ac:picMkLst>
            <pc:docMk/>
            <pc:sldMk cId="633615833" sldId="398"/>
            <ac:picMk id="3074" creationId="{399DC024-8DC9-4588-8899-ECB1452257A7}"/>
          </ac:picMkLst>
        </pc:picChg>
        <pc:picChg chg="add mod">
          <ac:chgData name="Cédric Millauriaux" userId="f4aefbae1c9d398b" providerId="LiveId" clId="{C6D4F55B-3072-4992-8BB8-DC83EDA741CD}" dt="2018-09-19T10:21:01.188" v="9084" actId="1076"/>
          <ac:picMkLst>
            <pc:docMk/>
            <pc:sldMk cId="633615833" sldId="398"/>
            <ac:picMk id="4098" creationId="{7338A148-CDD6-48D9-84BA-2D2595F6B7A8}"/>
          </ac:picMkLst>
        </pc:picChg>
      </pc:sldChg>
      <pc:sldChg chg="addSp delSp modSp add">
        <pc:chgData name="Cédric Millauriaux" userId="f4aefbae1c9d398b" providerId="LiveId" clId="{C6D4F55B-3072-4992-8BB8-DC83EDA741CD}" dt="2018-09-19T10:34:07.764" v="9341" actId="1076"/>
        <pc:sldMkLst>
          <pc:docMk/>
          <pc:sldMk cId="3721395885" sldId="399"/>
        </pc:sldMkLst>
        <pc:spChg chg="add del">
          <ac:chgData name="Cédric Millauriaux" userId="f4aefbae1c9d398b" providerId="LiveId" clId="{C6D4F55B-3072-4992-8BB8-DC83EDA741CD}" dt="2018-09-19T10:33:56.191" v="9335"/>
          <ac:spMkLst>
            <pc:docMk/>
            <pc:sldMk cId="3721395885" sldId="399"/>
            <ac:spMk id="2" creationId="{CCE4E4F7-8494-4A94-893B-25707CE42B8B}"/>
          </ac:spMkLst>
        </pc:spChg>
        <pc:spChg chg="add del">
          <ac:chgData name="Cédric Millauriaux" userId="f4aefbae1c9d398b" providerId="LiveId" clId="{C6D4F55B-3072-4992-8BB8-DC83EDA741CD}" dt="2018-09-19T10:34:05.208" v="9339"/>
          <ac:spMkLst>
            <pc:docMk/>
            <pc:sldMk cId="3721395885" sldId="399"/>
            <ac:spMk id="3" creationId="{FC03C45B-5D8D-471D-96E9-D1AA5B6392D9}"/>
          </ac:spMkLst>
        </pc:spChg>
        <pc:spChg chg="mod">
          <ac:chgData name="Cédric Millauriaux" userId="f4aefbae1c9d398b" providerId="LiveId" clId="{C6D4F55B-3072-4992-8BB8-DC83EDA741CD}" dt="2018-09-19T10:33:45.820" v="9332" actId="20577"/>
          <ac:spMkLst>
            <pc:docMk/>
            <pc:sldMk cId="3721395885" sldId="399"/>
            <ac:spMk id="14" creationId="{FCAA5DD7-A560-4A20-B1D3-E46C59F35CB6}"/>
          </ac:spMkLst>
        </pc:spChg>
        <pc:picChg chg="add mod">
          <ac:chgData name="Cédric Millauriaux" userId="f4aefbae1c9d398b" providerId="LiveId" clId="{C6D4F55B-3072-4992-8BB8-DC83EDA741CD}" dt="2018-09-19T10:34:07.764" v="9341" actId="1076"/>
          <ac:picMkLst>
            <pc:docMk/>
            <pc:sldMk cId="3721395885" sldId="399"/>
            <ac:picMk id="4" creationId="{BFF33ED8-CB99-4AAB-870B-E2AD18D2934C}"/>
          </ac:picMkLst>
        </pc:picChg>
        <pc:picChg chg="del">
          <ac:chgData name="Cédric Millauriaux" userId="f4aefbae1c9d398b" providerId="LiveId" clId="{C6D4F55B-3072-4992-8BB8-DC83EDA741CD}" dt="2018-09-19T10:33:47.533" v="9333" actId="478"/>
          <ac:picMkLst>
            <pc:docMk/>
            <pc:sldMk cId="3721395885" sldId="399"/>
            <ac:picMk id="4098" creationId="{7338A148-CDD6-48D9-84BA-2D2595F6B7A8}"/>
          </ac:picMkLst>
        </pc:picChg>
      </pc:sldChg>
      <pc:sldChg chg="addSp delSp modSp add">
        <pc:chgData name="Cédric Millauriaux" userId="f4aefbae1c9d398b" providerId="LiveId" clId="{C6D4F55B-3072-4992-8BB8-DC83EDA741CD}" dt="2018-09-19T11:05:55.350" v="9626" actId="1076"/>
        <pc:sldMkLst>
          <pc:docMk/>
          <pc:sldMk cId="226473590" sldId="400"/>
        </pc:sldMkLst>
        <pc:spChg chg="add del">
          <ac:chgData name="Cédric Millauriaux" userId="f4aefbae1c9d398b" providerId="LiveId" clId="{C6D4F55B-3072-4992-8BB8-DC83EDA741CD}" dt="2018-09-19T11:05:51.618" v="9624"/>
          <ac:spMkLst>
            <pc:docMk/>
            <pc:sldMk cId="226473590" sldId="400"/>
            <ac:spMk id="2" creationId="{8DD24483-93CD-473A-A9D2-A6AF29B06163}"/>
          </ac:spMkLst>
        </pc:spChg>
        <pc:spChg chg="mod">
          <ac:chgData name="Cédric Millauriaux" userId="f4aefbae1c9d398b" providerId="LiveId" clId="{C6D4F55B-3072-4992-8BB8-DC83EDA741CD}" dt="2018-09-19T11:05:41.245" v="9621" actId="20577"/>
          <ac:spMkLst>
            <pc:docMk/>
            <pc:sldMk cId="226473590" sldId="400"/>
            <ac:spMk id="14" creationId="{FCAA5DD7-A560-4A20-B1D3-E46C59F35CB6}"/>
          </ac:spMkLst>
        </pc:spChg>
        <pc:picChg chg="add mod">
          <ac:chgData name="Cédric Millauriaux" userId="f4aefbae1c9d398b" providerId="LiveId" clId="{C6D4F55B-3072-4992-8BB8-DC83EDA741CD}" dt="2018-09-19T11:05:55.350" v="9626" actId="1076"/>
          <ac:picMkLst>
            <pc:docMk/>
            <pc:sldMk cId="226473590" sldId="400"/>
            <ac:picMk id="3" creationId="{3A0D66E1-63F2-4A0B-AEE8-FA684356BBEE}"/>
          </ac:picMkLst>
        </pc:picChg>
        <pc:picChg chg="del">
          <ac:chgData name="Cédric Millauriaux" userId="f4aefbae1c9d398b" providerId="LiveId" clId="{C6D4F55B-3072-4992-8BB8-DC83EDA741CD}" dt="2018-09-19T11:05:42.879" v="9622" actId="478"/>
          <ac:picMkLst>
            <pc:docMk/>
            <pc:sldMk cId="226473590" sldId="400"/>
            <ac:picMk id="4" creationId="{BFF33ED8-CB99-4AAB-870B-E2AD18D2934C}"/>
          </ac:picMkLst>
        </pc:picChg>
      </pc:sldChg>
      <pc:sldChg chg="modSp add ord">
        <pc:chgData name="Cédric Millauriaux" userId="f4aefbae1c9d398b" providerId="LiveId" clId="{C6D4F55B-3072-4992-8BB8-DC83EDA741CD}" dt="2018-09-19T11:07:19.390" v="9980" actId="20577"/>
        <pc:sldMkLst>
          <pc:docMk/>
          <pc:sldMk cId="1832020249" sldId="401"/>
        </pc:sldMkLst>
        <pc:spChg chg="mod">
          <ac:chgData name="Cédric Millauriaux" userId="f4aefbae1c9d398b" providerId="LiveId" clId="{C6D4F55B-3072-4992-8BB8-DC83EDA741CD}" dt="2018-09-19T11:07:19.390" v="9980" actId="20577"/>
          <ac:spMkLst>
            <pc:docMk/>
            <pc:sldMk cId="1832020249" sldId="401"/>
            <ac:spMk id="14" creationId="{FCAA5DD7-A560-4A20-B1D3-E46C59F35CB6}"/>
          </ac:spMkLst>
        </pc:spChg>
        <pc:spChg chg="mod">
          <ac:chgData name="Cédric Millauriaux" userId="f4aefbae1c9d398b" providerId="LiveId" clId="{C6D4F55B-3072-4992-8BB8-DC83EDA741CD}" dt="2018-09-19T11:06:31.695" v="9637"/>
          <ac:spMkLst>
            <pc:docMk/>
            <pc:sldMk cId="1832020249" sldId="401"/>
            <ac:spMk id="264" creationId="{00000000-0000-0000-0000-000000000000}"/>
          </ac:spMkLst>
        </pc:spChg>
      </pc:sldChg>
      <pc:sldChg chg="modSp add">
        <pc:chgData name="Cédric Millauriaux" userId="f4aefbae1c9d398b" providerId="LiveId" clId="{C6D4F55B-3072-4992-8BB8-DC83EDA741CD}" dt="2018-09-19T14:04:50.317" v="12227" actId="20577"/>
        <pc:sldMkLst>
          <pc:docMk/>
          <pc:sldMk cId="3233220095" sldId="402"/>
        </pc:sldMkLst>
        <pc:spChg chg="mod">
          <ac:chgData name="Cédric Millauriaux" userId="f4aefbae1c9d398b" providerId="LiveId" clId="{C6D4F55B-3072-4992-8BB8-DC83EDA741CD}" dt="2018-09-19T11:12:32.143" v="10518" actId="20577"/>
          <ac:spMkLst>
            <pc:docMk/>
            <pc:sldMk cId="3233220095" sldId="402"/>
            <ac:spMk id="14" creationId="{FCAA5DD7-A560-4A20-B1D3-E46C59F35CB6}"/>
          </ac:spMkLst>
        </pc:spChg>
        <pc:spChg chg="mod">
          <ac:chgData name="Cédric Millauriaux" userId="f4aefbae1c9d398b" providerId="LiveId" clId="{C6D4F55B-3072-4992-8BB8-DC83EDA741CD}" dt="2018-09-19T14:04:50.317" v="12227" actId="20577"/>
          <ac:spMkLst>
            <pc:docMk/>
            <pc:sldMk cId="3233220095" sldId="402"/>
            <ac:spMk id="264" creationId="{00000000-0000-0000-0000-000000000000}"/>
          </ac:spMkLst>
        </pc:spChg>
      </pc:sldChg>
      <pc:sldChg chg="addSp delSp modSp add ord">
        <pc:chgData name="Cédric Millauriaux" userId="f4aefbae1c9d398b" providerId="LiveId" clId="{C6D4F55B-3072-4992-8BB8-DC83EDA741CD}" dt="2018-09-19T14:04:54.137" v="12228"/>
        <pc:sldMkLst>
          <pc:docMk/>
          <pc:sldMk cId="4111935771" sldId="403"/>
        </pc:sldMkLst>
        <pc:spChg chg="del">
          <ac:chgData name="Cédric Millauriaux" userId="f4aefbae1c9d398b" providerId="LiveId" clId="{C6D4F55B-3072-4992-8BB8-DC83EDA741CD}" dt="2018-09-19T13:28:12.524" v="10522" actId="478"/>
          <ac:spMkLst>
            <pc:docMk/>
            <pc:sldMk cId="4111935771" sldId="403"/>
            <ac:spMk id="14" creationId="{FCAA5DD7-A560-4A20-B1D3-E46C59F35CB6}"/>
          </ac:spMkLst>
        </pc:spChg>
        <pc:spChg chg="mod">
          <ac:chgData name="Cédric Millauriaux" userId="f4aefbae1c9d398b" providerId="LiveId" clId="{C6D4F55B-3072-4992-8BB8-DC83EDA741CD}" dt="2018-09-19T14:04:54.137" v="12228"/>
          <ac:spMkLst>
            <pc:docMk/>
            <pc:sldMk cId="4111935771" sldId="403"/>
            <ac:spMk id="264" creationId="{00000000-0000-0000-0000-000000000000}"/>
          </ac:spMkLst>
        </pc:spChg>
        <pc:picChg chg="del">
          <ac:chgData name="Cédric Millauriaux" userId="f4aefbae1c9d398b" providerId="LiveId" clId="{C6D4F55B-3072-4992-8BB8-DC83EDA741CD}" dt="2018-09-19T13:28:13.115" v="10523" actId="478"/>
          <ac:picMkLst>
            <pc:docMk/>
            <pc:sldMk cId="4111935771" sldId="403"/>
            <ac:picMk id="3" creationId="{3A0D66E1-63F2-4A0B-AEE8-FA684356BBEE}"/>
          </ac:picMkLst>
        </pc:picChg>
        <pc:picChg chg="add">
          <ac:chgData name="Cédric Millauriaux" userId="f4aefbae1c9d398b" providerId="LiveId" clId="{C6D4F55B-3072-4992-8BB8-DC83EDA741CD}" dt="2018-09-19T13:28:13.977" v="10524"/>
          <ac:picMkLst>
            <pc:docMk/>
            <pc:sldMk cId="4111935771" sldId="403"/>
            <ac:picMk id="7170" creationId="{24180232-EB90-46C9-AD21-65E2AED68E51}"/>
          </ac:picMkLst>
        </pc:picChg>
      </pc:sldChg>
      <pc:sldChg chg="addSp delSp modSp add ord">
        <pc:chgData name="Cédric Millauriaux" userId="f4aefbae1c9d398b" providerId="LiveId" clId="{C6D4F55B-3072-4992-8BB8-DC83EDA741CD}" dt="2018-09-19T14:04:56.985" v="12229"/>
        <pc:sldMkLst>
          <pc:docMk/>
          <pc:sldMk cId="2614975293" sldId="404"/>
        </pc:sldMkLst>
        <pc:spChg chg="mod">
          <ac:chgData name="Cédric Millauriaux" userId="f4aefbae1c9d398b" providerId="LiveId" clId="{C6D4F55B-3072-4992-8BB8-DC83EDA741CD}" dt="2018-09-19T13:33:27.311" v="11307" actId="113"/>
          <ac:spMkLst>
            <pc:docMk/>
            <pc:sldMk cId="2614975293" sldId="404"/>
            <ac:spMk id="14" creationId="{FCAA5DD7-A560-4A20-B1D3-E46C59F35CB6}"/>
          </ac:spMkLst>
        </pc:spChg>
        <pc:spChg chg="mod">
          <ac:chgData name="Cédric Millauriaux" userId="f4aefbae1c9d398b" providerId="LiveId" clId="{C6D4F55B-3072-4992-8BB8-DC83EDA741CD}" dt="2018-09-19T14:04:56.985" v="12229"/>
          <ac:spMkLst>
            <pc:docMk/>
            <pc:sldMk cId="2614975293" sldId="404"/>
            <ac:spMk id="264" creationId="{00000000-0000-0000-0000-000000000000}"/>
          </ac:spMkLst>
        </pc:spChg>
        <pc:picChg chg="add del mod">
          <ac:chgData name="Cédric Millauriaux" userId="f4aefbae1c9d398b" providerId="LiveId" clId="{C6D4F55B-3072-4992-8BB8-DC83EDA741CD}" dt="2018-09-19T13:32:26.467" v="10977" actId="478"/>
          <ac:picMkLst>
            <pc:docMk/>
            <pc:sldMk cId="2614975293" sldId="404"/>
            <ac:picMk id="8194" creationId="{8DE61EB7-605B-4C3A-8C0D-D5A22AA0CF93}"/>
          </ac:picMkLst>
        </pc:picChg>
        <pc:picChg chg="add del mod">
          <ac:chgData name="Cédric Millauriaux" userId="f4aefbae1c9d398b" providerId="LiveId" clId="{C6D4F55B-3072-4992-8BB8-DC83EDA741CD}" dt="2018-09-19T13:32:26.843" v="10978" actId="478"/>
          <ac:picMkLst>
            <pc:docMk/>
            <pc:sldMk cId="2614975293" sldId="404"/>
            <ac:picMk id="8196" creationId="{3F131CE8-A8A5-4304-BCDC-A323F799E607}"/>
          </ac:picMkLst>
        </pc:picChg>
      </pc:sldChg>
      <pc:sldChg chg="modSp add">
        <pc:chgData name="Cédric Millauriaux" userId="f4aefbae1c9d398b" providerId="LiveId" clId="{C6D4F55B-3072-4992-8BB8-DC83EDA741CD}" dt="2018-09-19T14:05:03.415" v="12232"/>
        <pc:sldMkLst>
          <pc:docMk/>
          <pc:sldMk cId="3162473003" sldId="406"/>
        </pc:sldMkLst>
        <pc:spChg chg="mod">
          <ac:chgData name="Cédric Millauriaux" userId="f4aefbae1c9d398b" providerId="LiveId" clId="{C6D4F55B-3072-4992-8BB8-DC83EDA741CD}" dt="2018-09-19T13:40:36.085" v="11309" actId="113"/>
          <ac:spMkLst>
            <pc:docMk/>
            <pc:sldMk cId="3162473003" sldId="406"/>
            <ac:spMk id="14" creationId="{FCAA5DD7-A560-4A20-B1D3-E46C59F35CB6}"/>
          </ac:spMkLst>
        </pc:spChg>
        <pc:spChg chg="mod">
          <ac:chgData name="Cédric Millauriaux" userId="f4aefbae1c9d398b" providerId="LiveId" clId="{C6D4F55B-3072-4992-8BB8-DC83EDA741CD}" dt="2018-09-19T14:05:03.415" v="12232"/>
          <ac:spMkLst>
            <pc:docMk/>
            <pc:sldMk cId="3162473003" sldId="406"/>
            <ac:spMk id="264" creationId="{00000000-0000-0000-0000-000000000000}"/>
          </ac:spMkLst>
        </pc:spChg>
      </pc:sldChg>
      <pc:sldChg chg="modSp add ord">
        <pc:chgData name="Cédric Millauriaux" userId="f4aefbae1c9d398b" providerId="LiveId" clId="{C6D4F55B-3072-4992-8BB8-DC83EDA741CD}" dt="2018-09-19T14:04:59.494" v="12230"/>
        <pc:sldMkLst>
          <pc:docMk/>
          <pc:sldMk cId="3592891228" sldId="407"/>
        </pc:sldMkLst>
        <pc:spChg chg="mod">
          <ac:chgData name="Cédric Millauriaux" userId="f4aefbae1c9d398b" providerId="LiveId" clId="{C6D4F55B-3072-4992-8BB8-DC83EDA741CD}" dt="2018-09-19T14:04:59.494" v="12230"/>
          <ac:spMkLst>
            <pc:docMk/>
            <pc:sldMk cId="3592891228" sldId="407"/>
            <ac:spMk id="264" creationId="{00000000-0000-0000-0000-000000000000}"/>
          </ac:spMkLst>
        </pc:spChg>
      </pc:sldChg>
      <pc:sldChg chg="addSp delSp modSp add">
        <pc:chgData name="Cédric Millauriaux" userId="f4aefbae1c9d398b" providerId="LiveId" clId="{C6D4F55B-3072-4992-8BB8-DC83EDA741CD}" dt="2018-09-19T14:07:13.541" v="12271" actId="20577"/>
        <pc:sldMkLst>
          <pc:docMk/>
          <pc:sldMk cId="1746497830" sldId="408"/>
        </pc:sldMkLst>
        <pc:spChg chg="add del">
          <ac:chgData name="Cédric Millauriaux" userId="f4aefbae1c9d398b" providerId="LiveId" clId="{C6D4F55B-3072-4992-8BB8-DC83EDA741CD}" dt="2018-09-19T13:43:49.081" v="11514"/>
          <ac:spMkLst>
            <pc:docMk/>
            <pc:sldMk cId="1746497830" sldId="408"/>
            <ac:spMk id="2" creationId="{03D5E750-FC1A-405D-A1BE-615E14F62C2E}"/>
          </ac:spMkLst>
        </pc:spChg>
        <pc:spChg chg="mod">
          <ac:chgData name="Cédric Millauriaux" userId="f4aefbae1c9d398b" providerId="LiveId" clId="{C6D4F55B-3072-4992-8BB8-DC83EDA741CD}" dt="2018-09-19T13:42:18.799" v="11509" actId="20577"/>
          <ac:spMkLst>
            <pc:docMk/>
            <pc:sldMk cId="1746497830" sldId="408"/>
            <ac:spMk id="14" creationId="{FCAA5DD7-A560-4A20-B1D3-E46C59F35CB6}"/>
          </ac:spMkLst>
        </pc:spChg>
        <pc:spChg chg="mod">
          <ac:chgData name="Cédric Millauriaux" userId="f4aefbae1c9d398b" providerId="LiveId" clId="{C6D4F55B-3072-4992-8BB8-DC83EDA741CD}" dt="2018-09-19T14:07:13.541" v="12271" actId="20577"/>
          <ac:spMkLst>
            <pc:docMk/>
            <pc:sldMk cId="1746497830" sldId="408"/>
            <ac:spMk id="264" creationId="{00000000-0000-0000-0000-000000000000}"/>
          </ac:spMkLst>
        </pc:spChg>
        <pc:picChg chg="add mod">
          <ac:chgData name="Cédric Millauriaux" userId="f4aefbae1c9d398b" providerId="LiveId" clId="{C6D4F55B-3072-4992-8BB8-DC83EDA741CD}" dt="2018-09-19T13:43:53.456" v="11517" actId="1076"/>
          <ac:picMkLst>
            <pc:docMk/>
            <pc:sldMk cId="1746497830" sldId="408"/>
            <ac:picMk id="3" creationId="{41DABC8E-887A-416C-BE93-C2E151AA3E60}"/>
          </ac:picMkLst>
        </pc:picChg>
        <pc:picChg chg="del">
          <ac:chgData name="Cédric Millauriaux" userId="f4aefbae1c9d398b" providerId="LiveId" clId="{C6D4F55B-3072-4992-8BB8-DC83EDA741CD}" dt="2018-09-19T13:40:42.116" v="11310" actId="478"/>
          <ac:picMkLst>
            <pc:docMk/>
            <pc:sldMk cId="1746497830" sldId="408"/>
            <ac:picMk id="9218" creationId="{C727AB62-B959-46BF-8781-D879B14A18E8}"/>
          </ac:picMkLst>
        </pc:picChg>
        <pc:picChg chg="add del mod">
          <ac:chgData name="Cédric Millauriaux" userId="f4aefbae1c9d398b" providerId="LiveId" clId="{C6D4F55B-3072-4992-8BB8-DC83EDA741CD}" dt="2018-09-19T13:43:46.612" v="11512" actId="478"/>
          <ac:picMkLst>
            <pc:docMk/>
            <pc:sldMk cId="1746497830" sldId="408"/>
            <ac:picMk id="10242" creationId="{1AC5854B-D8AF-4F6B-A143-F783784B48C5}"/>
          </ac:picMkLst>
        </pc:picChg>
      </pc:sldChg>
      <pc:sldChg chg="addSp delSp modSp add">
        <pc:chgData name="Cédric Millauriaux" userId="f4aefbae1c9d398b" providerId="LiveId" clId="{C6D4F55B-3072-4992-8BB8-DC83EDA741CD}" dt="2018-09-19T14:07:17.311" v="12272"/>
        <pc:sldMkLst>
          <pc:docMk/>
          <pc:sldMk cId="3936301073" sldId="409"/>
        </pc:sldMkLst>
        <pc:spChg chg="add mod">
          <ac:chgData name="Cédric Millauriaux" userId="f4aefbae1c9d398b" providerId="LiveId" clId="{C6D4F55B-3072-4992-8BB8-DC83EDA741CD}" dt="2018-09-19T13:54:09.304" v="11797" actId="20577"/>
          <ac:spMkLst>
            <pc:docMk/>
            <pc:sldMk cId="3936301073" sldId="409"/>
            <ac:spMk id="2" creationId="{ACE036E1-854B-461B-BB14-43407A1A7CA8}"/>
          </ac:spMkLst>
        </pc:spChg>
        <pc:spChg chg="mod">
          <ac:chgData name="Cédric Millauriaux" userId="f4aefbae1c9d398b" providerId="LiveId" clId="{C6D4F55B-3072-4992-8BB8-DC83EDA741CD}" dt="2018-09-19T13:54:42.453" v="11801" actId="113"/>
          <ac:spMkLst>
            <pc:docMk/>
            <pc:sldMk cId="3936301073" sldId="409"/>
            <ac:spMk id="14" creationId="{FCAA5DD7-A560-4A20-B1D3-E46C59F35CB6}"/>
          </ac:spMkLst>
        </pc:spChg>
        <pc:spChg chg="mod">
          <ac:chgData name="Cédric Millauriaux" userId="f4aefbae1c9d398b" providerId="LiveId" clId="{C6D4F55B-3072-4992-8BB8-DC83EDA741CD}" dt="2018-09-19T14:07:17.311" v="12272"/>
          <ac:spMkLst>
            <pc:docMk/>
            <pc:sldMk cId="3936301073" sldId="409"/>
            <ac:spMk id="264" creationId="{00000000-0000-0000-0000-000000000000}"/>
          </ac:spMkLst>
        </pc:spChg>
        <pc:picChg chg="del">
          <ac:chgData name="Cédric Millauriaux" userId="f4aefbae1c9d398b" providerId="LiveId" clId="{C6D4F55B-3072-4992-8BB8-DC83EDA741CD}" dt="2018-09-19T13:44:37.687" v="11519" actId="478"/>
          <ac:picMkLst>
            <pc:docMk/>
            <pc:sldMk cId="3936301073" sldId="409"/>
            <ac:picMk id="3" creationId="{41DABC8E-887A-416C-BE93-C2E151AA3E60}"/>
          </ac:picMkLst>
        </pc:picChg>
      </pc:sldChg>
      <pc:sldChg chg="addSp modSp add">
        <pc:chgData name="Cédric Millauriaux" userId="f4aefbae1c9d398b" providerId="LiveId" clId="{C6D4F55B-3072-4992-8BB8-DC83EDA741CD}" dt="2018-09-19T14:07:19.384" v="12273"/>
        <pc:sldMkLst>
          <pc:docMk/>
          <pc:sldMk cId="3729045793" sldId="410"/>
        </pc:sldMkLst>
        <pc:spChg chg="mod">
          <ac:chgData name="Cédric Millauriaux" userId="f4aefbae1c9d398b" providerId="LiveId" clId="{C6D4F55B-3072-4992-8BB8-DC83EDA741CD}" dt="2018-09-19T13:57:12.734" v="12017" actId="1036"/>
          <ac:spMkLst>
            <pc:docMk/>
            <pc:sldMk cId="3729045793" sldId="410"/>
            <ac:spMk id="2" creationId="{ACE036E1-854B-461B-BB14-43407A1A7CA8}"/>
          </ac:spMkLst>
        </pc:spChg>
        <pc:spChg chg="mod">
          <ac:chgData name="Cédric Millauriaux" userId="f4aefbae1c9d398b" providerId="LiveId" clId="{C6D4F55B-3072-4992-8BB8-DC83EDA741CD}" dt="2018-09-19T13:56:57.052" v="11944" actId="6549"/>
          <ac:spMkLst>
            <pc:docMk/>
            <pc:sldMk cId="3729045793" sldId="410"/>
            <ac:spMk id="14" creationId="{FCAA5DD7-A560-4A20-B1D3-E46C59F35CB6}"/>
          </ac:spMkLst>
        </pc:spChg>
        <pc:spChg chg="mod">
          <ac:chgData name="Cédric Millauriaux" userId="f4aefbae1c9d398b" providerId="LiveId" clId="{C6D4F55B-3072-4992-8BB8-DC83EDA741CD}" dt="2018-09-19T14:07:19.384" v="12273"/>
          <ac:spMkLst>
            <pc:docMk/>
            <pc:sldMk cId="3729045793" sldId="410"/>
            <ac:spMk id="264" creationId="{00000000-0000-0000-0000-000000000000}"/>
          </ac:spMkLst>
        </pc:spChg>
        <pc:picChg chg="add mod">
          <ac:chgData name="Cédric Millauriaux" userId="f4aefbae1c9d398b" providerId="LiveId" clId="{C6D4F55B-3072-4992-8BB8-DC83EDA741CD}" dt="2018-09-19T13:57:33.420" v="12020" actId="1076"/>
          <ac:picMkLst>
            <pc:docMk/>
            <pc:sldMk cId="3729045793" sldId="410"/>
            <ac:picMk id="3" creationId="{512C7BB9-C6D6-4617-93FC-606419532344}"/>
          </ac:picMkLst>
        </pc:picChg>
      </pc:sldChg>
      <pc:sldChg chg="addSp delSp modSp add">
        <pc:chgData name="Cédric Millauriaux" userId="f4aefbae1c9d398b" providerId="LiveId" clId="{C6D4F55B-3072-4992-8BB8-DC83EDA741CD}" dt="2018-09-19T14:07:21.705" v="12274"/>
        <pc:sldMkLst>
          <pc:docMk/>
          <pc:sldMk cId="1760761545" sldId="411"/>
        </pc:sldMkLst>
        <pc:spChg chg="mod">
          <ac:chgData name="Cédric Millauriaux" userId="f4aefbae1c9d398b" providerId="LiveId" clId="{C6D4F55B-3072-4992-8BB8-DC83EDA741CD}" dt="2018-09-19T13:59:00.830" v="12034" actId="20577"/>
          <ac:spMkLst>
            <pc:docMk/>
            <pc:sldMk cId="1760761545" sldId="411"/>
            <ac:spMk id="2" creationId="{ACE036E1-854B-461B-BB14-43407A1A7CA8}"/>
          </ac:spMkLst>
        </pc:spChg>
        <pc:spChg chg="mod">
          <ac:chgData name="Cédric Millauriaux" userId="f4aefbae1c9d398b" providerId="LiveId" clId="{C6D4F55B-3072-4992-8BB8-DC83EDA741CD}" dt="2018-09-19T14:07:21.705" v="12274"/>
          <ac:spMkLst>
            <pc:docMk/>
            <pc:sldMk cId="1760761545" sldId="411"/>
            <ac:spMk id="264" creationId="{00000000-0000-0000-0000-000000000000}"/>
          </ac:spMkLst>
        </pc:spChg>
        <pc:picChg chg="del">
          <ac:chgData name="Cédric Millauriaux" userId="f4aefbae1c9d398b" providerId="LiveId" clId="{C6D4F55B-3072-4992-8BB8-DC83EDA741CD}" dt="2018-09-19T13:58:39.606" v="12022" actId="478"/>
          <ac:picMkLst>
            <pc:docMk/>
            <pc:sldMk cId="1760761545" sldId="411"/>
            <ac:picMk id="3" creationId="{512C7BB9-C6D6-4617-93FC-606419532344}"/>
          </ac:picMkLst>
        </pc:picChg>
        <pc:picChg chg="add mod">
          <ac:chgData name="Cédric Millauriaux" userId="f4aefbae1c9d398b" providerId="LiveId" clId="{C6D4F55B-3072-4992-8BB8-DC83EDA741CD}" dt="2018-09-19T13:58:51.681" v="12028" actId="1076"/>
          <ac:picMkLst>
            <pc:docMk/>
            <pc:sldMk cId="1760761545" sldId="411"/>
            <ac:picMk id="4" creationId="{305FFE71-A6F4-491B-92BB-A1AA590528FB}"/>
          </ac:picMkLst>
        </pc:picChg>
      </pc:sldChg>
      <pc:sldChg chg="modSp add ord">
        <pc:chgData name="Cédric Millauriaux" userId="f4aefbae1c9d398b" providerId="LiveId" clId="{C6D4F55B-3072-4992-8BB8-DC83EDA741CD}" dt="2018-09-19T14:07:23.424" v="12275"/>
        <pc:sldMkLst>
          <pc:docMk/>
          <pc:sldMk cId="2018716058" sldId="412"/>
        </pc:sldMkLst>
        <pc:spChg chg="mod">
          <ac:chgData name="Cédric Millauriaux" userId="f4aefbae1c9d398b" providerId="LiveId" clId="{C6D4F55B-3072-4992-8BB8-DC83EDA741CD}" dt="2018-09-19T14:00:42.013" v="12212" actId="1036"/>
          <ac:spMkLst>
            <pc:docMk/>
            <pc:sldMk cId="2018716058" sldId="412"/>
            <ac:spMk id="2" creationId="{ACE036E1-854B-461B-BB14-43407A1A7CA8}"/>
          </ac:spMkLst>
        </pc:spChg>
        <pc:spChg chg="mod">
          <ac:chgData name="Cédric Millauriaux" userId="f4aefbae1c9d398b" providerId="LiveId" clId="{C6D4F55B-3072-4992-8BB8-DC83EDA741CD}" dt="2018-09-19T14:00:13.998" v="12181" actId="20577"/>
          <ac:spMkLst>
            <pc:docMk/>
            <pc:sldMk cId="2018716058" sldId="412"/>
            <ac:spMk id="14" creationId="{FCAA5DD7-A560-4A20-B1D3-E46C59F35CB6}"/>
          </ac:spMkLst>
        </pc:spChg>
        <pc:spChg chg="mod">
          <ac:chgData name="Cédric Millauriaux" userId="f4aefbae1c9d398b" providerId="LiveId" clId="{C6D4F55B-3072-4992-8BB8-DC83EDA741CD}" dt="2018-09-19T14:07:23.424" v="12275"/>
          <ac:spMkLst>
            <pc:docMk/>
            <pc:sldMk cId="2018716058" sldId="412"/>
            <ac:spMk id="264" creationId="{00000000-0000-0000-0000-000000000000}"/>
          </ac:spMkLst>
        </pc:spChg>
      </pc:sldChg>
      <pc:sldChg chg="addSp delSp modSp add">
        <pc:chgData name="Cédric Millauriaux" userId="f4aefbae1c9d398b" providerId="LiveId" clId="{C6D4F55B-3072-4992-8BB8-DC83EDA741CD}" dt="2018-09-19T14:07:26.875" v="12276"/>
        <pc:sldMkLst>
          <pc:docMk/>
          <pc:sldMk cId="2179824548" sldId="413"/>
        </pc:sldMkLst>
        <pc:spChg chg="del">
          <ac:chgData name="Cédric Millauriaux" userId="f4aefbae1c9d398b" providerId="LiveId" clId="{C6D4F55B-3072-4992-8BB8-DC83EDA741CD}" dt="2018-09-19T14:00:46.805" v="12214" actId="478"/>
          <ac:spMkLst>
            <pc:docMk/>
            <pc:sldMk cId="2179824548" sldId="413"/>
            <ac:spMk id="2" creationId="{ACE036E1-854B-461B-BB14-43407A1A7CA8}"/>
          </ac:spMkLst>
        </pc:spChg>
        <pc:spChg chg="mod">
          <ac:chgData name="Cédric Millauriaux" userId="f4aefbae1c9d398b" providerId="LiveId" clId="{C6D4F55B-3072-4992-8BB8-DC83EDA741CD}" dt="2018-09-19T14:07:26.875" v="12276"/>
          <ac:spMkLst>
            <pc:docMk/>
            <pc:sldMk cId="2179824548" sldId="413"/>
            <ac:spMk id="264" creationId="{00000000-0000-0000-0000-000000000000}"/>
          </ac:spMkLst>
        </pc:spChg>
        <pc:picChg chg="add mod">
          <ac:chgData name="Cédric Millauriaux" userId="f4aefbae1c9d398b" providerId="LiveId" clId="{C6D4F55B-3072-4992-8BB8-DC83EDA741CD}" dt="2018-09-19T14:01:55.070" v="12219" actId="1076"/>
          <ac:picMkLst>
            <pc:docMk/>
            <pc:sldMk cId="2179824548" sldId="413"/>
            <ac:picMk id="3" creationId="{52CD552F-0DE3-4482-94B5-44C511D0BD82}"/>
          </ac:picMkLst>
        </pc:picChg>
      </pc:sldChg>
      <pc:sldChg chg="addSp delSp modSp add">
        <pc:chgData name="Cédric Millauriaux" userId="f4aefbae1c9d398b" providerId="LiveId" clId="{C6D4F55B-3072-4992-8BB8-DC83EDA741CD}" dt="2018-09-19T14:23:16.255" v="12894" actId="1036"/>
        <pc:sldMkLst>
          <pc:docMk/>
          <pc:sldMk cId="3931345931" sldId="414"/>
        </pc:sldMkLst>
        <pc:spChg chg="add mod">
          <ac:chgData name="Cédric Millauriaux" userId="f4aefbae1c9d398b" providerId="LiveId" clId="{C6D4F55B-3072-4992-8BB8-DC83EDA741CD}" dt="2018-09-19T14:23:16.255" v="12894" actId="1036"/>
          <ac:spMkLst>
            <pc:docMk/>
            <pc:sldMk cId="3931345931" sldId="414"/>
            <ac:spMk id="2" creationId="{CD55F193-4838-47BF-A366-D25FEA470F1C}"/>
          </ac:spMkLst>
        </pc:spChg>
        <pc:spChg chg="mod">
          <ac:chgData name="Cédric Millauriaux" userId="f4aefbae1c9d398b" providerId="LiveId" clId="{C6D4F55B-3072-4992-8BB8-DC83EDA741CD}" dt="2018-09-19T14:19:27.117" v="12859" actId="20577"/>
          <ac:spMkLst>
            <pc:docMk/>
            <pc:sldMk cId="3931345931" sldId="414"/>
            <ac:spMk id="14" creationId="{FCAA5DD7-A560-4A20-B1D3-E46C59F35CB6}"/>
          </ac:spMkLst>
        </pc:spChg>
        <pc:picChg chg="del">
          <ac:chgData name="Cédric Millauriaux" userId="f4aefbae1c9d398b" providerId="LiveId" clId="{C6D4F55B-3072-4992-8BB8-DC83EDA741CD}" dt="2018-09-19T14:07:33.325" v="12278" actId="478"/>
          <ac:picMkLst>
            <pc:docMk/>
            <pc:sldMk cId="3931345931" sldId="414"/>
            <ac:picMk id="3" creationId="{52CD552F-0DE3-4482-94B5-44C511D0BD82}"/>
          </ac:picMkLst>
        </pc:picChg>
      </pc:sldChg>
      <pc:sldChg chg="delSp modSp add">
        <pc:chgData name="Cédric Millauriaux" userId="f4aefbae1c9d398b" providerId="LiveId" clId="{C6D4F55B-3072-4992-8BB8-DC83EDA741CD}" dt="2018-09-19T14:56:35.897" v="13311" actId="20577"/>
        <pc:sldMkLst>
          <pc:docMk/>
          <pc:sldMk cId="1740530351" sldId="415"/>
        </pc:sldMkLst>
        <pc:spChg chg="del">
          <ac:chgData name="Cédric Millauriaux" userId="f4aefbae1c9d398b" providerId="LiveId" clId="{C6D4F55B-3072-4992-8BB8-DC83EDA741CD}" dt="2018-09-19T14:23:22.623" v="12896" actId="478"/>
          <ac:spMkLst>
            <pc:docMk/>
            <pc:sldMk cId="1740530351" sldId="415"/>
            <ac:spMk id="2" creationId="{CD55F193-4838-47BF-A366-D25FEA470F1C}"/>
          </ac:spMkLst>
        </pc:spChg>
        <pc:spChg chg="mod">
          <ac:chgData name="Cédric Millauriaux" userId="f4aefbae1c9d398b" providerId="LiveId" clId="{C6D4F55B-3072-4992-8BB8-DC83EDA741CD}" dt="2018-09-19T14:56:35.897" v="13311" actId="20577"/>
          <ac:spMkLst>
            <pc:docMk/>
            <pc:sldMk cId="1740530351" sldId="415"/>
            <ac:spMk id="14" creationId="{FCAA5DD7-A560-4A20-B1D3-E46C59F35CB6}"/>
          </ac:spMkLst>
        </pc:spChg>
      </pc:sldChg>
      <pc:sldChg chg="addSp modSp add">
        <pc:chgData name="Cédric Millauriaux" userId="f4aefbae1c9d398b" providerId="LiveId" clId="{C6D4F55B-3072-4992-8BB8-DC83EDA741CD}" dt="2018-09-19T15:02:41.730" v="13491" actId="1076"/>
        <pc:sldMkLst>
          <pc:docMk/>
          <pc:sldMk cId="3047557335" sldId="416"/>
        </pc:sldMkLst>
        <pc:spChg chg="add mod">
          <ac:chgData name="Cédric Millauriaux" userId="f4aefbae1c9d398b" providerId="LiveId" clId="{C6D4F55B-3072-4992-8BB8-DC83EDA741CD}" dt="2018-09-19T15:02:41.730" v="13491" actId="1076"/>
          <ac:spMkLst>
            <pc:docMk/>
            <pc:sldMk cId="3047557335" sldId="416"/>
            <ac:spMk id="2" creationId="{35EC06AE-300D-42D4-8BC1-B21E17CA68DE}"/>
          </ac:spMkLst>
        </pc:spChg>
        <pc:spChg chg="mod">
          <ac:chgData name="Cédric Millauriaux" userId="f4aefbae1c9d398b" providerId="LiveId" clId="{C6D4F55B-3072-4992-8BB8-DC83EDA741CD}" dt="2018-09-19T15:02:09.993" v="13487" actId="113"/>
          <ac:spMkLst>
            <pc:docMk/>
            <pc:sldMk cId="3047557335" sldId="416"/>
            <ac:spMk id="14" creationId="{FCAA5DD7-A560-4A20-B1D3-E46C59F35CB6}"/>
          </ac:spMkLst>
        </pc:spChg>
      </pc:sldChg>
      <pc:sldChg chg="addSp delSp modSp add">
        <pc:chgData name="Cédric Millauriaux" userId="f4aefbae1c9d398b" providerId="LiveId" clId="{C6D4F55B-3072-4992-8BB8-DC83EDA741CD}" dt="2018-09-19T15:12:11.643" v="13497" actId="1076"/>
        <pc:sldMkLst>
          <pc:docMk/>
          <pc:sldMk cId="3426643263" sldId="417"/>
        </pc:sldMkLst>
        <pc:spChg chg="del">
          <ac:chgData name="Cédric Millauriaux" userId="f4aefbae1c9d398b" providerId="LiveId" clId="{C6D4F55B-3072-4992-8BB8-DC83EDA741CD}" dt="2018-09-19T15:02:49.583" v="13493" actId="478"/>
          <ac:spMkLst>
            <pc:docMk/>
            <pc:sldMk cId="3426643263" sldId="417"/>
            <ac:spMk id="2" creationId="{35EC06AE-300D-42D4-8BC1-B21E17CA68DE}"/>
          </ac:spMkLst>
        </pc:spChg>
        <pc:spChg chg="del">
          <ac:chgData name="Cédric Millauriaux" userId="f4aefbae1c9d398b" providerId="LiveId" clId="{C6D4F55B-3072-4992-8BB8-DC83EDA741CD}" dt="2018-09-19T15:02:51.248" v="13494" actId="478"/>
          <ac:spMkLst>
            <pc:docMk/>
            <pc:sldMk cId="3426643263" sldId="417"/>
            <ac:spMk id="14" creationId="{FCAA5DD7-A560-4A20-B1D3-E46C59F35CB6}"/>
          </ac:spMkLst>
        </pc:spChg>
        <pc:picChg chg="add mod">
          <ac:chgData name="Cédric Millauriaux" userId="f4aefbae1c9d398b" providerId="LiveId" clId="{C6D4F55B-3072-4992-8BB8-DC83EDA741CD}" dt="2018-09-19T15:12:11.643" v="13497" actId="1076"/>
          <ac:picMkLst>
            <pc:docMk/>
            <pc:sldMk cId="3426643263" sldId="417"/>
            <ac:picMk id="3" creationId="{DEFC8427-1407-405C-900D-2CB2762F4163}"/>
          </ac:picMkLst>
        </pc:picChg>
      </pc:sldChg>
      <pc:sldChg chg="modSp add ord">
        <pc:chgData name="Cédric Millauriaux" userId="f4aefbae1c9d398b" providerId="LiveId" clId="{C6D4F55B-3072-4992-8BB8-DC83EDA741CD}" dt="2018-09-19T15:29:09.972" v="13874"/>
        <pc:sldMkLst>
          <pc:docMk/>
          <pc:sldMk cId="3869463880" sldId="418"/>
        </pc:sldMkLst>
        <pc:spChg chg="mod">
          <ac:chgData name="Cédric Millauriaux" userId="f4aefbae1c9d398b" providerId="LiveId" clId="{C6D4F55B-3072-4992-8BB8-DC83EDA741CD}" dt="2018-09-19T15:29:09.972" v="13874"/>
          <ac:spMkLst>
            <pc:docMk/>
            <pc:sldMk cId="3869463880" sldId="418"/>
            <ac:spMk id="2" creationId="{35EC06AE-300D-42D4-8BC1-B21E17CA68DE}"/>
          </ac:spMkLst>
        </pc:spChg>
        <pc:spChg chg="mod">
          <ac:chgData name="Cédric Millauriaux" userId="f4aefbae1c9d398b" providerId="LiveId" clId="{C6D4F55B-3072-4992-8BB8-DC83EDA741CD}" dt="2018-09-19T15:24:12.545" v="13802" actId="20577"/>
          <ac:spMkLst>
            <pc:docMk/>
            <pc:sldMk cId="3869463880" sldId="418"/>
            <ac:spMk id="14" creationId="{FCAA5DD7-A560-4A20-B1D3-E46C59F35CB6}"/>
          </ac:spMkLst>
        </pc:spChg>
        <pc:spChg chg="mod">
          <ac:chgData name="Cédric Millauriaux" userId="f4aefbae1c9d398b" providerId="LiveId" clId="{C6D4F55B-3072-4992-8BB8-DC83EDA741CD}" dt="2018-09-19T15:22:44.114" v="13515" actId="1076"/>
          <ac:spMkLst>
            <pc:docMk/>
            <pc:sldMk cId="3869463880" sldId="418"/>
            <ac:spMk id="264" creationId="{00000000-0000-0000-0000-000000000000}"/>
          </ac:spMkLst>
        </pc:spChg>
      </pc:sldChg>
      <pc:sldChg chg="addSp delSp modSp add">
        <pc:chgData name="Cédric Millauriaux" userId="f4aefbae1c9d398b" providerId="LiveId" clId="{C6D4F55B-3072-4992-8BB8-DC83EDA741CD}" dt="2018-09-19T15:29:39.859" v="13879" actId="1076"/>
        <pc:sldMkLst>
          <pc:docMk/>
          <pc:sldMk cId="1783419196" sldId="419"/>
        </pc:sldMkLst>
        <pc:spChg chg="del">
          <ac:chgData name="Cédric Millauriaux" userId="f4aefbae1c9d398b" providerId="LiveId" clId="{C6D4F55B-3072-4992-8BB8-DC83EDA741CD}" dt="2018-09-19T15:25:49.418" v="13866" actId="478"/>
          <ac:spMkLst>
            <pc:docMk/>
            <pc:sldMk cId="1783419196" sldId="419"/>
            <ac:spMk id="2" creationId="{35EC06AE-300D-42D4-8BC1-B21E17CA68DE}"/>
          </ac:spMkLst>
        </pc:spChg>
        <pc:spChg chg="del">
          <ac:chgData name="Cédric Millauriaux" userId="f4aefbae1c9d398b" providerId="LiveId" clId="{C6D4F55B-3072-4992-8BB8-DC83EDA741CD}" dt="2018-09-19T15:25:53.017" v="13869" actId="478"/>
          <ac:spMkLst>
            <pc:docMk/>
            <pc:sldMk cId="1783419196" sldId="419"/>
            <ac:spMk id="14" creationId="{FCAA5DD7-A560-4A20-B1D3-E46C59F35CB6}"/>
          </ac:spMkLst>
        </pc:spChg>
        <pc:spChg chg="add del">
          <ac:chgData name="Cédric Millauriaux" userId="f4aefbae1c9d398b" providerId="LiveId" clId="{C6D4F55B-3072-4992-8BB8-DC83EDA741CD}" dt="2018-09-19T15:25:51.706" v="13868" actId="478"/>
          <ac:spMkLst>
            <pc:docMk/>
            <pc:sldMk cId="1783419196" sldId="419"/>
            <ac:spMk id="264" creationId="{00000000-0000-0000-0000-000000000000}"/>
          </ac:spMkLst>
        </pc:spChg>
        <pc:picChg chg="add mod">
          <ac:chgData name="Cédric Millauriaux" userId="f4aefbae1c9d398b" providerId="LiveId" clId="{C6D4F55B-3072-4992-8BB8-DC83EDA741CD}" dt="2018-09-19T15:29:39.859" v="13879" actId="1076"/>
          <ac:picMkLst>
            <pc:docMk/>
            <pc:sldMk cId="1783419196" sldId="419"/>
            <ac:picMk id="3" creationId="{66CFAB57-0A9B-41E8-A2E1-5FAECF7A76B9}"/>
          </ac:picMkLst>
        </pc:picChg>
      </pc:sldChg>
      <pc:sldChg chg="modSp add ord">
        <pc:chgData name="Cédric Millauriaux" userId="f4aefbae1c9d398b" providerId="LiveId" clId="{C6D4F55B-3072-4992-8BB8-DC83EDA741CD}" dt="2018-09-19T15:33:55.796" v="14467" actId="20577"/>
        <pc:sldMkLst>
          <pc:docMk/>
          <pc:sldMk cId="2589598132" sldId="420"/>
        </pc:sldMkLst>
        <pc:spChg chg="mod">
          <ac:chgData name="Cédric Millauriaux" userId="f4aefbae1c9d398b" providerId="LiveId" clId="{C6D4F55B-3072-4992-8BB8-DC83EDA741CD}" dt="2018-09-19T15:33:55.796" v="14467" actId="20577"/>
          <ac:spMkLst>
            <pc:docMk/>
            <pc:sldMk cId="2589598132" sldId="420"/>
            <ac:spMk id="14" creationId="{FCAA5DD7-A560-4A20-B1D3-E46C59F35CB6}"/>
          </ac:spMkLst>
        </pc:spChg>
        <pc:spChg chg="mod">
          <ac:chgData name="Cédric Millauriaux" userId="f4aefbae1c9d398b" providerId="LiveId" clId="{C6D4F55B-3072-4992-8BB8-DC83EDA741CD}" dt="2018-09-19T15:31:10.708" v="13882"/>
          <ac:spMkLst>
            <pc:docMk/>
            <pc:sldMk cId="2589598132" sldId="420"/>
            <ac:spMk id="264" creationId="{00000000-0000-0000-0000-000000000000}"/>
          </ac:spMkLst>
        </pc:spChg>
      </pc:sldChg>
      <pc:sldChg chg="addSp delSp modSp add ord">
        <pc:chgData name="Cédric Millauriaux" userId="f4aefbae1c9d398b" providerId="LiveId" clId="{C6D4F55B-3072-4992-8BB8-DC83EDA741CD}" dt="2018-09-19T15:37:19.799" v="14584" actId="1076"/>
        <pc:sldMkLst>
          <pc:docMk/>
          <pc:sldMk cId="988662811" sldId="421"/>
        </pc:sldMkLst>
        <pc:spChg chg="add del">
          <ac:chgData name="Cédric Millauriaux" userId="f4aefbae1c9d398b" providerId="LiveId" clId="{C6D4F55B-3072-4992-8BB8-DC83EDA741CD}" dt="2018-09-19T15:37:12.029" v="14579"/>
          <ac:spMkLst>
            <pc:docMk/>
            <pc:sldMk cId="988662811" sldId="421"/>
            <ac:spMk id="2" creationId="{4B2FAA74-B94B-4389-9CBC-61785484E512}"/>
          </ac:spMkLst>
        </pc:spChg>
        <pc:spChg chg="mod">
          <ac:chgData name="Cédric Millauriaux" userId="f4aefbae1c9d398b" providerId="LiveId" clId="{C6D4F55B-3072-4992-8BB8-DC83EDA741CD}" dt="2018-09-19T15:36:54.264" v="14576" actId="20577"/>
          <ac:spMkLst>
            <pc:docMk/>
            <pc:sldMk cId="988662811" sldId="421"/>
            <ac:spMk id="14" creationId="{FCAA5DD7-A560-4A20-B1D3-E46C59F35CB6}"/>
          </ac:spMkLst>
        </pc:spChg>
        <pc:spChg chg="mod">
          <ac:chgData name="Cédric Millauriaux" userId="f4aefbae1c9d398b" providerId="LiveId" clId="{C6D4F55B-3072-4992-8BB8-DC83EDA741CD}" dt="2018-09-19T15:36:30.984" v="14479" actId="20577"/>
          <ac:spMkLst>
            <pc:docMk/>
            <pc:sldMk cId="988662811" sldId="421"/>
            <ac:spMk id="264" creationId="{00000000-0000-0000-0000-000000000000}"/>
          </ac:spMkLst>
        </pc:spChg>
        <pc:picChg chg="del">
          <ac:chgData name="Cédric Millauriaux" userId="f4aefbae1c9d398b" providerId="LiveId" clId="{C6D4F55B-3072-4992-8BB8-DC83EDA741CD}" dt="2018-09-19T15:37:09.616" v="14577" actId="478"/>
          <ac:picMkLst>
            <pc:docMk/>
            <pc:sldMk cId="988662811" sldId="421"/>
            <ac:picMk id="3" creationId="{41DABC8E-887A-416C-BE93-C2E151AA3E60}"/>
          </ac:picMkLst>
        </pc:picChg>
        <pc:picChg chg="add mod">
          <ac:chgData name="Cédric Millauriaux" userId="f4aefbae1c9d398b" providerId="LiveId" clId="{C6D4F55B-3072-4992-8BB8-DC83EDA741CD}" dt="2018-09-19T15:37:19.799" v="14584" actId="1076"/>
          <ac:picMkLst>
            <pc:docMk/>
            <pc:sldMk cId="988662811" sldId="421"/>
            <ac:picMk id="4" creationId="{2A205101-FD32-4877-910A-9878258A7923}"/>
          </ac:picMkLst>
        </pc:picChg>
      </pc:sldChg>
      <pc:sldChg chg="addSp delSp modSp add">
        <pc:chgData name="Cédric Millauriaux" userId="f4aefbae1c9d398b" providerId="LiveId" clId="{C6D4F55B-3072-4992-8BB8-DC83EDA741CD}" dt="2018-09-19T15:44:30.161" v="14719" actId="20577"/>
        <pc:sldMkLst>
          <pc:docMk/>
          <pc:sldMk cId="2105068915" sldId="422"/>
        </pc:sldMkLst>
        <pc:spChg chg="add mod">
          <ac:chgData name="Cédric Millauriaux" userId="f4aefbae1c9d398b" providerId="LiveId" clId="{C6D4F55B-3072-4992-8BB8-DC83EDA741CD}" dt="2018-09-19T15:44:30.161" v="14719" actId="20577"/>
          <ac:spMkLst>
            <pc:docMk/>
            <pc:sldMk cId="2105068915" sldId="422"/>
            <ac:spMk id="2" creationId="{88865211-708C-4C01-A2FF-4DFCA16D6486}"/>
          </ac:spMkLst>
        </pc:spChg>
        <pc:spChg chg="mod">
          <ac:chgData name="Cédric Millauriaux" userId="f4aefbae1c9d398b" providerId="LiveId" clId="{C6D4F55B-3072-4992-8BB8-DC83EDA741CD}" dt="2018-09-19T15:42:37.154" v="14698" actId="6549"/>
          <ac:spMkLst>
            <pc:docMk/>
            <pc:sldMk cId="2105068915" sldId="422"/>
            <ac:spMk id="14" creationId="{FCAA5DD7-A560-4A20-B1D3-E46C59F35CB6}"/>
          </ac:spMkLst>
        </pc:spChg>
        <pc:picChg chg="del">
          <ac:chgData name="Cédric Millauriaux" userId="f4aefbae1c9d398b" providerId="LiveId" clId="{C6D4F55B-3072-4992-8BB8-DC83EDA741CD}" dt="2018-09-19T15:39:13.816" v="14586" actId="478"/>
          <ac:picMkLst>
            <pc:docMk/>
            <pc:sldMk cId="2105068915" sldId="422"/>
            <ac:picMk id="4" creationId="{2A205101-FD32-4877-910A-9878258A7923}"/>
          </ac:picMkLst>
        </pc:picChg>
      </pc:sldChg>
      <pc:sldChg chg="addSp delSp modSp add">
        <pc:chgData name="Cédric Millauriaux" userId="f4aefbae1c9d398b" providerId="LiveId" clId="{C6D4F55B-3072-4992-8BB8-DC83EDA741CD}" dt="2018-09-19T15:50:11.097" v="15287" actId="20577"/>
        <pc:sldMkLst>
          <pc:docMk/>
          <pc:sldMk cId="961635334" sldId="423"/>
        </pc:sldMkLst>
        <pc:spChg chg="del">
          <ac:chgData name="Cédric Millauriaux" userId="f4aefbae1c9d398b" providerId="LiveId" clId="{C6D4F55B-3072-4992-8BB8-DC83EDA741CD}" dt="2018-09-19T15:45:01.737" v="14762" actId="478"/>
          <ac:spMkLst>
            <pc:docMk/>
            <pc:sldMk cId="961635334" sldId="423"/>
            <ac:spMk id="2" creationId="{88865211-708C-4C01-A2FF-4DFCA16D6486}"/>
          </ac:spMkLst>
        </pc:spChg>
        <pc:spChg chg="add mod">
          <ac:chgData name="Cédric Millauriaux" userId="f4aefbae1c9d398b" providerId="LiveId" clId="{C6D4F55B-3072-4992-8BB8-DC83EDA741CD}" dt="2018-09-19T15:50:11.097" v="15287" actId="20577"/>
          <ac:spMkLst>
            <pc:docMk/>
            <pc:sldMk cId="961635334" sldId="423"/>
            <ac:spMk id="3" creationId="{7069A8D8-14C8-492D-B626-1466B630B590}"/>
          </ac:spMkLst>
        </pc:spChg>
        <pc:spChg chg="add del">
          <ac:chgData name="Cédric Millauriaux" userId="f4aefbae1c9d398b" providerId="LiveId" clId="{C6D4F55B-3072-4992-8BB8-DC83EDA741CD}" dt="2018-09-19T15:45:14.276" v="14767"/>
          <ac:spMkLst>
            <pc:docMk/>
            <pc:sldMk cId="961635334" sldId="423"/>
            <ac:spMk id="6" creationId="{15836347-D913-42F6-A38F-091FAB7C27F8}"/>
          </ac:spMkLst>
        </pc:spChg>
        <pc:spChg chg="add mod">
          <ac:chgData name="Cédric Millauriaux" userId="f4aefbae1c9d398b" providerId="LiveId" clId="{C6D4F55B-3072-4992-8BB8-DC83EDA741CD}" dt="2018-09-19T15:50:00.937" v="15262" actId="1035"/>
          <ac:spMkLst>
            <pc:docMk/>
            <pc:sldMk cId="961635334" sldId="423"/>
            <ac:spMk id="7" creationId="{96BC21B9-EB56-4EE9-9722-B56AC4C6A724}"/>
          </ac:spMkLst>
        </pc:spChg>
        <pc:spChg chg="del mod">
          <ac:chgData name="Cédric Millauriaux" userId="f4aefbae1c9d398b" providerId="LiveId" clId="{C6D4F55B-3072-4992-8BB8-DC83EDA741CD}" dt="2018-09-19T15:45:03.257" v="14763" actId="478"/>
          <ac:spMkLst>
            <pc:docMk/>
            <pc:sldMk cId="961635334" sldId="423"/>
            <ac:spMk id="14" creationId="{FCAA5DD7-A560-4A20-B1D3-E46C59F35CB6}"/>
          </ac:spMkLst>
        </pc:spChg>
        <pc:spChg chg="mod">
          <ac:chgData name="Cédric Millauriaux" userId="f4aefbae1c9d398b" providerId="LiveId" clId="{C6D4F55B-3072-4992-8BB8-DC83EDA741CD}" dt="2018-09-19T15:49:52.905" v="15229" actId="1076"/>
          <ac:spMkLst>
            <pc:docMk/>
            <pc:sldMk cId="961635334" sldId="423"/>
            <ac:spMk id="264" creationId="{00000000-0000-0000-0000-000000000000}"/>
          </ac:spMkLst>
        </pc:spChg>
      </pc:sldChg>
      <pc:sldChg chg="modSp add ord">
        <pc:chgData name="Cédric Millauriaux" userId="f4aefbae1c9d398b" providerId="LiveId" clId="{C6D4F55B-3072-4992-8BB8-DC83EDA741CD}" dt="2018-09-19T15:53:45.609" v="15538" actId="1036"/>
        <pc:sldMkLst>
          <pc:docMk/>
          <pc:sldMk cId="3101695293" sldId="424"/>
        </pc:sldMkLst>
        <pc:spChg chg="mod">
          <ac:chgData name="Cédric Millauriaux" userId="f4aefbae1c9d398b" providerId="LiveId" clId="{C6D4F55B-3072-4992-8BB8-DC83EDA741CD}" dt="2018-09-19T15:53:45.609" v="15538" actId="1036"/>
          <ac:spMkLst>
            <pc:docMk/>
            <pc:sldMk cId="3101695293" sldId="424"/>
            <ac:spMk id="2" creationId="{88865211-708C-4C01-A2FF-4DFCA16D6486}"/>
          </ac:spMkLst>
        </pc:spChg>
        <pc:spChg chg="mod">
          <ac:chgData name="Cédric Millauriaux" userId="f4aefbae1c9d398b" providerId="LiveId" clId="{C6D4F55B-3072-4992-8BB8-DC83EDA741CD}" dt="2018-09-19T15:53:02.187" v="15503" actId="20577"/>
          <ac:spMkLst>
            <pc:docMk/>
            <pc:sldMk cId="3101695293" sldId="424"/>
            <ac:spMk id="14" creationId="{FCAA5DD7-A560-4A20-B1D3-E46C59F35CB6}"/>
          </ac:spMkLst>
        </pc:spChg>
      </pc:sldChg>
      <pc:sldChg chg="delSp modSp add ord">
        <pc:chgData name="Cédric Millauriaux" userId="f4aefbae1c9d398b" providerId="LiveId" clId="{C6D4F55B-3072-4992-8BB8-DC83EDA741CD}" dt="2018-09-19T15:59:46.066" v="15870" actId="113"/>
        <pc:sldMkLst>
          <pc:docMk/>
          <pc:sldMk cId="560139531" sldId="425"/>
        </pc:sldMkLst>
        <pc:spChg chg="del">
          <ac:chgData name="Cédric Millauriaux" userId="f4aefbae1c9d398b" providerId="LiveId" clId="{C6D4F55B-3072-4992-8BB8-DC83EDA741CD}" dt="2018-09-19T15:54:43.124" v="15611" actId="478"/>
          <ac:spMkLst>
            <pc:docMk/>
            <pc:sldMk cId="560139531" sldId="425"/>
            <ac:spMk id="3" creationId="{7069A8D8-14C8-492D-B626-1466B630B590}"/>
          </ac:spMkLst>
        </pc:spChg>
        <pc:spChg chg="mod">
          <ac:chgData name="Cédric Millauriaux" userId="f4aefbae1c9d398b" providerId="LiveId" clId="{C6D4F55B-3072-4992-8BB8-DC83EDA741CD}" dt="2018-09-19T15:59:46.066" v="15870" actId="113"/>
          <ac:spMkLst>
            <pc:docMk/>
            <pc:sldMk cId="560139531" sldId="425"/>
            <ac:spMk id="7" creationId="{96BC21B9-EB56-4EE9-9722-B56AC4C6A724}"/>
          </ac:spMkLst>
        </pc:spChg>
      </pc:sldChg>
      <pc:sldChg chg="addSp delSp modSp add">
        <pc:chgData name="Cédric Millauriaux" userId="f4aefbae1c9d398b" providerId="LiveId" clId="{C6D4F55B-3072-4992-8BB8-DC83EDA741CD}" dt="2018-09-19T15:58:01.909" v="15866" actId="313"/>
        <pc:sldMkLst>
          <pc:docMk/>
          <pc:sldMk cId="2432948083" sldId="426"/>
        </pc:sldMkLst>
        <pc:spChg chg="add mod">
          <ac:chgData name="Cédric Millauriaux" userId="f4aefbae1c9d398b" providerId="LiveId" clId="{C6D4F55B-3072-4992-8BB8-DC83EDA741CD}" dt="2018-09-19T15:58:01.909" v="15866" actId="313"/>
          <ac:spMkLst>
            <pc:docMk/>
            <pc:sldMk cId="2432948083" sldId="426"/>
            <ac:spMk id="2" creationId="{5B6C13C8-1797-4190-86F1-1143E9357525}"/>
          </ac:spMkLst>
        </pc:spChg>
        <pc:spChg chg="del">
          <ac:chgData name="Cédric Millauriaux" userId="f4aefbae1c9d398b" providerId="LiveId" clId="{C6D4F55B-3072-4992-8BB8-DC83EDA741CD}" dt="2018-09-19T15:56:52.585" v="15804" actId="478"/>
          <ac:spMkLst>
            <pc:docMk/>
            <pc:sldMk cId="2432948083" sldId="426"/>
            <ac:spMk id="7" creationId="{96BC21B9-EB56-4EE9-9722-B56AC4C6A724}"/>
          </ac:spMkLst>
        </pc:spChg>
      </pc:sldChg>
      <pc:sldChg chg="modSp add ord">
        <pc:chgData name="Cédric Millauriaux" userId="f4aefbae1c9d398b" providerId="LiveId" clId="{C6D4F55B-3072-4992-8BB8-DC83EDA741CD}" dt="2018-09-19T16:59:45.395" v="15900" actId="20577"/>
        <pc:sldMkLst>
          <pc:docMk/>
          <pc:sldMk cId="3278170374" sldId="427"/>
        </pc:sldMkLst>
        <pc:spChg chg="mod">
          <ac:chgData name="Cédric Millauriaux" userId="f4aefbae1c9d398b" providerId="LiveId" clId="{C6D4F55B-3072-4992-8BB8-DC83EDA741CD}" dt="2018-09-19T16:59:45.395" v="15900" actId="20577"/>
          <ac:spMkLst>
            <pc:docMk/>
            <pc:sldMk cId="3278170374" sldId="427"/>
            <ac:spMk id="14" creationId="{FCAA5DD7-A560-4A20-B1D3-E46C59F35CB6}"/>
          </ac:spMkLst>
        </pc:spChg>
        <pc:spChg chg="mod">
          <ac:chgData name="Cédric Millauriaux" userId="f4aefbae1c9d398b" providerId="LiveId" clId="{C6D4F55B-3072-4992-8BB8-DC83EDA741CD}" dt="2018-09-19T16:59:41.900" v="15892" actId="20577"/>
          <ac:spMkLst>
            <pc:docMk/>
            <pc:sldMk cId="3278170374" sldId="427"/>
            <ac:spMk id="264" creationId="{00000000-0000-0000-0000-000000000000}"/>
          </ac:spMkLst>
        </pc:spChg>
      </pc:sldChg>
      <pc:sldChg chg="addSp delSp modSp add">
        <pc:chgData name="Cédric Millauriaux" userId="f4aefbae1c9d398b" providerId="LiveId" clId="{C6D4F55B-3072-4992-8BB8-DC83EDA741CD}" dt="2018-09-22T10:34:29.465" v="16101" actId="20577"/>
        <pc:sldMkLst>
          <pc:docMk/>
          <pc:sldMk cId="2032613002" sldId="428"/>
        </pc:sldMkLst>
        <pc:spChg chg="add mod">
          <ac:chgData name="Cédric Millauriaux" userId="f4aefbae1c9d398b" providerId="LiveId" clId="{C6D4F55B-3072-4992-8BB8-DC83EDA741CD}" dt="2018-09-22T10:34:29.465" v="16101" actId="20577"/>
          <ac:spMkLst>
            <pc:docMk/>
            <pc:sldMk cId="2032613002" sldId="428"/>
            <ac:spMk id="2" creationId="{E3D53A21-8839-415C-889F-8BAB3B5D060A}"/>
          </ac:spMkLst>
        </pc:spChg>
        <pc:spChg chg="mod">
          <ac:chgData name="Cédric Millauriaux" userId="f4aefbae1c9d398b" providerId="LiveId" clId="{C6D4F55B-3072-4992-8BB8-DC83EDA741CD}" dt="2018-09-22T10:33:45.787" v="16080" actId="20577"/>
          <ac:spMkLst>
            <pc:docMk/>
            <pc:sldMk cId="2032613002" sldId="428"/>
            <ac:spMk id="14" creationId="{FCAA5DD7-A560-4A20-B1D3-E46C59F35CB6}"/>
          </ac:spMkLst>
        </pc:spChg>
        <pc:picChg chg="del">
          <ac:chgData name="Cédric Millauriaux" userId="f4aefbae1c9d398b" providerId="LiveId" clId="{C6D4F55B-3072-4992-8BB8-DC83EDA741CD}" dt="2018-09-22T10:32:46.438" v="15902" actId="478"/>
          <ac:picMkLst>
            <pc:docMk/>
            <pc:sldMk cId="2032613002" sldId="428"/>
            <ac:picMk id="4" creationId="{2A205101-FD32-4877-910A-9878258A7923}"/>
          </ac:picMkLst>
        </pc:picChg>
      </pc:sldChg>
      <pc:sldChg chg="add">
        <pc:chgData name="Cédric Millauriaux" userId="f4aefbae1c9d398b" providerId="LiveId" clId="{C6D4F55B-3072-4992-8BB8-DC83EDA741CD}" dt="2018-09-22T10:41:56.790" v="16825"/>
        <pc:sldMkLst>
          <pc:docMk/>
          <pc:sldMk cId="3391833995" sldId="431"/>
        </pc:sldMkLst>
      </pc:sldChg>
      <pc:sldChg chg="addSp delSp modSp add">
        <pc:chgData name="Cédric Millauriaux" userId="f4aefbae1c9d398b" providerId="LiveId" clId="{C6D4F55B-3072-4992-8BB8-DC83EDA741CD}" dt="2018-09-22T10:44:25.511" v="17193" actId="20577"/>
        <pc:sldMkLst>
          <pc:docMk/>
          <pc:sldMk cId="780357928" sldId="432"/>
        </pc:sldMkLst>
        <pc:spChg chg="add mod">
          <ac:chgData name="Cédric Millauriaux" userId="f4aefbae1c9d398b" providerId="LiveId" clId="{C6D4F55B-3072-4992-8BB8-DC83EDA741CD}" dt="2018-09-22T10:44:25.511" v="17193" actId="20577"/>
          <ac:spMkLst>
            <pc:docMk/>
            <pc:sldMk cId="780357928" sldId="432"/>
            <ac:spMk id="2" creationId="{22EC586A-CADD-4EF7-81E9-AC31D1480535}"/>
          </ac:spMkLst>
        </pc:spChg>
        <pc:spChg chg="del">
          <ac:chgData name="Cédric Millauriaux" userId="f4aefbae1c9d398b" providerId="LiveId" clId="{C6D4F55B-3072-4992-8BB8-DC83EDA741CD}" dt="2018-09-22T10:43:33.509" v="17168" actId="478"/>
          <ac:spMkLst>
            <pc:docMk/>
            <pc:sldMk cId="780357928" sldId="432"/>
            <ac:spMk id="7" creationId="{96BC21B9-EB56-4EE9-9722-B56AC4C6A724}"/>
          </ac:spMkLst>
        </pc:spChg>
      </pc:sldChg>
    </pc:docChg>
  </pc:docChgLst>
  <pc:docChgLst>
    <pc:chgData name="Cédric Millauriaux" userId="f4aefbae1c9d398b" providerId="LiveId" clId="{4989DAA7-DAA4-446B-968E-89CED660A3AC}"/>
    <pc:docChg chg="custSel addSld delSld modSld modSection">
      <pc:chgData name="Cédric Millauriaux" userId="f4aefbae1c9d398b" providerId="LiveId" clId="{4989DAA7-DAA4-446B-968E-89CED660A3AC}" dt="2018-10-03T13:43:49.617" v="513" actId="20577"/>
      <pc:docMkLst>
        <pc:docMk/>
      </pc:docMkLst>
      <pc:sldChg chg="modSp addCm">
        <pc:chgData name="Cédric Millauriaux" userId="f4aefbae1c9d398b" providerId="LiveId" clId="{4989DAA7-DAA4-446B-968E-89CED660A3AC}" dt="2018-10-02T13:35:24.227" v="266"/>
        <pc:sldMkLst>
          <pc:docMk/>
          <pc:sldMk cId="1789757832" sldId="330"/>
        </pc:sldMkLst>
        <pc:spChg chg="mod">
          <ac:chgData name="Cédric Millauriaux" userId="f4aefbae1c9d398b" providerId="LiveId" clId="{4989DAA7-DAA4-446B-968E-89CED660A3AC}" dt="2018-10-02T13:35:21.823" v="265" actId="20577"/>
          <ac:spMkLst>
            <pc:docMk/>
            <pc:sldMk cId="1789757832" sldId="330"/>
            <ac:spMk id="266" creationId="{00000000-0000-0000-0000-000000000000}"/>
          </ac:spMkLst>
        </pc:spChg>
      </pc:sldChg>
      <pc:sldChg chg="modSp">
        <pc:chgData name="Cédric Millauriaux" userId="f4aefbae1c9d398b" providerId="LiveId" clId="{4989DAA7-DAA4-446B-968E-89CED660A3AC}" dt="2018-10-03T13:43:28.639" v="440" actId="20577"/>
        <pc:sldMkLst>
          <pc:docMk/>
          <pc:sldMk cId="3642661173" sldId="373"/>
        </pc:sldMkLst>
        <pc:spChg chg="mod">
          <ac:chgData name="Cédric Millauriaux" userId="f4aefbae1c9d398b" providerId="LiveId" clId="{4989DAA7-DAA4-446B-968E-89CED660A3AC}" dt="2018-10-03T13:43:28.639" v="440" actId="20577"/>
          <ac:spMkLst>
            <pc:docMk/>
            <pc:sldMk cId="3642661173" sldId="373"/>
            <ac:spMk id="4" creationId="{00000000-0000-0000-0000-000000000000}"/>
          </ac:spMkLst>
        </pc:spChg>
      </pc:sldChg>
      <pc:sldChg chg="modSp addCm">
        <pc:chgData name="Cédric Millauriaux" userId="f4aefbae1c9d398b" providerId="LiveId" clId="{4989DAA7-DAA4-446B-968E-89CED660A3AC}" dt="2018-10-02T13:34:52.596" v="243"/>
        <pc:sldMkLst>
          <pc:docMk/>
          <pc:sldMk cId="701676841" sldId="375"/>
        </pc:sldMkLst>
        <pc:spChg chg="mod">
          <ac:chgData name="Cédric Millauriaux" userId="f4aefbae1c9d398b" providerId="LiveId" clId="{4989DAA7-DAA4-446B-968E-89CED660A3AC}" dt="2018-10-02T13:34:47.961" v="242"/>
          <ac:spMkLst>
            <pc:docMk/>
            <pc:sldMk cId="701676841" sldId="375"/>
            <ac:spMk id="266" creationId="{00000000-0000-0000-0000-000000000000}"/>
          </ac:spMkLst>
        </pc:spChg>
      </pc:sldChg>
      <pc:sldChg chg="modSp addCm">
        <pc:chgData name="Cédric Millauriaux" userId="f4aefbae1c9d398b" providerId="LiveId" clId="{4989DAA7-DAA4-446B-968E-89CED660A3AC}" dt="2018-10-02T13:35:04.211" v="259"/>
        <pc:sldMkLst>
          <pc:docMk/>
          <pc:sldMk cId="2518037360" sldId="377"/>
        </pc:sldMkLst>
        <pc:spChg chg="mod">
          <ac:chgData name="Cédric Millauriaux" userId="f4aefbae1c9d398b" providerId="LiveId" clId="{4989DAA7-DAA4-446B-968E-89CED660A3AC}" dt="2018-10-02T13:35:01.743" v="258" actId="20577"/>
          <ac:spMkLst>
            <pc:docMk/>
            <pc:sldMk cId="2518037360" sldId="377"/>
            <ac:spMk id="266" creationId="{00000000-0000-0000-0000-000000000000}"/>
          </ac:spMkLst>
        </pc:spChg>
      </pc:sldChg>
      <pc:sldChg chg="modSp addCm">
        <pc:chgData name="Cédric Millauriaux" userId="f4aefbae1c9d398b" providerId="LiveId" clId="{4989DAA7-DAA4-446B-968E-89CED660A3AC}" dt="2018-10-02T13:35:49.564" v="271"/>
        <pc:sldMkLst>
          <pc:docMk/>
          <pc:sldMk cId="95744662" sldId="385"/>
        </pc:sldMkLst>
        <pc:spChg chg="mod">
          <ac:chgData name="Cédric Millauriaux" userId="f4aefbae1c9d398b" providerId="LiveId" clId="{4989DAA7-DAA4-446B-968E-89CED660A3AC}" dt="2018-10-02T13:35:46.597" v="270" actId="20577"/>
          <ac:spMkLst>
            <pc:docMk/>
            <pc:sldMk cId="95744662" sldId="385"/>
            <ac:spMk id="14" creationId="{FCAA5DD7-A560-4A20-B1D3-E46C59F35CB6}"/>
          </ac:spMkLst>
        </pc:spChg>
      </pc:sldChg>
      <pc:sldChg chg="modSp addCm">
        <pc:chgData name="Cédric Millauriaux" userId="f4aefbae1c9d398b" providerId="LiveId" clId="{4989DAA7-DAA4-446B-968E-89CED660A3AC}" dt="2018-10-02T13:36:20.720" v="281"/>
        <pc:sldMkLst>
          <pc:docMk/>
          <pc:sldMk cId="968114262" sldId="394"/>
        </pc:sldMkLst>
        <pc:spChg chg="mod">
          <ac:chgData name="Cédric Millauriaux" userId="f4aefbae1c9d398b" providerId="LiveId" clId="{4989DAA7-DAA4-446B-968E-89CED660A3AC}" dt="2018-10-02T13:36:16.762" v="280" actId="20577"/>
          <ac:spMkLst>
            <pc:docMk/>
            <pc:sldMk cId="968114262" sldId="394"/>
            <ac:spMk id="14" creationId="{FCAA5DD7-A560-4A20-B1D3-E46C59F35CB6}"/>
          </ac:spMkLst>
        </pc:spChg>
      </pc:sldChg>
      <pc:sldChg chg="modSp addCm delCm">
        <pc:chgData name="Cédric Millauriaux" userId="f4aefbae1c9d398b" providerId="LiveId" clId="{4989DAA7-DAA4-446B-968E-89CED660A3AC}" dt="2018-10-02T13:36:54.963" v="297" actId="20577"/>
        <pc:sldMkLst>
          <pc:docMk/>
          <pc:sldMk cId="633615833" sldId="398"/>
        </pc:sldMkLst>
        <pc:spChg chg="mod">
          <ac:chgData name="Cédric Millauriaux" userId="f4aefbae1c9d398b" providerId="LiveId" clId="{4989DAA7-DAA4-446B-968E-89CED660A3AC}" dt="2018-10-02T13:36:54.963" v="297" actId="20577"/>
          <ac:spMkLst>
            <pc:docMk/>
            <pc:sldMk cId="633615833" sldId="398"/>
            <ac:spMk id="14" creationId="{FCAA5DD7-A560-4A20-B1D3-E46C59F35CB6}"/>
          </ac:spMkLst>
        </pc:spChg>
      </pc:sldChg>
      <pc:sldChg chg="del">
        <pc:chgData name="Cédric Millauriaux" userId="f4aefbae1c9d398b" providerId="LiveId" clId="{4989DAA7-DAA4-446B-968E-89CED660A3AC}" dt="2018-10-02T13:37:18.338" v="298" actId="2696"/>
        <pc:sldMkLst>
          <pc:docMk/>
          <pc:sldMk cId="356966221" sldId="405"/>
        </pc:sldMkLst>
      </pc:sldChg>
      <pc:sldChg chg="addCm">
        <pc:chgData name="Cédric Millauriaux" userId="f4aefbae1c9d398b" providerId="LiveId" clId="{4989DAA7-DAA4-446B-968E-89CED660A3AC}" dt="2018-10-02T13:38:00.635" v="299"/>
        <pc:sldMkLst>
          <pc:docMk/>
          <pc:sldMk cId="3869463880" sldId="418"/>
        </pc:sldMkLst>
      </pc:sldChg>
      <pc:sldChg chg="addSp delSp modSp">
        <pc:chgData name="Cédric Millauriaux" userId="f4aefbae1c9d398b" providerId="LiveId" clId="{4989DAA7-DAA4-446B-968E-89CED660A3AC}" dt="2018-10-03T08:42:18.075" v="437" actId="1076"/>
        <pc:sldMkLst>
          <pc:docMk/>
          <pc:sldMk cId="3278170374" sldId="427"/>
        </pc:sldMkLst>
        <pc:spChg chg="mod">
          <ac:chgData name="Cédric Millauriaux" userId="f4aefbae1c9d398b" providerId="LiveId" clId="{4989DAA7-DAA4-446B-968E-89CED660A3AC}" dt="2018-10-03T08:41:48.392" v="431" actId="20577"/>
          <ac:spMkLst>
            <pc:docMk/>
            <pc:sldMk cId="3278170374" sldId="427"/>
            <ac:spMk id="14" creationId="{FCAA5DD7-A560-4A20-B1D3-E46C59F35CB6}"/>
          </ac:spMkLst>
        </pc:spChg>
        <pc:picChg chg="del">
          <ac:chgData name="Cédric Millauriaux" userId="f4aefbae1c9d398b" providerId="LiveId" clId="{4989DAA7-DAA4-446B-968E-89CED660A3AC}" dt="2018-10-03T08:41:50.921" v="432" actId="478"/>
          <ac:picMkLst>
            <pc:docMk/>
            <pc:sldMk cId="3278170374" sldId="427"/>
            <ac:picMk id="4" creationId="{2A205101-FD32-4877-910A-9878258A7923}"/>
          </ac:picMkLst>
        </pc:picChg>
        <pc:picChg chg="add mod">
          <ac:chgData name="Cédric Millauriaux" userId="f4aefbae1c9d398b" providerId="LiveId" clId="{4989DAA7-DAA4-446B-968E-89CED660A3AC}" dt="2018-10-03T08:42:18.075" v="437" actId="1076"/>
          <ac:picMkLst>
            <pc:docMk/>
            <pc:sldMk cId="3278170374" sldId="427"/>
            <ac:picMk id="1026" creationId="{DDC6E759-6BB2-41E2-B5C4-5E42936F88D6}"/>
          </ac:picMkLst>
        </pc:picChg>
      </pc:sldChg>
      <pc:sldChg chg="del">
        <pc:chgData name="Cédric Millauriaux" userId="f4aefbae1c9d398b" providerId="LiveId" clId="{4989DAA7-DAA4-446B-968E-89CED660A3AC}" dt="2018-10-03T08:42:32.907" v="438" actId="2696"/>
        <pc:sldMkLst>
          <pc:docMk/>
          <pc:sldMk cId="2588735146" sldId="430"/>
        </pc:sldMkLst>
      </pc:sldChg>
      <pc:sldChg chg="add">
        <pc:chgData name="Cédric Millauriaux" userId="f4aefbae1c9d398b" providerId="LiveId" clId="{4989DAA7-DAA4-446B-968E-89CED660A3AC}" dt="2018-10-03T13:43:24.555" v="439"/>
        <pc:sldMkLst>
          <pc:docMk/>
          <pc:sldMk cId="921629265" sldId="433"/>
        </pc:sldMkLst>
      </pc:sldChg>
      <pc:sldChg chg="modSp add">
        <pc:chgData name="Cédric Millauriaux" userId="f4aefbae1c9d398b" providerId="LiveId" clId="{4989DAA7-DAA4-446B-968E-89CED660A3AC}" dt="2018-10-03T13:43:49.617" v="513" actId="20577"/>
        <pc:sldMkLst>
          <pc:docMk/>
          <pc:sldMk cId="109565792" sldId="434"/>
        </pc:sldMkLst>
        <pc:spChg chg="mod">
          <ac:chgData name="Cédric Millauriaux" userId="f4aefbae1c9d398b" providerId="LiveId" clId="{4989DAA7-DAA4-446B-968E-89CED660A3AC}" dt="2018-10-03T13:43:49.617" v="513" actId="20577"/>
          <ac:spMkLst>
            <pc:docMk/>
            <pc:sldMk cId="109565792" sldId="434"/>
            <ac:spMk id="4" creationId="{00000000-0000-0000-0000-000000000000}"/>
          </ac:spMkLst>
        </pc:spChg>
      </pc:sldChg>
      <pc:sldChg chg="del">
        <pc:chgData name="Cédric Millauriaux" userId="f4aefbae1c9d398b" providerId="LiveId" clId="{4989DAA7-DAA4-446B-968E-89CED660A3AC}" dt="2018-10-02T13:38:26.505" v="300" actId="2696"/>
        <pc:sldMkLst>
          <pc:docMk/>
          <pc:sldMk cId="3200768779" sldId="434"/>
        </pc:sldMkLst>
      </pc:sldChg>
    </pc:docChg>
  </pc:docChgLst>
  <pc:docChgLst>
    <pc:chgData name="Cédric Millauriaux" userId="f4aefbae1c9d398b" providerId="LiveId" clId="{2AF0B7F5-92A0-43B6-8B93-FC89DB26E989}"/>
    <pc:docChg chg="undo custSel addSld delSld modSld sldOrd modSection">
      <pc:chgData name="Cédric Millauriaux" userId="f4aefbae1c9d398b" providerId="LiveId" clId="{2AF0B7F5-92A0-43B6-8B93-FC89DB26E989}" dt="2018-09-05T15:43:42.824" v="6392"/>
      <pc:docMkLst>
        <pc:docMk/>
      </pc:docMkLst>
      <pc:sldChg chg="modSp">
        <pc:chgData name="Cédric Millauriaux" userId="f4aefbae1c9d398b" providerId="LiveId" clId="{2AF0B7F5-92A0-43B6-8B93-FC89DB26E989}" dt="2018-09-05T08:33:10.829" v="28"/>
        <pc:sldMkLst>
          <pc:docMk/>
          <pc:sldMk cId="0" sldId="256"/>
        </pc:sldMkLst>
        <pc:spChg chg="mod">
          <ac:chgData name="Cédric Millauriaux" userId="f4aefbae1c9d398b" providerId="LiveId" clId="{2AF0B7F5-92A0-43B6-8B93-FC89DB26E989}" dt="2018-09-05T08:33:10.829" v="28"/>
          <ac:spMkLst>
            <pc:docMk/>
            <pc:sldMk cId="0" sldId="256"/>
            <ac:spMk id="260" creationId="{00000000-0000-0000-0000-000000000000}"/>
          </ac:spMkLst>
        </pc:spChg>
      </pc:sldChg>
      <pc:sldChg chg="modSp">
        <pc:chgData name="Cédric Millauriaux" userId="f4aefbae1c9d398b" providerId="LiveId" clId="{2AF0B7F5-92A0-43B6-8B93-FC89DB26E989}" dt="2018-09-05T08:35:33.170" v="299" actId="27636"/>
        <pc:sldMkLst>
          <pc:docMk/>
          <pc:sldMk cId="0" sldId="257"/>
        </pc:sldMkLst>
        <pc:spChg chg="mod">
          <ac:chgData name="Cédric Millauriaux" userId="f4aefbae1c9d398b" providerId="LiveId" clId="{2AF0B7F5-92A0-43B6-8B93-FC89DB26E989}" dt="2018-09-05T08:34:10.870" v="293" actId="20577"/>
          <ac:spMkLst>
            <pc:docMk/>
            <pc:sldMk cId="0" sldId="257"/>
            <ac:spMk id="262" creationId="{00000000-0000-0000-0000-000000000000}"/>
          </ac:spMkLst>
        </pc:spChg>
        <pc:spChg chg="mod">
          <ac:chgData name="Cédric Millauriaux" userId="f4aefbae1c9d398b" providerId="LiveId" clId="{2AF0B7F5-92A0-43B6-8B93-FC89DB26E989}" dt="2018-09-05T08:35:33.170" v="299" actId="27636"/>
          <ac:spMkLst>
            <pc:docMk/>
            <pc:sldMk cId="0" sldId="257"/>
            <ac:spMk id="263" creationId="{00000000-0000-0000-0000-000000000000}"/>
          </ac:spMkLst>
        </pc:spChg>
      </pc:sldChg>
      <pc:sldMasterChg chg="delSldLayout">
        <pc:chgData name="Cédric Millauriaux" userId="f4aefbae1c9d398b" providerId="LiveId" clId="{2AF0B7F5-92A0-43B6-8B93-FC89DB26E989}" dt="2018-09-05T08:32:53.325" v="26" actId="2696"/>
        <pc:sldMasterMkLst>
          <pc:docMk/>
          <pc:sldMasterMk cId="0" sldId="2147483674"/>
        </pc:sldMasterMkLst>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10-01T11:33:52.403" idx="1">
    <p:pos x="5095" y="2533"/>
    <p:text>"de requêtes en base de données ou sur un serveur"?</p:text>
    <p:extLst>
      <p:ext uri="{C676402C-5697-4E1C-873F-D02D1690AC5C}">
        <p15:threadingInfo xmlns:p15="http://schemas.microsoft.com/office/powerpoint/2012/main" timeZoneBias="-120"/>
      </p:ext>
    </p:extLst>
  </p:cm>
  <p:cm authorId="2" dt="2018-10-02T15:34:35.474" idx="1">
    <p:pos x="5095" y="2669"/>
    <p:text>OK</p:text>
    <p:extLst>
      <p:ext uri="{C676402C-5697-4E1C-873F-D02D1690AC5C}">
        <p15:threadingInfo xmlns:p15="http://schemas.microsoft.com/office/powerpoint/2012/main" timeZoneBias="-120">
          <p15:parentCm authorId="1" idx="1"/>
        </p15:threadingInfo>
      </p:ext>
    </p:extLst>
  </p:cm>
  <p:cm authorId="1" dt="2018-10-01T11:34:33.245" idx="2">
    <p:pos x="6683" y="3185"/>
    <p:text>"transmettre les interactions au contrôleur"?</p:text>
    <p:extLst>
      <p:ext uri="{C676402C-5697-4E1C-873F-D02D1690AC5C}">
        <p15:threadingInfo xmlns:p15="http://schemas.microsoft.com/office/powerpoint/2012/main" timeZoneBias="-120"/>
      </p:ext>
    </p:extLst>
  </p:cm>
  <p:cm authorId="2" dt="2018-10-02T15:34:52.595" idx="2">
    <p:pos x="6683" y="3321"/>
    <p:text>OK</p:text>
    <p:extLst>
      <p:ext uri="{C676402C-5697-4E1C-873F-D02D1690AC5C}">
        <p15:threadingInfo xmlns:p15="http://schemas.microsoft.com/office/powerpoint/2012/main" timeZoneBias="-12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01T13:27:06.538" idx="3">
    <p:pos x="2279" y="1762"/>
    <p:text>"en base de données"?</p:text>
    <p:extLst>
      <p:ext uri="{C676402C-5697-4E1C-873F-D02D1690AC5C}">
        <p15:threadingInfo xmlns:p15="http://schemas.microsoft.com/office/powerpoint/2012/main" timeZoneBias="-120"/>
      </p:ext>
    </p:extLst>
  </p:cm>
  <p:cm authorId="2" dt="2018-10-02T15:35:04.210" idx="3">
    <p:pos x="2279" y="1898"/>
    <p:text>OK</p:text>
    <p:extLst>
      <p:ext uri="{C676402C-5697-4E1C-873F-D02D1690AC5C}">
        <p15:threadingInfo xmlns:p15="http://schemas.microsoft.com/office/powerpoint/2012/main" timeZoneBias="-120">
          <p15:parentCm authorId="1" idx="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01T13:28:21.395" idx="4">
    <p:pos x="7378" y="1093"/>
    <p:text>"isoler le code source du code métier"?</p:text>
    <p:extLst>
      <p:ext uri="{C676402C-5697-4E1C-873F-D02D1690AC5C}">
        <p15:threadingInfo xmlns:p15="http://schemas.microsoft.com/office/powerpoint/2012/main" timeZoneBias="-120"/>
      </p:ext>
    </p:extLst>
  </p:cm>
  <p:cm authorId="2" dt="2018-10-02T15:35:18.124" idx="4">
    <p:pos x="7378" y="1229"/>
    <p:text>OK</p:text>
    <p:extLst>
      <p:ext uri="{C676402C-5697-4E1C-873F-D02D1690AC5C}">
        <p15:threadingInfo xmlns:p15="http://schemas.microsoft.com/office/powerpoint/2012/main" timeZoneBias="-120">
          <p15:parentCm authorId="1" idx="4"/>
        </p15:threadingInfo>
      </p:ext>
    </p:extLst>
  </p:cm>
  <p:cm authorId="1" dt="2018-10-01T13:30:28.817" idx="5">
    <p:pos x="5633" y="2660"/>
    <p:text>"ses"</p:text>
    <p:extLst>
      <p:ext uri="{C676402C-5697-4E1C-873F-D02D1690AC5C}">
        <p15:threadingInfo xmlns:p15="http://schemas.microsoft.com/office/powerpoint/2012/main" timeZoneBias="-120"/>
      </p:ext>
    </p:extLst>
  </p:cm>
  <p:cm authorId="2" dt="2018-10-02T15:35:24.226" idx="5">
    <p:pos x="5633" y="2796"/>
    <p:text>OK</p:text>
    <p:extLst>
      <p:ext uri="{C676402C-5697-4E1C-873F-D02D1690AC5C}">
        <p15:threadingInfo xmlns:p15="http://schemas.microsoft.com/office/powerpoint/2012/main" timeZoneBias="-120">
          <p15:parentCm authorId="1" idx="5"/>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0-01T13:38:43.650" idx="6">
    <p:pos x="7149" y="1372"/>
    <p:text>supprimer cette partie de la diapo pour ne la dire qu'à l'oral (je l'ai copiée dans la partie Notes)  ne garder sur la diapo que l'idée essentielle... Cela fait beaucoup de texte sinon</p:text>
    <p:extLst>
      <p:ext uri="{C676402C-5697-4E1C-873F-D02D1690AC5C}">
        <p15:threadingInfo xmlns:p15="http://schemas.microsoft.com/office/powerpoint/2012/main" timeZoneBias="-120"/>
      </p:ext>
    </p:extLst>
  </p:cm>
  <p:cm authorId="2" dt="2018-10-02T15:35:49.562" idx="6">
    <p:pos x="7149" y="1508"/>
    <p:text>OK</p:text>
    <p:extLst>
      <p:ext uri="{C676402C-5697-4E1C-873F-D02D1690AC5C}">
        <p15:threadingInfo xmlns:p15="http://schemas.microsoft.com/office/powerpoint/2012/main" timeZoneBias="-120">
          <p15:parentCm authorId="1" idx="6"/>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0-01T14:07:24.495" idx="7">
    <p:pos x="7251" y="2465"/>
    <p:text>un peu long</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10-01T14:10:27.142" idx="8">
    <p:pos x="4422" y="2448"/>
    <p:text>Le début de la phrase n'est pas très claire "tirer parti de"?</p:text>
    <p:extLst>
      <p:ext uri="{C676402C-5697-4E1C-873F-D02D1690AC5C}">
        <p15:threadingInfo xmlns:p15="http://schemas.microsoft.com/office/powerpoint/2012/main" timeZoneBias="-120"/>
      </p:ext>
    </p:extLst>
  </p:cm>
  <p:cm authorId="2" dt="2018-10-02T15:36:20.719" idx="7">
    <p:pos x="4422" y="2584"/>
    <p:text>Oui tout à fait !</p:text>
    <p:extLst>
      <p:ext uri="{C676402C-5697-4E1C-873F-D02D1690AC5C}">
        <p15:threadingInfo xmlns:p15="http://schemas.microsoft.com/office/powerpoint/2012/main" timeZoneBias="-120">
          <p15:parentCm authorId="1" idx="8"/>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10-01T14:21:12.871" idx="10">
    <p:pos x="10" y="10"/>
    <p:text>Même diapo que ci-dessus, à supprimer?</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10-01T14:38:50.621" idx="11">
    <p:pos x="4566" y="1194"/>
    <p:text>les composants qui le nécessitent plurtôt ?</p:text>
    <p:extLst>
      <p:ext uri="{C676402C-5697-4E1C-873F-D02D1690AC5C}">
        <p15:threadingInfo xmlns:p15="http://schemas.microsoft.com/office/powerpoint/2012/main" timeZoneBias="-120"/>
      </p:ext>
    </p:extLst>
  </p:cm>
  <p:cm authorId="2" dt="2018-10-02T15:38:00.634" idx="9">
    <p:pos x="4566" y="1330"/>
    <p:text>Non, les composants expriment rééllement qu'ils veulent plus de taille</p:text>
    <p:extLst>
      <p:ext uri="{C676402C-5697-4E1C-873F-D02D1690AC5C}">
        <p15:threadingInfo xmlns:p15="http://schemas.microsoft.com/office/powerpoint/2012/main" timeZoneBias="-120">
          <p15:parentCm authorId="1" idx="11"/>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10-01T14:47:17.539" idx="12">
    <p:pos x="7369" y="889"/>
    <p:text>Pas très clair...</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4" name="PlaceHolder 1"/>
          <p:cNvSpPr>
            <a:spLocks noGrp="1"/>
          </p:cNvSpPr>
          <p:nvPr>
            <p:ph type="body"/>
          </p:nvPr>
        </p:nvSpPr>
        <p:spPr>
          <a:xfrm>
            <a:off x="756000" y="5078520"/>
            <a:ext cx="6047640" cy="4811040"/>
          </a:xfrm>
          <a:prstGeom prst="rect">
            <a:avLst/>
          </a:prstGeom>
        </p:spPr>
        <p:txBody>
          <a:bodyPr lIns="0" tIns="0" rIns="0" bIns="0"/>
          <a:lstStyle/>
          <a:p>
            <a:r>
              <a:rPr lang="fr-FR" sz="2000" b="0" strike="noStrike" spc="-1">
                <a:latin typeface="Arial"/>
              </a:rPr>
              <a:t>Cliquez pour modifier le format des notes</a:t>
            </a:r>
          </a:p>
        </p:txBody>
      </p:sp>
      <p:sp>
        <p:nvSpPr>
          <p:cNvPr id="255" name="PlaceHolder 2"/>
          <p:cNvSpPr>
            <a:spLocks noGrp="1"/>
          </p:cNvSpPr>
          <p:nvPr>
            <p:ph type="hdr"/>
          </p:nvPr>
        </p:nvSpPr>
        <p:spPr>
          <a:xfrm>
            <a:off x="0" y="0"/>
            <a:ext cx="3280680" cy="534240"/>
          </a:xfrm>
          <a:prstGeom prst="rect">
            <a:avLst/>
          </a:prstGeom>
        </p:spPr>
        <p:txBody>
          <a:bodyPr lIns="0" tIns="0" rIns="0" bIns="0"/>
          <a:lstStyle/>
          <a:p>
            <a:r>
              <a:rPr lang="fr-FR" sz="1400" b="0" strike="noStrike" spc="-1">
                <a:latin typeface="Times New Roman"/>
              </a:rPr>
              <a:t> </a:t>
            </a:r>
          </a:p>
        </p:txBody>
      </p:sp>
      <p:sp>
        <p:nvSpPr>
          <p:cNvPr id="256" name="PlaceHolder 3"/>
          <p:cNvSpPr>
            <a:spLocks noGrp="1"/>
          </p:cNvSpPr>
          <p:nvPr>
            <p:ph type="dt"/>
          </p:nvPr>
        </p:nvSpPr>
        <p:spPr>
          <a:xfrm>
            <a:off x="4278960" y="0"/>
            <a:ext cx="3280680" cy="534240"/>
          </a:xfrm>
          <a:prstGeom prst="rect">
            <a:avLst/>
          </a:prstGeom>
        </p:spPr>
        <p:txBody>
          <a:bodyPr lIns="0" tIns="0" rIns="0" bIns="0"/>
          <a:lstStyle/>
          <a:p>
            <a:pPr algn="r"/>
            <a:r>
              <a:rPr lang="fr-FR" sz="1400" b="0" strike="noStrike" spc="-1">
                <a:latin typeface="Times New Roman"/>
              </a:rPr>
              <a:t> </a:t>
            </a:r>
          </a:p>
        </p:txBody>
      </p:sp>
      <p:sp>
        <p:nvSpPr>
          <p:cNvPr id="257" name="PlaceHolder 4"/>
          <p:cNvSpPr>
            <a:spLocks noGrp="1"/>
          </p:cNvSpPr>
          <p:nvPr>
            <p:ph type="ftr"/>
          </p:nvPr>
        </p:nvSpPr>
        <p:spPr>
          <a:xfrm>
            <a:off x="0" y="10157400"/>
            <a:ext cx="3280680" cy="534240"/>
          </a:xfrm>
          <a:prstGeom prst="rect">
            <a:avLst/>
          </a:prstGeom>
        </p:spPr>
        <p:txBody>
          <a:bodyPr lIns="0" tIns="0" rIns="0" bIns="0" anchor="b"/>
          <a:lstStyle/>
          <a:p>
            <a:r>
              <a:rPr lang="fr-FR" sz="1400" b="0" strike="noStrike" spc="-1">
                <a:latin typeface="Times New Roman"/>
              </a:rPr>
              <a:t> </a:t>
            </a:r>
          </a:p>
        </p:txBody>
      </p:sp>
      <p:sp>
        <p:nvSpPr>
          <p:cNvPr id="258" name="PlaceHolder 5"/>
          <p:cNvSpPr>
            <a:spLocks noGrp="1"/>
          </p:cNvSpPr>
          <p:nvPr>
            <p:ph type="sldNum"/>
          </p:nvPr>
        </p:nvSpPr>
        <p:spPr>
          <a:xfrm>
            <a:off x="4278960" y="10157400"/>
            <a:ext cx="3280680" cy="534240"/>
          </a:xfrm>
          <a:prstGeom prst="rect">
            <a:avLst/>
          </a:prstGeom>
        </p:spPr>
        <p:txBody>
          <a:bodyPr lIns="0" tIns="0" rIns="0" bIns="0" anchor="b"/>
          <a:lstStyle/>
          <a:p>
            <a:pPr algn="r"/>
            <a:fld id="{4885FC32-7C77-4180-B7DD-89F3429220F0}"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pPr>
              <a:lnSpc>
                <a:spcPct val="115000"/>
              </a:lnSpc>
              <a:spcBef>
                <a:spcPts val="499"/>
              </a:spcBef>
              <a:spcAft>
                <a:spcPts val="1001"/>
              </a:spcAft>
            </a:pPr>
            <a:r>
              <a:rPr lang="fr-FR" sz="1200" b="0" strike="noStrike" spc="-1" dirty="0">
                <a:solidFill>
                  <a:srgbClr val="343642"/>
                </a:solidFill>
                <a:latin typeface="Segoe UI"/>
              </a:rPr>
              <a:t>La vue rassemble tous les éléments visuels</a:t>
            </a:r>
          </a:p>
          <a:p>
            <a:pPr>
              <a:lnSpc>
                <a:spcPct val="115000"/>
              </a:lnSpc>
              <a:spcBef>
                <a:spcPts val="499"/>
              </a:spcBef>
              <a:spcAft>
                <a:spcPts val="1001"/>
              </a:spcAft>
            </a:pPr>
            <a:endParaRPr lang="fr-FR" sz="1200" b="0" strike="noStrike" spc="-1" dirty="0">
              <a:solidFill>
                <a:srgbClr val="343642"/>
              </a:solidFill>
              <a:latin typeface="Segoe UI"/>
            </a:endParaRPr>
          </a:p>
          <a:p>
            <a:pPr algn="ctr">
              <a:lnSpc>
                <a:spcPct val="115000"/>
              </a:lnSpc>
              <a:spcBef>
                <a:spcPts val="499"/>
              </a:spcBef>
              <a:spcAft>
                <a:spcPts val="1001"/>
              </a:spcAft>
            </a:pPr>
            <a:r>
              <a:rPr lang="fr-FR" sz="1200" dirty="0">
                <a:solidFill>
                  <a:srgbClr val="00899C"/>
                </a:solidFill>
                <a:latin typeface="Segoe UI Light" panose="020B0502040204020203" pitchFamily="34" charset="0"/>
                <a:cs typeface="Segoe UI Light" panose="020B0502040204020203" pitchFamily="34" charset="0"/>
              </a:rPr>
              <a:t>La vue ne doit pas faire de calculs, de vérifications des données saisies, de requêtes BDD ou serveur. Elle se contente de mettre en forme les données qui lui sont fournies par le contrôleur et de transmettre les interactions contrôleur à celui-ci</a:t>
            </a:r>
          </a:p>
          <a:p>
            <a:endParaRPr lang="fr-FR" dirty="0"/>
          </a:p>
        </p:txBody>
      </p:sp>
      <p:sp>
        <p:nvSpPr>
          <p:cNvPr id="4" name="Espace réservé du numéro de diapositive 3"/>
          <p:cNvSpPr>
            <a:spLocks noGrp="1"/>
          </p:cNvSpPr>
          <p:nvPr>
            <p:ph type="sldNum" idx="10"/>
          </p:nvPr>
        </p:nvSpPr>
        <p:spPr/>
        <p:txBody>
          <a:bodyPr/>
          <a:lstStyle/>
          <a:p>
            <a:pPr algn="r"/>
            <a:fld id="{4885FC32-7C77-4180-B7DD-89F3429220F0}" type="slidenum">
              <a:rPr lang="fr-FR" sz="1400" b="0" strike="noStrike" spc="-1" smtClean="0">
                <a:latin typeface="Times New Roman"/>
              </a:rPr>
              <a:t>5</a:t>
            </a:fld>
            <a:endParaRPr lang="fr-FR" sz="1400" b="0" strike="noStrike" spc="-1">
              <a:latin typeface="Times New Roman"/>
            </a:endParaRPr>
          </a:p>
        </p:txBody>
      </p:sp>
    </p:spTree>
    <p:extLst>
      <p:ext uri="{BB962C8B-B14F-4D97-AF65-F5344CB8AC3E}">
        <p14:creationId xmlns:p14="http://schemas.microsoft.com/office/powerpoint/2010/main" val="4269266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p:nvPr>
        </p:nvSpPr>
        <p:spPr/>
        <p:txBody>
          <a:bodyPr/>
          <a:lstStyle/>
          <a:p>
            <a:pPr algn="r"/>
            <a:fld id="{4885FC32-7C77-4180-B7DD-89F3429220F0}" type="slidenum">
              <a:rPr lang="fr-FR" sz="1400" b="0" strike="noStrike" spc="-1" smtClean="0">
                <a:latin typeface="Times New Roman"/>
              </a:rPr>
              <a:t>21</a:t>
            </a:fld>
            <a:endParaRPr lang="fr-FR" sz="1400" b="0" strike="noStrike" spc="-1">
              <a:latin typeface="Times New Roman"/>
            </a:endParaRPr>
          </a:p>
        </p:txBody>
      </p:sp>
    </p:spTree>
    <p:extLst>
      <p:ext uri="{BB962C8B-B14F-4D97-AF65-F5344CB8AC3E}">
        <p14:creationId xmlns:p14="http://schemas.microsoft.com/office/powerpoint/2010/main" val="3486727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r>
              <a:rPr lang="fr-FR" dirty="0"/>
              <a:t>Le fichier est composé d’une </a:t>
            </a:r>
            <a:r>
              <a:rPr lang="fr-FR" b="1" dirty="0"/>
              <a:t>classe</a:t>
            </a:r>
            <a:r>
              <a:rPr lang="fr-FR" dirty="0"/>
              <a:t>, faisant partie du </a:t>
            </a:r>
            <a:r>
              <a:rPr lang="fr-FR" b="1" dirty="0" err="1"/>
              <a:t>namespace</a:t>
            </a:r>
            <a:r>
              <a:rPr lang="fr-FR" dirty="0"/>
              <a:t> </a:t>
            </a:r>
            <a:r>
              <a:rPr lang="fr-FR" b="1" dirty="0" err="1"/>
              <a:t>CoursXamarin</a:t>
            </a:r>
            <a:endParaRPr lang="fr-FR" b="1" dirty="0"/>
          </a:p>
          <a:p>
            <a:pPr lvl="1"/>
            <a:r>
              <a:rPr lang="fr-FR" dirty="0"/>
              <a:t>Le </a:t>
            </a:r>
            <a:r>
              <a:rPr lang="fr-FR" dirty="0" err="1"/>
              <a:t>namespace</a:t>
            </a:r>
            <a:r>
              <a:rPr lang="fr-FR" dirty="0"/>
              <a:t> est le même que celui renseigné dans le fichier XAML</a:t>
            </a:r>
          </a:p>
          <a:p>
            <a:pPr lvl="1"/>
            <a:r>
              <a:rPr lang="fr-FR" dirty="0"/>
              <a:t>Le nom de la classe est le même que celui renseigné dans le fichier XAML</a:t>
            </a:r>
          </a:p>
          <a:p>
            <a:r>
              <a:rPr lang="fr-FR" dirty="0"/>
              <a:t>La classe hérite de la classe </a:t>
            </a:r>
            <a:r>
              <a:rPr lang="fr-FR" dirty="0" err="1"/>
              <a:t>ContentPage</a:t>
            </a:r>
            <a:endParaRPr lang="fr-FR" dirty="0"/>
          </a:p>
          <a:p>
            <a:pPr lvl="1"/>
            <a:r>
              <a:rPr lang="fr-FR" dirty="0"/>
              <a:t>C’est le même type de page que celui qui est renseigné dans le fichier XAML</a:t>
            </a:r>
          </a:p>
          <a:p>
            <a:r>
              <a:rPr lang="fr-FR" dirty="0"/>
              <a:t>Un constructeur appelle la méthode </a:t>
            </a:r>
            <a:r>
              <a:rPr lang="fr-FR" b="1" dirty="0" err="1"/>
              <a:t>InitializeComponent</a:t>
            </a:r>
            <a:r>
              <a:rPr lang="fr-FR" dirty="0"/>
              <a:t>, implémentée dans l’ancêtre </a:t>
            </a:r>
            <a:r>
              <a:rPr lang="fr-FR" b="1" dirty="0" err="1"/>
              <a:t>ContentPage</a:t>
            </a:r>
            <a:r>
              <a:rPr lang="fr-FR" b="1" dirty="0"/>
              <a:t> </a:t>
            </a:r>
            <a:r>
              <a:rPr lang="fr-FR" dirty="0"/>
              <a:t>qui a pour rôle d’appeler le code C# généré à partir du fichier XAML et d’afficher les composants décrites dans celui-ci</a:t>
            </a:r>
          </a:p>
          <a:p>
            <a:endParaRPr lang="fr-FR" dirty="0"/>
          </a:p>
        </p:txBody>
      </p:sp>
      <p:sp>
        <p:nvSpPr>
          <p:cNvPr id="4" name="Espace réservé du numéro de diapositive 3"/>
          <p:cNvSpPr>
            <a:spLocks noGrp="1"/>
          </p:cNvSpPr>
          <p:nvPr>
            <p:ph type="sldNum"/>
          </p:nvPr>
        </p:nvSpPr>
        <p:spPr/>
        <p:txBody>
          <a:bodyPr/>
          <a:lstStyle/>
          <a:p>
            <a:pPr algn="r"/>
            <a:fld id="{4885FC32-7C77-4180-B7DD-89F3429220F0}" type="slidenum">
              <a:rPr lang="fr-FR" sz="1400" b="0" strike="noStrike" spc="-1" smtClean="0">
                <a:latin typeface="Times New Roman"/>
              </a:rPr>
              <a:t>22</a:t>
            </a:fld>
            <a:endParaRPr lang="fr-FR" sz="1400" b="0" strike="noStrike" spc="-1">
              <a:latin typeface="Times New Roman"/>
            </a:endParaRPr>
          </a:p>
        </p:txBody>
      </p:sp>
    </p:spTree>
    <p:extLst>
      <p:ext uri="{BB962C8B-B14F-4D97-AF65-F5344CB8AC3E}">
        <p14:creationId xmlns:p14="http://schemas.microsoft.com/office/powerpoint/2010/main" val="2605546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p:nvPr>
        </p:nvSpPr>
        <p:spPr/>
        <p:txBody>
          <a:bodyPr/>
          <a:lstStyle/>
          <a:p>
            <a:pPr algn="r"/>
            <a:fld id="{4885FC32-7C77-4180-B7DD-89F3429220F0}" type="slidenum">
              <a:rPr lang="fr-FR" sz="1400" b="0" strike="noStrike" spc="-1" smtClean="0">
                <a:latin typeface="Times New Roman"/>
              </a:rPr>
              <a:t>23</a:t>
            </a:fld>
            <a:endParaRPr lang="fr-FR" sz="1400" b="0" strike="noStrike" spc="-1">
              <a:latin typeface="Times New Roman"/>
            </a:endParaRPr>
          </a:p>
        </p:txBody>
      </p:sp>
    </p:spTree>
    <p:extLst>
      <p:ext uri="{BB962C8B-B14F-4D97-AF65-F5344CB8AC3E}">
        <p14:creationId xmlns:p14="http://schemas.microsoft.com/office/powerpoint/2010/main" val="3927566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pPr>
              <a:lnSpc>
                <a:spcPct val="115000"/>
              </a:lnSpc>
              <a:spcBef>
                <a:spcPts val="499"/>
              </a:spcBef>
              <a:spcAft>
                <a:spcPts val="1001"/>
              </a:spcAft>
            </a:pPr>
            <a:r>
              <a:rPr lang="fr-FR" sz="1200" spc="-1" dirty="0">
                <a:solidFill>
                  <a:srgbClr val="343642"/>
                </a:solidFill>
                <a:latin typeface="Segoe UI"/>
              </a:rPr>
              <a:t>La taille de chaque enfant dans le </a:t>
            </a:r>
            <a:r>
              <a:rPr lang="fr-FR" sz="1200" spc="-1" dirty="0" err="1">
                <a:solidFill>
                  <a:srgbClr val="343642"/>
                </a:solidFill>
                <a:latin typeface="Segoe UI"/>
              </a:rPr>
              <a:t>layout</a:t>
            </a:r>
            <a:r>
              <a:rPr lang="fr-FR" sz="1200" spc="-1" dirty="0">
                <a:solidFill>
                  <a:srgbClr val="343642"/>
                </a:solidFill>
                <a:latin typeface="Segoe UI"/>
              </a:rPr>
              <a:t> peut être précisée à travers les attributs </a:t>
            </a:r>
            <a:r>
              <a:rPr lang="fr-FR" sz="1200" b="1" spc="-1" dirty="0" err="1">
                <a:solidFill>
                  <a:srgbClr val="343642"/>
                </a:solidFill>
                <a:latin typeface="Segoe UI"/>
              </a:rPr>
              <a:t>WidthRequest</a:t>
            </a:r>
            <a:r>
              <a:rPr lang="fr-FR" sz="1200" spc="-1" dirty="0">
                <a:solidFill>
                  <a:srgbClr val="343642"/>
                </a:solidFill>
                <a:latin typeface="Segoe UI"/>
              </a:rPr>
              <a:t> et </a:t>
            </a:r>
            <a:r>
              <a:rPr lang="fr-FR" sz="1200" b="1" spc="-1" dirty="0" err="1">
                <a:solidFill>
                  <a:srgbClr val="343642"/>
                </a:solidFill>
                <a:latin typeface="Segoe UI"/>
              </a:rPr>
              <a:t>HeightRequest</a:t>
            </a:r>
            <a:endParaRPr lang="fr-FR" sz="1200" b="1" spc="-1" dirty="0">
              <a:solidFill>
                <a:srgbClr val="343642"/>
              </a:solidFill>
              <a:latin typeface="Segoe UI"/>
            </a:endParaRPr>
          </a:p>
          <a:p>
            <a:pPr>
              <a:lnSpc>
                <a:spcPct val="115000"/>
              </a:lnSpc>
              <a:spcBef>
                <a:spcPts val="499"/>
              </a:spcBef>
              <a:spcAft>
                <a:spcPts val="1001"/>
              </a:spcAft>
            </a:pPr>
            <a:r>
              <a:rPr lang="fr-FR" sz="1200" spc="-1" dirty="0">
                <a:solidFill>
                  <a:srgbClr val="343642"/>
                </a:solidFill>
                <a:latin typeface="Segoe UI"/>
                <a:cs typeface="Segoe UI Light" panose="020B0502040204020203" pitchFamily="34" charset="0"/>
              </a:rPr>
              <a:t>Ces tailles sont spécifiées sans unités, car </a:t>
            </a:r>
            <a:r>
              <a:rPr lang="fr-FR" sz="1200" spc="-1" dirty="0" err="1">
                <a:solidFill>
                  <a:srgbClr val="343642"/>
                </a:solidFill>
                <a:latin typeface="Segoe UI"/>
                <a:cs typeface="Segoe UI Light" panose="020B0502040204020203" pitchFamily="34" charset="0"/>
              </a:rPr>
              <a:t>Xamarin.Forms</a:t>
            </a:r>
            <a:r>
              <a:rPr lang="fr-FR" sz="1200" spc="-1" dirty="0">
                <a:solidFill>
                  <a:srgbClr val="343642"/>
                </a:solidFill>
                <a:latin typeface="Segoe UI"/>
                <a:cs typeface="Segoe UI Light" panose="020B0502040204020203" pitchFamily="34" charset="0"/>
              </a:rPr>
              <a:t> utilise une unité spéciale, comparables au </a:t>
            </a:r>
            <a:r>
              <a:rPr lang="fr-FR" sz="1200" spc="-1" dirty="0" err="1">
                <a:solidFill>
                  <a:srgbClr val="343642"/>
                </a:solidFill>
                <a:latin typeface="Segoe UI"/>
                <a:cs typeface="Segoe UI Light" panose="020B0502040204020203" pitchFamily="34" charset="0"/>
              </a:rPr>
              <a:t>dp</a:t>
            </a:r>
            <a:r>
              <a:rPr lang="fr-FR" sz="1200" spc="-1" dirty="0">
                <a:solidFill>
                  <a:srgbClr val="343642"/>
                </a:solidFill>
                <a:latin typeface="Segoe UI"/>
                <a:cs typeface="Segoe UI Light" panose="020B0502040204020203" pitchFamily="34" charset="0"/>
              </a:rPr>
              <a:t> d’Android, au DIP d’iOS et au DIU de Windows</a:t>
            </a:r>
          </a:p>
          <a:p>
            <a:pPr>
              <a:lnSpc>
                <a:spcPct val="115000"/>
              </a:lnSpc>
              <a:spcBef>
                <a:spcPts val="499"/>
              </a:spcBef>
              <a:spcAft>
                <a:spcPts val="1001"/>
              </a:spcAft>
            </a:pPr>
            <a:r>
              <a:rPr lang="fr-FR" sz="1200" spc="-1" dirty="0">
                <a:solidFill>
                  <a:srgbClr val="343642"/>
                </a:solidFill>
                <a:latin typeface="Segoe UI"/>
                <a:cs typeface="Segoe UI Light" panose="020B0502040204020203" pitchFamily="34" charset="0"/>
              </a:rPr>
              <a:t>64 unités </a:t>
            </a:r>
            <a:r>
              <a:rPr lang="fr-FR" sz="1200" spc="-1" dirty="0" err="1">
                <a:solidFill>
                  <a:srgbClr val="343642"/>
                </a:solidFill>
                <a:latin typeface="Segoe UI"/>
                <a:cs typeface="Segoe UI Light" panose="020B0502040204020203" pitchFamily="34" charset="0"/>
              </a:rPr>
              <a:t>Xamarin.Forms</a:t>
            </a:r>
            <a:r>
              <a:rPr lang="fr-FR" sz="1200" spc="-1" dirty="0">
                <a:solidFill>
                  <a:srgbClr val="343642"/>
                </a:solidFill>
                <a:latin typeface="Segoe UI"/>
                <a:cs typeface="Segoe UI Light" panose="020B0502040204020203" pitchFamily="34" charset="0"/>
              </a:rPr>
              <a:t> correspondent à un centimètre sur l’écran, indépendamment de la résolution, de la densité de pixels ou de la taille de l’écran</a:t>
            </a:r>
            <a:endParaRPr lang="fr-FR" sz="1200" dirty="0">
              <a:solidFill>
                <a:srgbClr val="00899C"/>
              </a:solidFill>
              <a:latin typeface="Segoe UI Light" panose="020B0502040204020203" pitchFamily="34" charset="0"/>
              <a:cs typeface="Segoe UI Light" panose="020B0502040204020203" pitchFamily="34" charset="0"/>
            </a:endParaRPr>
          </a:p>
          <a:p>
            <a:endParaRPr lang="fr-FR" dirty="0"/>
          </a:p>
        </p:txBody>
      </p:sp>
      <p:sp>
        <p:nvSpPr>
          <p:cNvPr id="4" name="Espace réservé du numéro de diapositive 3"/>
          <p:cNvSpPr>
            <a:spLocks noGrp="1"/>
          </p:cNvSpPr>
          <p:nvPr>
            <p:ph type="sldNum" idx="10"/>
          </p:nvPr>
        </p:nvSpPr>
        <p:spPr/>
        <p:txBody>
          <a:bodyPr/>
          <a:lstStyle/>
          <a:p>
            <a:pPr algn="r"/>
            <a:fld id="{4885FC32-7C77-4180-B7DD-89F3429220F0}" type="slidenum">
              <a:rPr lang="fr-FR" sz="1400" b="0" strike="noStrike" spc="-1" smtClean="0">
                <a:latin typeface="Times New Roman"/>
              </a:rPr>
              <a:t>43</a:t>
            </a:fld>
            <a:endParaRPr lang="fr-FR" sz="1400" b="0" strike="noStrike" spc="-1">
              <a:latin typeface="Times New Roman"/>
            </a:endParaRPr>
          </a:p>
        </p:txBody>
      </p:sp>
    </p:spTree>
    <p:extLst>
      <p:ext uri="{BB962C8B-B14F-4D97-AF65-F5344CB8AC3E}">
        <p14:creationId xmlns:p14="http://schemas.microsoft.com/office/powerpoint/2010/main" val="3611778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pPr>
              <a:lnSpc>
                <a:spcPct val="115000"/>
              </a:lnSpc>
              <a:spcBef>
                <a:spcPts val="499"/>
              </a:spcBef>
              <a:spcAft>
                <a:spcPts val="1001"/>
              </a:spcAft>
            </a:pPr>
            <a:r>
              <a:rPr lang="fr-FR" sz="1200" spc="-1" dirty="0">
                <a:solidFill>
                  <a:srgbClr val="343642"/>
                </a:solidFill>
                <a:latin typeface="Segoe UI"/>
              </a:rPr>
              <a:t>La taille peut être fixée, ajustée (le composant prend la taille nécessaire) ou </a:t>
            </a:r>
            <a:r>
              <a:rPr lang="fr-FR" sz="1200" spc="-1" dirty="0" err="1">
                <a:solidFill>
                  <a:srgbClr val="343642"/>
                </a:solidFill>
                <a:latin typeface="Segoe UI"/>
              </a:rPr>
              <a:t>Xamarin.Forms</a:t>
            </a:r>
            <a:r>
              <a:rPr lang="fr-FR" sz="1200" spc="-1" dirty="0">
                <a:solidFill>
                  <a:srgbClr val="343642"/>
                </a:solidFill>
                <a:latin typeface="Segoe UI"/>
              </a:rPr>
              <a:t> peut répartir l’espace restant entre les composants qui le souhaitent.</a:t>
            </a:r>
          </a:p>
          <a:p>
            <a:pPr>
              <a:lnSpc>
                <a:spcPct val="115000"/>
              </a:lnSpc>
              <a:spcBef>
                <a:spcPts val="499"/>
              </a:spcBef>
              <a:spcAft>
                <a:spcPts val="1001"/>
              </a:spcAft>
            </a:pPr>
            <a:r>
              <a:rPr lang="fr-FR" sz="1200" spc="-1" dirty="0">
                <a:solidFill>
                  <a:srgbClr val="343642"/>
                </a:solidFill>
                <a:latin typeface="Segoe UI"/>
              </a:rPr>
              <a:t>Cette dernière opération est réalisée en ajoutant le suffixe  </a:t>
            </a:r>
            <a:r>
              <a:rPr lang="fr-FR" sz="1200" b="1" spc="-1" dirty="0" err="1">
                <a:solidFill>
                  <a:srgbClr val="343642"/>
                </a:solidFill>
                <a:latin typeface="Segoe UI"/>
              </a:rPr>
              <a:t>AndExpand</a:t>
            </a:r>
            <a:r>
              <a:rPr lang="fr-FR" sz="1200" spc="-1" dirty="0">
                <a:solidFill>
                  <a:srgbClr val="343642"/>
                </a:solidFill>
                <a:latin typeface="Segoe UI"/>
              </a:rPr>
              <a:t> à l’alignement </a:t>
            </a:r>
            <a:endParaRPr lang="fr-FR" sz="1200" b="1" dirty="0">
              <a:solidFill>
                <a:srgbClr val="00899C"/>
              </a:solidFill>
              <a:latin typeface="Segoe UI Light" panose="020B0502040204020203" pitchFamily="34" charset="0"/>
              <a:cs typeface="Segoe UI Light" panose="020B0502040204020203" pitchFamily="34" charset="0"/>
            </a:endParaRPr>
          </a:p>
          <a:p>
            <a:endParaRPr lang="fr-FR" dirty="0"/>
          </a:p>
        </p:txBody>
      </p:sp>
      <p:sp>
        <p:nvSpPr>
          <p:cNvPr id="4" name="Espace réservé du numéro de diapositive 3"/>
          <p:cNvSpPr>
            <a:spLocks noGrp="1"/>
          </p:cNvSpPr>
          <p:nvPr>
            <p:ph type="sldNum" idx="10"/>
          </p:nvPr>
        </p:nvSpPr>
        <p:spPr/>
        <p:txBody>
          <a:bodyPr/>
          <a:lstStyle/>
          <a:p>
            <a:pPr algn="r"/>
            <a:fld id="{4885FC32-7C77-4180-B7DD-89F3429220F0}" type="slidenum">
              <a:rPr lang="fr-FR" sz="1400" b="0" strike="noStrike" spc="-1" smtClean="0">
                <a:latin typeface="Times New Roman"/>
              </a:rPr>
              <a:t>47</a:t>
            </a:fld>
            <a:endParaRPr lang="fr-FR" sz="1400" b="0" strike="noStrike" spc="-1">
              <a:latin typeface="Times New Roman"/>
            </a:endParaRPr>
          </a:p>
        </p:txBody>
      </p:sp>
    </p:spTree>
    <p:extLst>
      <p:ext uri="{BB962C8B-B14F-4D97-AF65-F5344CB8AC3E}">
        <p14:creationId xmlns:p14="http://schemas.microsoft.com/office/powerpoint/2010/main" val="42548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pPr>
              <a:lnSpc>
                <a:spcPct val="115000"/>
              </a:lnSpc>
              <a:spcBef>
                <a:spcPts val="499"/>
              </a:spcBef>
              <a:spcAft>
                <a:spcPts val="1001"/>
              </a:spcAft>
            </a:pPr>
            <a:r>
              <a:rPr lang="fr-FR" sz="1200" b="0" strike="noStrike" spc="-1" dirty="0">
                <a:solidFill>
                  <a:srgbClr val="343642"/>
                </a:solidFill>
                <a:latin typeface="Segoe UI"/>
              </a:rPr>
              <a:t>L’utilisation du pattern MVC est indispensable pour isoler le code source d’une page et le code métier</a:t>
            </a:r>
          </a:p>
          <a:p>
            <a:pPr>
              <a:lnSpc>
                <a:spcPct val="115000"/>
              </a:lnSpc>
              <a:spcBef>
                <a:spcPts val="499"/>
              </a:spcBef>
              <a:spcAft>
                <a:spcPts val="1001"/>
              </a:spcAft>
            </a:pPr>
            <a:endParaRPr lang="fr-FR" sz="1200" b="0" strike="noStrike" spc="-1" dirty="0">
              <a:solidFill>
                <a:srgbClr val="343642"/>
              </a:solidFill>
              <a:latin typeface="Segoe UI"/>
            </a:endParaRPr>
          </a:p>
          <a:p>
            <a:pPr algn="ctr">
              <a:lnSpc>
                <a:spcPct val="115000"/>
              </a:lnSpc>
              <a:spcBef>
                <a:spcPts val="499"/>
              </a:spcBef>
              <a:spcAft>
                <a:spcPts val="1001"/>
              </a:spcAft>
            </a:pPr>
            <a:r>
              <a:rPr lang="fr-FR" sz="1200" dirty="0">
                <a:solidFill>
                  <a:srgbClr val="00899C"/>
                </a:solidFill>
                <a:latin typeface="Segoe UI Light" panose="020B0502040204020203" pitchFamily="34" charset="0"/>
                <a:cs typeface="Segoe UI Light" panose="020B0502040204020203" pitchFamily="34" charset="0"/>
              </a:rPr>
              <a:t>Avec </a:t>
            </a:r>
            <a:r>
              <a:rPr lang="fr-FR" sz="1200" dirty="0" err="1">
                <a:solidFill>
                  <a:srgbClr val="00899C"/>
                </a:solidFill>
                <a:latin typeface="Segoe UI Light" panose="020B0502040204020203" pitchFamily="34" charset="0"/>
                <a:cs typeface="Segoe UI Light" panose="020B0502040204020203" pitchFamily="34" charset="0"/>
              </a:rPr>
              <a:t>Xamarin.Forms</a:t>
            </a:r>
            <a:r>
              <a:rPr lang="fr-FR" sz="1200" dirty="0">
                <a:solidFill>
                  <a:srgbClr val="00899C"/>
                </a:solidFill>
                <a:latin typeface="Segoe UI Light" panose="020B0502040204020203" pitchFamily="34" charset="0"/>
                <a:cs typeface="Segoe UI Light" panose="020B0502040204020203" pitchFamily="34" charset="0"/>
              </a:rPr>
              <a:t>, les pages étant converties d’un </a:t>
            </a:r>
            <a:r>
              <a:rPr lang="fr-FR" sz="1200" dirty="0" err="1">
                <a:solidFill>
                  <a:srgbClr val="00899C"/>
                </a:solidFill>
                <a:latin typeface="Segoe UI Light" panose="020B0502040204020203" pitchFamily="34" charset="0"/>
                <a:cs typeface="Segoe UI Light" panose="020B0502040204020203" pitchFamily="34" charset="0"/>
              </a:rPr>
              <a:t>meta-langage</a:t>
            </a:r>
            <a:r>
              <a:rPr lang="fr-FR" sz="1200" dirty="0">
                <a:solidFill>
                  <a:srgbClr val="00899C"/>
                </a:solidFill>
                <a:latin typeface="Segoe UI Light" panose="020B0502040204020203" pitchFamily="34" charset="0"/>
                <a:cs typeface="Segoe UI Light" panose="020B0502040204020203" pitchFamily="34" charset="0"/>
              </a:rPr>
              <a:t> vers des composants natifs, 100% du code est </a:t>
            </a:r>
            <a:r>
              <a:rPr lang="fr-FR" sz="1200" dirty="0" err="1">
                <a:solidFill>
                  <a:srgbClr val="00899C"/>
                </a:solidFill>
                <a:latin typeface="Segoe UI Light" panose="020B0502040204020203" pitchFamily="34" charset="0"/>
                <a:cs typeface="Segoe UI Light" panose="020B0502040204020203" pitchFamily="34" charset="0"/>
              </a:rPr>
              <a:t>mutualisable</a:t>
            </a:r>
            <a:r>
              <a:rPr lang="fr-FR" sz="1200" dirty="0">
                <a:solidFill>
                  <a:srgbClr val="00899C"/>
                </a:solidFill>
                <a:latin typeface="Segoe UI Light" panose="020B0502040204020203" pitchFamily="34" charset="0"/>
                <a:cs typeface="Segoe UI Light" panose="020B0502040204020203" pitchFamily="34" charset="0"/>
              </a:rPr>
              <a:t> avec MVC</a:t>
            </a:r>
          </a:p>
          <a:p>
            <a:pPr algn="ctr">
              <a:lnSpc>
                <a:spcPct val="115000"/>
              </a:lnSpc>
              <a:spcBef>
                <a:spcPts val="499"/>
              </a:spcBef>
              <a:spcAft>
                <a:spcPts val="1001"/>
              </a:spcAft>
            </a:pPr>
            <a:r>
              <a:rPr lang="fr-FR" sz="1200" dirty="0">
                <a:solidFill>
                  <a:srgbClr val="962D3E"/>
                </a:solidFill>
                <a:latin typeface="Segoe UI Light" panose="020B0502040204020203" pitchFamily="34" charset="0"/>
                <a:cs typeface="Segoe UI Light" panose="020B0502040204020203" pitchFamily="34" charset="0"/>
              </a:rPr>
              <a:t>Avec </a:t>
            </a:r>
            <a:r>
              <a:rPr lang="fr-FR" sz="1200" dirty="0" err="1">
                <a:solidFill>
                  <a:srgbClr val="962D3E"/>
                </a:solidFill>
                <a:latin typeface="Segoe UI Light" panose="020B0502040204020203" pitchFamily="34" charset="0"/>
                <a:cs typeface="Segoe UI Light" panose="020B0502040204020203" pitchFamily="34" charset="0"/>
              </a:rPr>
              <a:t>Xamarin</a:t>
            </a:r>
            <a:r>
              <a:rPr lang="fr-FR" sz="1200" dirty="0">
                <a:solidFill>
                  <a:srgbClr val="962D3E"/>
                </a:solidFill>
                <a:latin typeface="Segoe UI Light" panose="020B0502040204020203" pitchFamily="34" charset="0"/>
                <a:cs typeface="Segoe UI Light" panose="020B0502040204020203" pitchFamily="34" charset="0"/>
              </a:rPr>
              <a:t> native, il est obligatoire de développer une nouvelle vue tirant partie des composants natifs et un contrôleur chargé de piloter ces composants avec le SDK natif, dans ce cas seul 50% du code peut être mutualisé en moyenne</a:t>
            </a:r>
          </a:p>
          <a:p>
            <a:endParaRPr lang="fr-FR" dirty="0"/>
          </a:p>
        </p:txBody>
      </p:sp>
      <p:sp>
        <p:nvSpPr>
          <p:cNvPr id="4" name="Espace réservé du numéro de diapositive 3"/>
          <p:cNvSpPr>
            <a:spLocks noGrp="1"/>
          </p:cNvSpPr>
          <p:nvPr>
            <p:ph type="sldNum" idx="10"/>
          </p:nvPr>
        </p:nvSpPr>
        <p:spPr/>
        <p:txBody>
          <a:bodyPr/>
          <a:lstStyle/>
          <a:p>
            <a:pPr algn="r"/>
            <a:fld id="{4885FC32-7C77-4180-B7DD-89F3429220F0}" type="slidenum">
              <a:rPr lang="fr-FR" sz="1400" b="0" strike="noStrike" spc="-1" smtClean="0">
                <a:latin typeface="Times New Roman"/>
              </a:rPr>
              <a:t>8</a:t>
            </a:fld>
            <a:endParaRPr lang="fr-FR" sz="1400" b="0" strike="noStrike" spc="-1">
              <a:latin typeface="Times New Roman"/>
            </a:endParaRPr>
          </a:p>
        </p:txBody>
      </p:sp>
    </p:spTree>
    <p:extLst>
      <p:ext uri="{BB962C8B-B14F-4D97-AF65-F5344CB8AC3E}">
        <p14:creationId xmlns:p14="http://schemas.microsoft.com/office/powerpoint/2010/main" val="338071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pPr>
              <a:lnSpc>
                <a:spcPct val="115000"/>
              </a:lnSpc>
              <a:spcBef>
                <a:spcPts val="499"/>
              </a:spcBef>
              <a:spcAft>
                <a:spcPts val="1001"/>
              </a:spcAft>
            </a:pPr>
            <a:r>
              <a:rPr lang="fr-FR" sz="1200" b="0" strike="noStrike" spc="-1" dirty="0">
                <a:solidFill>
                  <a:srgbClr val="343642"/>
                </a:solidFill>
                <a:latin typeface="Segoe UI"/>
              </a:rPr>
              <a:t>L’utilisation de C# ou XAML est une affaire de goût et de contraintes : en tous les cas, le code XAML sera converti en code C# au moment de la compilation</a:t>
            </a:r>
          </a:p>
          <a:p>
            <a:pPr algn="ctr">
              <a:lnSpc>
                <a:spcPct val="115000"/>
              </a:lnSpc>
              <a:spcBef>
                <a:spcPts val="499"/>
              </a:spcBef>
              <a:spcAft>
                <a:spcPts val="1001"/>
              </a:spcAft>
            </a:pPr>
            <a:r>
              <a:rPr lang="fr-FR" sz="1200" dirty="0">
                <a:solidFill>
                  <a:srgbClr val="00899C"/>
                </a:solidFill>
                <a:latin typeface="Segoe UI Light" panose="020B0502040204020203" pitchFamily="34" charset="0"/>
                <a:cs typeface="Segoe UI Light" panose="020B0502040204020203" pitchFamily="34" charset="0"/>
              </a:rPr>
              <a:t>En C#, 100% de l’API </a:t>
            </a:r>
            <a:r>
              <a:rPr lang="fr-FR" sz="1200" dirty="0" err="1">
                <a:solidFill>
                  <a:srgbClr val="00899C"/>
                </a:solidFill>
                <a:latin typeface="Segoe UI Light" panose="020B0502040204020203" pitchFamily="34" charset="0"/>
                <a:cs typeface="Segoe UI Light" panose="020B0502040204020203" pitchFamily="34" charset="0"/>
              </a:rPr>
              <a:t>Xamarin.Forms</a:t>
            </a:r>
            <a:r>
              <a:rPr lang="fr-FR" sz="1200" dirty="0">
                <a:solidFill>
                  <a:srgbClr val="00899C"/>
                </a:solidFill>
                <a:latin typeface="Segoe UI Light" panose="020B0502040204020203" pitchFamily="34" charset="0"/>
                <a:cs typeface="Segoe UI Light" panose="020B0502040204020203" pitchFamily="34" charset="0"/>
              </a:rPr>
              <a:t> est accessible et il est plus aisé de lié un composant visuel avec une action dans le contrôleur ou des données</a:t>
            </a:r>
          </a:p>
          <a:p>
            <a:pPr algn="ctr">
              <a:lnSpc>
                <a:spcPct val="115000"/>
              </a:lnSpc>
              <a:spcBef>
                <a:spcPts val="499"/>
              </a:spcBef>
              <a:spcAft>
                <a:spcPts val="1001"/>
              </a:spcAft>
            </a:pPr>
            <a:r>
              <a:rPr lang="fr-FR" sz="1200" dirty="0">
                <a:solidFill>
                  <a:srgbClr val="962D3E"/>
                </a:solidFill>
                <a:latin typeface="Segoe UI Light" panose="020B0502040204020203" pitchFamily="34" charset="0"/>
                <a:cs typeface="Segoe UI Light" panose="020B0502040204020203" pitchFamily="34" charset="0"/>
              </a:rPr>
              <a:t>Avec XAML, une portion plus restreinte de l’API est disponible (toutes les fonctions ne sont pas traduites) mais l’avantage est que la vue est bien différenciée du contrôleur </a:t>
            </a:r>
          </a:p>
          <a:p>
            <a:endParaRPr lang="fr-FR" dirty="0"/>
          </a:p>
        </p:txBody>
      </p:sp>
      <p:sp>
        <p:nvSpPr>
          <p:cNvPr id="4" name="Espace réservé du numéro de diapositive 3"/>
          <p:cNvSpPr>
            <a:spLocks noGrp="1"/>
          </p:cNvSpPr>
          <p:nvPr>
            <p:ph type="sldNum" idx="10"/>
          </p:nvPr>
        </p:nvSpPr>
        <p:spPr/>
        <p:txBody>
          <a:bodyPr/>
          <a:lstStyle/>
          <a:p>
            <a:pPr algn="r"/>
            <a:fld id="{4885FC32-7C77-4180-B7DD-89F3429220F0}" type="slidenum">
              <a:rPr lang="fr-FR" sz="1400" b="0" strike="noStrike" spc="-1" smtClean="0">
                <a:latin typeface="Times New Roman"/>
              </a:rPr>
              <a:t>10</a:t>
            </a:fld>
            <a:endParaRPr lang="fr-FR" sz="1400" b="0" strike="noStrike" spc="-1">
              <a:latin typeface="Times New Roman"/>
            </a:endParaRPr>
          </a:p>
        </p:txBody>
      </p:sp>
    </p:spTree>
    <p:extLst>
      <p:ext uri="{BB962C8B-B14F-4D97-AF65-F5344CB8AC3E}">
        <p14:creationId xmlns:p14="http://schemas.microsoft.com/office/powerpoint/2010/main" val="645132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pPr>
              <a:lnSpc>
                <a:spcPct val="115000"/>
              </a:lnSpc>
              <a:spcBef>
                <a:spcPts val="499"/>
              </a:spcBef>
              <a:spcAft>
                <a:spcPts val="1001"/>
              </a:spcAft>
            </a:pPr>
            <a:r>
              <a:rPr lang="fr-FR" sz="1200" spc="-1" dirty="0">
                <a:solidFill>
                  <a:srgbClr val="343642"/>
                </a:solidFill>
                <a:latin typeface="Segoe UI"/>
              </a:rPr>
              <a:t>Une page ne dispose pas d’un cycle de vie, à l’inverse des Activity Android ou des </a:t>
            </a:r>
            <a:r>
              <a:rPr lang="fr-FR" sz="1200" spc="-1" dirty="0" err="1">
                <a:solidFill>
                  <a:srgbClr val="343642"/>
                </a:solidFill>
                <a:latin typeface="Segoe UI"/>
              </a:rPr>
              <a:t>UIViewController</a:t>
            </a:r>
            <a:r>
              <a:rPr lang="fr-FR" sz="1200" spc="-1" dirty="0">
                <a:solidFill>
                  <a:srgbClr val="343642"/>
                </a:solidFill>
                <a:latin typeface="Segoe UI"/>
              </a:rPr>
              <a:t> iOS</a:t>
            </a:r>
            <a:endParaRPr lang="fr-FR" sz="1200" dirty="0">
              <a:solidFill>
                <a:srgbClr val="962D3E"/>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r>
              <a:rPr lang="fr-FR" sz="1200" dirty="0">
                <a:solidFill>
                  <a:srgbClr val="00899C"/>
                </a:solidFill>
                <a:latin typeface="Segoe UI Light" panose="020B0502040204020203" pitchFamily="34" charset="0"/>
                <a:cs typeface="Segoe UI Light" panose="020B0502040204020203" pitchFamily="34" charset="0"/>
              </a:rPr>
              <a:t>Les différentes initialisations et appels aux autre composants (services, contrôleurs, etc.) se font donc à l’initialisation de la vue</a:t>
            </a:r>
          </a:p>
          <a:p>
            <a:pPr algn="ctr">
              <a:lnSpc>
                <a:spcPct val="115000"/>
              </a:lnSpc>
              <a:spcBef>
                <a:spcPts val="499"/>
              </a:spcBef>
              <a:spcAft>
                <a:spcPts val="1001"/>
              </a:spcAft>
            </a:pPr>
            <a:r>
              <a:rPr lang="fr-FR" sz="1200" dirty="0">
                <a:solidFill>
                  <a:srgbClr val="962D3E"/>
                </a:solidFill>
                <a:latin typeface="Segoe UI Light" panose="020B0502040204020203" pitchFamily="34" charset="0"/>
                <a:cs typeface="Segoe UI Light" panose="020B0502040204020203" pitchFamily="34" charset="0"/>
              </a:rPr>
              <a:t>Pour réagir à des évènements du cycle de vie (passage à l’arrière plan, démarrage de l’application) il faut nécessairement agir au niveau de l’application </a:t>
            </a:r>
          </a:p>
          <a:p>
            <a:endParaRPr lang="fr-FR" dirty="0"/>
          </a:p>
        </p:txBody>
      </p:sp>
      <p:sp>
        <p:nvSpPr>
          <p:cNvPr id="4" name="Espace réservé du numéro de diapositive 3"/>
          <p:cNvSpPr>
            <a:spLocks noGrp="1"/>
          </p:cNvSpPr>
          <p:nvPr>
            <p:ph type="sldNum" idx="10"/>
          </p:nvPr>
        </p:nvSpPr>
        <p:spPr/>
        <p:txBody>
          <a:bodyPr/>
          <a:lstStyle/>
          <a:p>
            <a:pPr algn="r"/>
            <a:fld id="{4885FC32-7C77-4180-B7DD-89F3429220F0}" type="slidenum">
              <a:rPr lang="fr-FR" sz="1400" b="0" strike="noStrike" spc="-1" smtClean="0">
                <a:latin typeface="Times New Roman"/>
              </a:rPr>
              <a:t>12</a:t>
            </a:fld>
            <a:endParaRPr lang="fr-FR" sz="1400" b="0" strike="noStrike" spc="-1">
              <a:latin typeface="Times New Roman"/>
            </a:endParaRPr>
          </a:p>
        </p:txBody>
      </p:sp>
    </p:spTree>
    <p:extLst>
      <p:ext uri="{BB962C8B-B14F-4D97-AF65-F5344CB8AC3E}">
        <p14:creationId xmlns:p14="http://schemas.microsoft.com/office/powerpoint/2010/main" val="765810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pPr algn="ctr">
              <a:lnSpc>
                <a:spcPct val="115000"/>
              </a:lnSpc>
              <a:spcBef>
                <a:spcPts val="499"/>
              </a:spcBef>
              <a:spcAft>
                <a:spcPts val="1001"/>
              </a:spcAft>
            </a:pPr>
            <a:r>
              <a:rPr lang="fr-FR" sz="1200" spc="-1" dirty="0">
                <a:solidFill>
                  <a:srgbClr val="343642"/>
                </a:solidFill>
                <a:latin typeface="Segoe UI"/>
              </a:rPr>
              <a:t>Le XAML n’a pas été créé pour </a:t>
            </a:r>
            <a:r>
              <a:rPr lang="fr-FR" sz="1200" spc="-1" dirty="0" err="1">
                <a:solidFill>
                  <a:srgbClr val="343642"/>
                </a:solidFill>
                <a:latin typeface="Segoe UI"/>
              </a:rPr>
              <a:t>Xamarin</a:t>
            </a:r>
            <a:r>
              <a:rPr lang="fr-FR" sz="1200" spc="-1" dirty="0">
                <a:solidFill>
                  <a:srgbClr val="343642"/>
                </a:solidFill>
                <a:latin typeface="Segoe UI"/>
              </a:rPr>
              <a:t>, mais est présent depuis plusieurs années dans l’écosystème .NET, en particulier pour réaliser des interfaces graphiques pour Windows avec WPF (Windows </a:t>
            </a:r>
            <a:r>
              <a:rPr lang="fr-FR" sz="1200" spc="-1" dirty="0" err="1">
                <a:solidFill>
                  <a:srgbClr val="343642"/>
                </a:solidFill>
                <a:latin typeface="Segoe UI"/>
              </a:rPr>
              <a:t>Presentation</a:t>
            </a:r>
            <a:r>
              <a:rPr lang="fr-FR" sz="1200" spc="-1" dirty="0">
                <a:solidFill>
                  <a:srgbClr val="343642"/>
                </a:solidFill>
                <a:latin typeface="Segoe UI"/>
              </a:rPr>
              <a:t> </a:t>
            </a:r>
            <a:r>
              <a:rPr lang="fr-FR" sz="1200" spc="-1" dirty="0" err="1">
                <a:solidFill>
                  <a:srgbClr val="343642"/>
                </a:solidFill>
                <a:latin typeface="Segoe UI"/>
              </a:rPr>
              <a:t>Fundation</a:t>
            </a:r>
            <a:r>
              <a:rPr lang="fr-FR" sz="1200" spc="-1" dirty="0">
                <a:solidFill>
                  <a:srgbClr val="343642"/>
                </a:solidFill>
                <a:latin typeface="Segoe UI"/>
              </a:rPr>
              <a:t>), Silverlight, Windows </a:t>
            </a:r>
            <a:r>
              <a:rPr lang="fr-FR" sz="1200" spc="-1" dirty="0" err="1">
                <a:solidFill>
                  <a:srgbClr val="343642"/>
                </a:solidFill>
                <a:latin typeface="Segoe UI"/>
              </a:rPr>
              <a:t>Runtime</a:t>
            </a:r>
            <a:r>
              <a:rPr lang="fr-FR" sz="1200" spc="-1" dirty="0">
                <a:solidFill>
                  <a:srgbClr val="343642"/>
                </a:solidFill>
                <a:latin typeface="Segoe UI"/>
              </a:rPr>
              <a:t>, </a:t>
            </a:r>
            <a:endParaRPr lang="fr-FR" sz="1200" dirty="0">
              <a:solidFill>
                <a:srgbClr val="962D3E"/>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r>
              <a:rPr lang="fr-FR" sz="1200" dirty="0">
                <a:solidFill>
                  <a:srgbClr val="00899C"/>
                </a:solidFill>
                <a:latin typeface="Segoe UI Light" panose="020B0502040204020203" pitchFamily="34" charset="0"/>
                <a:cs typeface="Segoe UI Light" panose="020B0502040204020203" pitchFamily="34" charset="0"/>
              </a:rPr>
              <a:t>Des composants (pages, </a:t>
            </a:r>
            <a:r>
              <a:rPr lang="fr-FR" sz="1200" dirty="0" err="1">
                <a:solidFill>
                  <a:srgbClr val="00899C"/>
                </a:solidFill>
                <a:latin typeface="Segoe UI Light" panose="020B0502040204020203" pitchFamily="34" charset="0"/>
                <a:cs typeface="Segoe UI Light" panose="020B0502040204020203" pitchFamily="34" charset="0"/>
              </a:rPr>
              <a:t>layouts</a:t>
            </a:r>
            <a:r>
              <a:rPr lang="fr-FR" sz="1200" dirty="0">
                <a:solidFill>
                  <a:srgbClr val="00899C"/>
                </a:solidFill>
                <a:latin typeface="Segoe UI Light" panose="020B0502040204020203" pitchFamily="34" charset="0"/>
                <a:cs typeface="Segoe UI Light" panose="020B0502040204020203" pitchFamily="34" charset="0"/>
              </a:rPr>
              <a:t>, vues, cellules, etc.) sont implémentés par défaut mais la grand force de XAML réside dans le fait qu’il est possible de créer des composants personnalisés</a:t>
            </a:r>
          </a:p>
          <a:p>
            <a:endParaRPr lang="fr-FR" dirty="0"/>
          </a:p>
        </p:txBody>
      </p:sp>
      <p:sp>
        <p:nvSpPr>
          <p:cNvPr id="4" name="Espace réservé du numéro de diapositive 3"/>
          <p:cNvSpPr>
            <a:spLocks noGrp="1"/>
          </p:cNvSpPr>
          <p:nvPr>
            <p:ph type="sldNum" idx="10"/>
          </p:nvPr>
        </p:nvSpPr>
        <p:spPr/>
        <p:txBody>
          <a:bodyPr/>
          <a:lstStyle/>
          <a:p>
            <a:pPr algn="r"/>
            <a:fld id="{4885FC32-7C77-4180-B7DD-89F3429220F0}" type="slidenum">
              <a:rPr lang="fr-FR" sz="1400" b="0" strike="noStrike" spc="-1" smtClean="0">
                <a:latin typeface="Times New Roman"/>
              </a:rPr>
              <a:t>14</a:t>
            </a:fld>
            <a:endParaRPr lang="fr-FR" sz="1400" b="0" strike="noStrike" spc="-1">
              <a:latin typeface="Times New Roman"/>
            </a:endParaRPr>
          </a:p>
        </p:txBody>
      </p:sp>
    </p:spTree>
    <p:extLst>
      <p:ext uri="{BB962C8B-B14F-4D97-AF65-F5344CB8AC3E}">
        <p14:creationId xmlns:p14="http://schemas.microsoft.com/office/powerpoint/2010/main" val="2595208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p:nvPr>
        </p:nvSpPr>
        <p:spPr/>
        <p:txBody>
          <a:bodyPr/>
          <a:lstStyle/>
          <a:p>
            <a:pPr algn="r"/>
            <a:fld id="{4885FC32-7C77-4180-B7DD-89F3429220F0}" type="slidenum">
              <a:rPr lang="fr-FR" sz="1400" b="0" strike="noStrike" spc="-1" smtClean="0">
                <a:latin typeface="Times New Roman"/>
              </a:rPr>
              <a:t>17</a:t>
            </a:fld>
            <a:endParaRPr lang="fr-FR" sz="1400" b="0" strike="noStrike" spc="-1">
              <a:latin typeface="Times New Roman"/>
            </a:endParaRPr>
          </a:p>
        </p:txBody>
      </p:sp>
    </p:spTree>
    <p:extLst>
      <p:ext uri="{BB962C8B-B14F-4D97-AF65-F5344CB8AC3E}">
        <p14:creationId xmlns:p14="http://schemas.microsoft.com/office/powerpoint/2010/main" val="3074718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p:nvPr>
        </p:nvSpPr>
        <p:spPr/>
        <p:txBody>
          <a:bodyPr/>
          <a:lstStyle/>
          <a:p>
            <a:pPr algn="r"/>
            <a:fld id="{4885FC32-7C77-4180-B7DD-89F3429220F0}" type="slidenum">
              <a:rPr lang="fr-FR" sz="1400" b="0" strike="noStrike" spc="-1" smtClean="0">
                <a:latin typeface="Times New Roman"/>
              </a:rPr>
              <a:t>18</a:t>
            </a:fld>
            <a:endParaRPr lang="fr-FR" sz="1400" b="0" strike="noStrike" spc="-1">
              <a:latin typeface="Times New Roman"/>
            </a:endParaRPr>
          </a:p>
        </p:txBody>
      </p:sp>
    </p:spTree>
    <p:extLst>
      <p:ext uri="{BB962C8B-B14F-4D97-AF65-F5344CB8AC3E}">
        <p14:creationId xmlns:p14="http://schemas.microsoft.com/office/powerpoint/2010/main" val="62446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p:nvPr>
        </p:nvSpPr>
        <p:spPr/>
        <p:txBody>
          <a:bodyPr/>
          <a:lstStyle/>
          <a:p>
            <a:pPr algn="r"/>
            <a:fld id="{4885FC32-7C77-4180-B7DD-89F3429220F0}" type="slidenum">
              <a:rPr lang="fr-FR" sz="1400" b="0" strike="noStrike" spc="-1" smtClean="0">
                <a:latin typeface="Times New Roman"/>
              </a:rPr>
              <a:t>19</a:t>
            </a:fld>
            <a:endParaRPr lang="fr-FR" sz="1400" b="0" strike="noStrike" spc="-1">
              <a:latin typeface="Times New Roman"/>
            </a:endParaRPr>
          </a:p>
        </p:txBody>
      </p:sp>
    </p:spTree>
    <p:extLst>
      <p:ext uri="{BB962C8B-B14F-4D97-AF65-F5344CB8AC3E}">
        <p14:creationId xmlns:p14="http://schemas.microsoft.com/office/powerpoint/2010/main" val="2371954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r>
              <a:rPr lang="fr-FR" dirty="0"/>
              <a:t>Les deux balises filles de la balise </a:t>
            </a:r>
            <a:r>
              <a:rPr lang="fr-FR" b="1" dirty="0" err="1"/>
              <a:t>ContentPage</a:t>
            </a:r>
            <a:r>
              <a:rPr lang="fr-FR" dirty="0"/>
              <a:t> sont des composants </a:t>
            </a:r>
            <a:r>
              <a:rPr lang="fr-FR" dirty="0" err="1"/>
              <a:t>Xamarin.Forms</a:t>
            </a:r>
            <a:r>
              <a:rPr lang="fr-FR" dirty="0"/>
              <a:t> qui seront détaillées dans la suite du cours</a:t>
            </a:r>
          </a:p>
          <a:p>
            <a:pPr lvl="1"/>
            <a:r>
              <a:rPr lang="fr-FR" dirty="0"/>
              <a:t>La première, </a:t>
            </a:r>
            <a:r>
              <a:rPr lang="fr-FR" b="1" dirty="0" err="1"/>
              <a:t>StackLayout</a:t>
            </a:r>
            <a:r>
              <a:rPr lang="fr-FR" dirty="0"/>
              <a:t>, indique quel est le type de </a:t>
            </a:r>
            <a:r>
              <a:rPr lang="fr-FR" dirty="0" err="1"/>
              <a:t>Layout</a:t>
            </a:r>
            <a:r>
              <a:rPr lang="fr-FR" dirty="0"/>
              <a:t> à utiliser, soit comment disposer les éléments les uns par rapport autres</a:t>
            </a:r>
          </a:p>
          <a:p>
            <a:pPr lvl="1"/>
            <a:r>
              <a:rPr lang="fr-FR" dirty="0"/>
              <a:t>La deuxième, </a:t>
            </a:r>
            <a:r>
              <a:rPr lang="fr-FR" b="1" dirty="0"/>
              <a:t>Label</a:t>
            </a:r>
            <a:r>
              <a:rPr lang="fr-FR" dirty="0"/>
              <a:t>, indique qu’un texte doit être affiché</a:t>
            </a:r>
          </a:p>
          <a:p>
            <a:endParaRPr lang="fr-FR" dirty="0"/>
          </a:p>
        </p:txBody>
      </p:sp>
      <p:sp>
        <p:nvSpPr>
          <p:cNvPr id="4" name="Espace réservé du numéro de diapositive 3"/>
          <p:cNvSpPr>
            <a:spLocks noGrp="1"/>
          </p:cNvSpPr>
          <p:nvPr>
            <p:ph type="sldNum"/>
          </p:nvPr>
        </p:nvSpPr>
        <p:spPr/>
        <p:txBody>
          <a:bodyPr/>
          <a:lstStyle/>
          <a:p>
            <a:pPr algn="r"/>
            <a:fld id="{4885FC32-7C77-4180-B7DD-89F3429220F0}" type="slidenum">
              <a:rPr lang="fr-FR" sz="1400" b="0" strike="noStrike" spc="-1" smtClean="0">
                <a:latin typeface="Times New Roman"/>
              </a:rPr>
              <a:t>20</a:t>
            </a:fld>
            <a:endParaRPr lang="fr-FR" sz="1400" b="0" strike="noStrike" spc="-1">
              <a:latin typeface="Times New Roman"/>
            </a:endParaRPr>
          </a:p>
        </p:txBody>
      </p:sp>
    </p:spTree>
    <p:extLst>
      <p:ext uri="{BB962C8B-B14F-4D97-AF65-F5344CB8AC3E}">
        <p14:creationId xmlns:p14="http://schemas.microsoft.com/office/powerpoint/2010/main" val="425627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7"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8"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30"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1"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2"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3"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35"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6"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7"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8"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9"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40"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49"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51"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53"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54"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58"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59"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0"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6"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62"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3"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4"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66"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7"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8"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70"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1"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73"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4"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5"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6"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78"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9"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0"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1"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2"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3"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92"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94"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96"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97"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8"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01"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2"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3"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05"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6"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7"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09"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0"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1"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13"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4"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16"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7"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8"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9"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21"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2"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3"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4"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5"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6"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35"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37"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0"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39"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0"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44"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5"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6"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48"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9"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50"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52"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53"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54"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56"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57"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59"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0"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1"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2"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64"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5"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6"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7"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8"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9"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77"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79"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81"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82"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86"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87"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88"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90"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1"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2"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94"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5"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6"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98"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9"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01"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2"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3"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4"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06"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7"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8"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9"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10"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11"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19"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21"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23"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24"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28"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29"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0"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32"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3"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4"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36"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7"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8"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5"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7"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40"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1"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43"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4"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5"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6"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48"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9"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0"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1"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2"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3"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re du modul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343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hasCustomPrompt="1"/>
          </p:nvPr>
        </p:nvSpPr>
        <p:spPr>
          <a:xfrm>
            <a:off x="1524000" y="1122363"/>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3602038"/>
            <a:ext cx="9144000" cy="1655762"/>
          </a:xfrm>
        </p:spPr>
        <p:txBody>
          <a:bodyPr/>
          <a:lstStyle>
            <a:lvl1pPr marL="0" indent="0" algn="ctr">
              <a:buNone/>
              <a:defRPr sz="2400" b="1" baseline="0">
                <a:solidFill>
                  <a:srgbClr val="348899"/>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9" name="Espace réservé du numéro de diapositive 5"/>
          <p:cNvSpPr>
            <a:spLocks noGrp="1"/>
          </p:cNvSpPr>
          <p:nvPr>
            <p:ph type="sldNum" sz="quarter" idx="12"/>
          </p:nvPr>
        </p:nvSpPr>
        <p:spPr>
          <a:xfrm>
            <a:off x="9154762" y="6173787"/>
            <a:ext cx="2743200" cy="365125"/>
          </a:xfrm>
          <a:prstGeom prst="rect">
            <a:avLst/>
          </a:prstGeom>
        </p:spPr>
        <p:txBody>
          <a:bodyPr lIns="0" tIns="0" rIns="0" bIns="0" anchor="b" anchorCtr="0"/>
          <a:lstStyle>
            <a:lvl1pPr>
              <a:defRPr>
                <a:solidFill>
                  <a:schemeClr val="bg1"/>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spTree>
    <p:extLst>
      <p:ext uri="{BB962C8B-B14F-4D97-AF65-F5344CB8AC3E}">
        <p14:creationId xmlns:p14="http://schemas.microsoft.com/office/powerpoint/2010/main" val="2358672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émonstra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962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p:cNvSpPr>
            <a:spLocks noGrp="1"/>
          </p:cNvSpPr>
          <p:nvPr>
            <p:ph type="sldNum" sz="quarter" idx="12"/>
          </p:nvPr>
        </p:nvSpPr>
        <p:spPr>
          <a:xfrm>
            <a:off x="9154762" y="6173787"/>
            <a:ext cx="2743200" cy="365125"/>
          </a:xfrm>
          <a:prstGeom prst="rect">
            <a:avLst/>
          </a:prstGeom>
        </p:spPr>
        <p:txBody>
          <a:bodyPr lIns="0" tIns="0" rIns="0" bIns="0" anchor="b" anchorCtr="0"/>
          <a:lstStyle>
            <a:lvl1pPr>
              <a:defRPr>
                <a:solidFill>
                  <a:schemeClr val="bg1"/>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4" name="ZoneTexte 3"/>
          <p:cNvSpPr txBox="1"/>
          <p:nvPr userDrawn="1"/>
        </p:nvSpPr>
        <p:spPr>
          <a:xfrm>
            <a:off x="1524000" y="1365956"/>
            <a:ext cx="9144000" cy="3826933"/>
          </a:xfrm>
          <a:prstGeom prst="rect">
            <a:avLst/>
          </a:prstGeom>
        </p:spPr>
        <p:txBody>
          <a:bodyPr vert="horz" wrap="square" lIns="91440" tIns="45720" rIns="91440" bIns="45720" rtlCol="0" anchor="ctr" anchorCtr="0">
            <a:normAutofit/>
          </a:bodyPr>
          <a:lstStyle/>
          <a:p>
            <a:pPr algn="ctr"/>
            <a:r>
              <a:rPr lang="fr-FR" sz="6000" kern="1200" dirty="0">
                <a:solidFill>
                  <a:schemeClr val="bg1"/>
                </a:solidFill>
                <a:latin typeface="Segoe UI Light" panose="020B0502040204020203" pitchFamily="34" charset="0"/>
                <a:ea typeface="+mj-ea"/>
                <a:cs typeface="Segoe UI Light" panose="020B0502040204020203" pitchFamily="34" charset="0"/>
              </a:rPr>
              <a:t>Démonstration</a:t>
            </a:r>
          </a:p>
        </p:txBody>
      </p:sp>
      <p:sp>
        <p:nvSpPr>
          <p:cNvPr id="11" name="Titre 1"/>
          <p:cNvSpPr>
            <a:spLocks noGrp="1"/>
          </p:cNvSpPr>
          <p:nvPr>
            <p:ph type="title"/>
          </p:nvPr>
        </p:nvSpPr>
        <p:spPr>
          <a:xfrm>
            <a:off x="339365" y="636411"/>
            <a:ext cx="11558596" cy="1210628"/>
          </a:xfrm>
        </p:spPr>
        <p:txBody>
          <a:bodyPr lIns="0" tIns="0" rIns="0" bIns="0" anchor="t" anchorCtr="0"/>
          <a:lstStyle>
            <a:lvl1pPr>
              <a:defRPr>
                <a:solidFill>
                  <a:schemeClr val="bg1"/>
                </a:solidFill>
                <a:latin typeface="Segoe UI Light" panose="020B0502040204020203" pitchFamily="34" charset="0"/>
                <a:cs typeface="Segoe UI Light" panose="020B0502040204020203" pitchFamily="34" charset="0"/>
              </a:defRPr>
            </a:lvl1pPr>
          </a:lstStyle>
          <a:p>
            <a:r>
              <a:rPr lang="fr-FR" dirty="0"/>
              <a:t>Modifiez le style du titre</a:t>
            </a:r>
          </a:p>
        </p:txBody>
      </p:sp>
      <p:sp>
        <p:nvSpPr>
          <p:cNvPr id="12" name="Espace réservé du texte 23"/>
          <p:cNvSpPr>
            <a:spLocks noGrp="1"/>
          </p:cNvSpPr>
          <p:nvPr>
            <p:ph type="body" sz="quarter" idx="14" hasCustomPrompt="1"/>
          </p:nvPr>
        </p:nvSpPr>
        <p:spPr>
          <a:xfrm>
            <a:off x="339365" y="193023"/>
            <a:ext cx="11556000" cy="429896"/>
          </a:xfrm>
        </p:spPr>
        <p:txBody>
          <a:bodyPr lIns="0" tIns="0" rIns="0" bIns="0" anchor="b" anchorCtr="0">
            <a:normAutofit/>
          </a:bodyPr>
          <a:lstStyle>
            <a:lvl1pPr marL="0" indent="0" algn="l">
              <a:buNone/>
              <a:defRPr sz="2400">
                <a:solidFill>
                  <a:schemeClr val="bg1">
                    <a:lumMod val="85000"/>
                  </a:schemeClr>
                </a:solidFill>
                <a:latin typeface="Segoe UI Light" panose="020B0502040204020203" pitchFamily="34" charset="0"/>
                <a:cs typeface="Segoe UI Light" panose="020B0502040204020203" pitchFamily="34" charset="0"/>
              </a:defRPr>
            </a:lvl1pPr>
            <a:lvl2pPr marL="457200" indent="0" algn="l">
              <a:buNone/>
              <a:defRPr>
                <a:solidFill>
                  <a:srgbClr val="343642"/>
                </a:solidFill>
                <a:latin typeface="+mn-lt"/>
              </a:defRPr>
            </a:lvl2pPr>
            <a:lvl3pPr marL="914400" indent="0" algn="l">
              <a:buNone/>
              <a:defRPr>
                <a:solidFill>
                  <a:srgbClr val="343642"/>
                </a:solidFill>
                <a:latin typeface="+mn-lt"/>
              </a:defRPr>
            </a:lvl3pPr>
            <a:lvl4pPr marL="1371600" indent="0" algn="l">
              <a:buNone/>
              <a:defRPr>
                <a:solidFill>
                  <a:srgbClr val="343642"/>
                </a:solidFill>
                <a:latin typeface="+mn-lt"/>
              </a:defRPr>
            </a:lvl4pPr>
            <a:lvl5pPr marL="1828800" indent="0" algn="l">
              <a:buNone/>
              <a:defRPr>
                <a:solidFill>
                  <a:srgbClr val="343642"/>
                </a:solidFill>
                <a:latin typeface="+mn-lt"/>
              </a:defRPr>
            </a:lvl5pPr>
          </a:lstStyle>
          <a:p>
            <a:pPr lvl="0"/>
            <a:r>
              <a:rPr lang="fr-FR" dirty="0"/>
              <a:t>Nom du module</a:t>
            </a:r>
          </a:p>
        </p:txBody>
      </p:sp>
    </p:spTree>
    <p:extLst>
      <p:ext uri="{BB962C8B-B14F-4D97-AF65-F5344CB8AC3E}">
        <p14:creationId xmlns:p14="http://schemas.microsoft.com/office/powerpoint/2010/main" val="39178026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P">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97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p:cNvSpPr>
            <a:spLocks noGrp="1"/>
          </p:cNvSpPr>
          <p:nvPr>
            <p:ph type="sldNum" sz="quarter" idx="12"/>
          </p:nvPr>
        </p:nvSpPr>
        <p:spPr>
          <a:xfrm>
            <a:off x="9154762" y="6173787"/>
            <a:ext cx="2743200" cy="365125"/>
          </a:xfrm>
          <a:prstGeom prst="rect">
            <a:avLst/>
          </a:prstGeom>
        </p:spPr>
        <p:txBody>
          <a:bodyPr lIns="0" tIns="0" rIns="0" bIns="0" anchor="b" anchorCtr="0"/>
          <a:lstStyle>
            <a:lvl1pPr>
              <a:defRPr>
                <a:solidFill>
                  <a:schemeClr val="bg1"/>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4" name="ZoneTexte 3"/>
          <p:cNvSpPr txBox="1"/>
          <p:nvPr userDrawn="1"/>
        </p:nvSpPr>
        <p:spPr>
          <a:xfrm>
            <a:off x="1524000" y="1365956"/>
            <a:ext cx="9144000" cy="3826933"/>
          </a:xfrm>
          <a:prstGeom prst="rect">
            <a:avLst/>
          </a:prstGeom>
        </p:spPr>
        <p:txBody>
          <a:bodyPr vert="horz" wrap="square" lIns="91440" tIns="45720" rIns="91440" bIns="45720" rtlCol="0" anchor="ctr" anchorCtr="0">
            <a:normAutofit/>
          </a:bodyPr>
          <a:lstStyle/>
          <a:p>
            <a:pPr algn="ctr"/>
            <a:r>
              <a:rPr lang="fr-FR" sz="6000" kern="1200" dirty="0">
                <a:solidFill>
                  <a:srgbClr val="343642"/>
                </a:solidFill>
                <a:latin typeface="Segoe UI Light" panose="020B0502040204020203" pitchFamily="34" charset="0"/>
                <a:ea typeface="+mj-ea"/>
                <a:cs typeface="Segoe UI Light" panose="020B0502040204020203" pitchFamily="34" charset="0"/>
              </a:rPr>
              <a:t>TP</a:t>
            </a:r>
          </a:p>
        </p:txBody>
      </p:sp>
      <p:sp>
        <p:nvSpPr>
          <p:cNvPr id="11" name="Titre 1"/>
          <p:cNvSpPr>
            <a:spLocks noGrp="1"/>
          </p:cNvSpPr>
          <p:nvPr>
            <p:ph type="title" hasCustomPrompt="1"/>
          </p:nvPr>
        </p:nvSpPr>
        <p:spPr>
          <a:xfrm>
            <a:off x="339365" y="636411"/>
            <a:ext cx="11558596" cy="1210628"/>
          </a:xfrm>
        </p:spPr>
        <p:txBody>
          <a:bodyPr lIns="0" tIns="0" rIns="0" bIns="0" anchor="t" anchorCtr="0"/>
          <a:lstStyle>
            <a:lvl1pPr>
              <a:defRPr>
                <a:solidFill>
                  <a:srgbClr val="343642"/>
                </a:solidFill>
                <a:latin typeface="Segoe UI Light" panose="020B0502040204020203" pitchFamily="34" charset="0"/>
                <a:cs typeface="Segoe UI Light" panose="020B0502040204020203" pitchFamily="34" charset="0"/>
              </a:defRPr>
            </a:lvl1pPr>
          </a:lstStyle>
          <a:p>
            <a:r>
              <a:rPr lang="fr-FR" dirty="0"/>
              <a:t>Titre du TP</a:t>
            </a:r>
          </a:p>
        </p:txBody>
      </p:sp>
      <p:sp>
        <p:nvSpPr>
          <p:cNvPr id="12" name="Espace réservé du texte 23"/>
          <p:cNvSpPr>
            <a:spLocks noGrp="1"/>
          </p:cNvSpPr>
          <p:nvPr>
            <p:ph type="body" sz="quarter" idx="14" hasCustomPrompt="1"/>
          </p:nvPr>
        </p:nvSpPr>
        <p:spPr>
          <a:xfrm>
            <a:off x="339365" y="193023"/>
            <a:ext cx="11556000" cy="429896"/>
          </a:xfrm>
        </p:spPr>
        <p:txBody>
          <a:bodyPr lIns="0" tIns="0" rIns="0" bIns="0" anchor="b" anchorCtr="0">
            <a:normAutofit/>
          </a:bodyPr>
          <a:lstStyle>
            <a:lvl1pPr marL="0" indent="0" algn="l">
              <a:buNone/>
              <a:defRPr sz="2400">
                <a:solidFill>
                  <a:schemeClr val="bg1">
                    <a:lumMod val="85000"/>
                  </a:schemeClr>
                </a:solidFill>
                <a:latin typeface="Segoe UI Light" panose="020B0502040204020203" pitchFamily="34" charset="0"/>
                <a:cs typeface="Segoe UI Light" panose="020B0502040204020203" pitchFamily="34" charset="0"/>
              </a:defRPr>
            </a:lvl1pPr>
            <a:lvl2pPr marL="457200" indent="0" algn="l">
              <a:buNone/>
              <a:defRPr>
                <a:solidFill>
                  <a:srgbClr val="343642"/>
                </a:solidFill>
                <a:latin typeface="+mn-lt"/>
              </a:defRPr>
            </a:lvl2pPr>
            <a:lvl3pPr marL="914400" indent="0" algn="l">
              <a:buNone/>
              <a:defRPr>
                <a:solidFill>
                  <a:srgbClr val="343642"/>
                </a:solidFill>
                <a:latin typeface="+mn-lt"/>
              </a:defRPr>
            </a:lvl3pPr>
            <a:lvl4pPr marL="1371600" indent="0" algn="l">
              <a:buNone/>
              <a:defRPr>
                <a:solidFill>
                  <a:srgbClr val="343642"/>
                </a:solidFill>
                <a:latin typeface="+mn-lt"/>
              </a:defRPr>
            </a:lvl4pPr>
            <a:lvl5pPr marL="1828800" indent="0" algn="l">
              <a:buNone/>
              <a:defRPr>
                <a:solidFill>
                  <a:srgbClr val="343642"/>
                </a:solidFill>
                <a:latin typeface="+mn-lt"/>
              </a:defRPr>
            </a:lvl5pPr>
          </a:lstStyle>
          <a:p>
            <a:pPr lvl="0"/>
            <a:r>
              <a:rPr lang="fr-FR" dirty="0"/>
              <a:t>Titre du module (sans son numéro)</a:t>
            </a:r>
          </a:p>
        </p:txBody>
      </p:sp>
    </p:spTree>
    <p:extLst>
      <p:ext uri="{BB962C8B-B14F-4D97-AF65-F5344CB8AC3E}">
        <p14:creationId xmlns:p14="http://schemas.microsoft.com/office/powerpoint/2010/main" val="21894341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avaux dirigés">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979C9C">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0" y="6173786"/>
            <a:ext cx="12192000" cy="697706"/>
          </a:xfrm>
          <a:prstGeom prst="rect">
            <a:avLst/>
          </a:prstGeom>
          <a:solidFill>
            <a:srgbClr val="962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a:spLocks noGrp="1"/>
          </p:cNvSpPr>
          <p:nvPr>
            <p:ph type="title"/>
          </p:nvPr>
        </p:nvSpPr>
        <p:spPr>
          <a:xfrm>
            <a:off x="339365" y="636411"/>
            <a:ext cx="11558596" cy="1210628"/>
          </a:xfrm>
        </p:spPr>
        <p:txBody>
          <a:bodyPr lIns="0" tIns="0" rIns="0" bIns="0" anchor="t" anchorCtr="0"/>
          <a:lstStyle>
            <a:lvl1pPr>
              <a:defRPr>
                <a:solidFill>
                  <a:srgbClr val="962D3E"/>
                </a:solidFill>
                <a:latin typeface="Segoe UI Light" panose="020B0502040204020203" pitchFamily="34" charset="0"/>
                <a:cs typeface="Segoe UI Light" panose="020B0502040204020203" pitchFamily="34" charset="0"/>
              </a:defRPr>
            </a:lvl1pPr>
          </a:lstStyle>
          <a:p>
            <a:r>
              <a:rPr lang="fr-FR" dirty="0"/>
              <a:t>Modifiez le style du titre</a:t>
            </a:r>
          </a:p>
        </p:txBody>
      </p:sp>
      <p:sp>
        <p:nvSpPr>
          <p:cNvPr id="10" name="Espace réservé du contenu 2"/>
          <p:cNvSpPr>
            <a:spLocks noGrp="1"/>
          </p:cNvSpPr>
          <p:nvPr>
            <p:ph idx="1"/>
          </p:nvPr>
        </p:nvSpPr>
        <p:spPr>
          <a:xfrm>
            <a:off x="1179118" y="1825625"/>
            <a:ext cx="10718843" cy="3729355"/>
          </a:xfrm>
        </p:spPr>
        <p:txBody>
          <a:bodyPr/>
          <a:lstStyle>
            <a:lvl1pPr>
              <a:buClr>
                <a:srgbClr val="004358"/>
              </a:buClr>
              <a:defRPr sz="2400">
                <a:solidFill>
                  <a:srgbClr val="343642"/>
                </a:solidFill>
                <a:latin typeface="Segoe UI" panose="020B0502040204020203" pitchFamily="34" charset="0"/>
                <a:cs typeface="Segoe UI" panose="020B0502040204020203" pitchFamily="34" charset="0"/>
              </a:defRPr>
            </a:lvl1pPr>
            <a:lvl2pPr>
              <a:buClr>
                <a:srgbClr val="962D3E"/>
              </a:buClr>
              <a:defRPr sz="1800">
                <a:solidFill>
                  <a:srgbClr val="343642"/>
                </a:solidFill>
                <a:latin typeface="Segoe UI" panose="020B0502040204020203" pitchFamily="34" charset="0"/>
                <a:cs typeface="Segoe UI" panose="020B0502040204020203" pitchFamily="34" charset="0"/>
              </a:defRPr>
            </a:lvl2pPr>
            <a:lvl3pPr>
              <a:buClr>
                <a:srgbClr val="DA8291"/>
              </a:buClr>
              <a:defRPr sz="1400">
                <a:solidFill>
                  <a:srgbClr val="343642"/>
                </a:solidFill>
                <a:latin typeface="Segoe UI" panose="020B0502040204020203" pitchFamily="34" charset="0"/>
                <a:cs typeface="Segoe UI" panose="020B0502040204020203" pitchFamily="34" charset="0"/>
              </a:defRPr>
            </a:lvl3pPr>
            <a:lvl4pPr>
              <a:buClr>
                <a:srgbClr val="DA8291"/>
              </a:buClr>
              <a:defRPr sz="1400">
                <a:solidFill>
                  <a:srgbClr val="343642"/>
                </a:solidFill>
                <a:latin typeface="Segoe UI" panose="020B0502040204020203" pitchFamily="34" charset="0"/>
                <a:cs typeface="Segoe UI" panose="020B0502040204020203" pitchFamily="34" charset="0"/>
              </a:defRPr>
            </a:lvl4pPr>
            <a:lvl5pPr>
              <a:buClr>
                <a:srgbClr val="DA8291"/>
              </a:buClr>
              <a:defRPr sz="1400">
                <a:solidFill>
                  <a:srgbClr val="343642"/>
                </a:solidFill>
                <a:latin typeface="Segoe UI" panose="020B0502040204020203" pitchFamily="34" charset="0"/>
                <a:cs typeface="Segoe UI" panose="020B0502040204020203"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1" name="Espace réservé du numéro de diapositive 5"/>
          <p:cNvSpPr>
            <a:spLocks noGrp="1"/>
          </p:cNvSpPr>
          <p:nvPr>
            <p:ph type="sldNum" sz="quarter" idx="12"/>
          </p:nvPr>
        </p:nvSpPr>
        <p:spPr>
          <a:xfrm>
            <a:off x="11012880" y="6173787"/>
            <a:ext cx="885081" cy="365125"/>
          </a:xfrm>
          <a:prstGeom prst="rect">
            <a:avLst/>
          </a:prstGeom>
        </p:spPr>
        <p:txBody>
          <a:bodyPr lIns="0" tIns="0" rIns="0" bIns="0" anchor="b" anchorCtr="0"/>
          <a:lstStyle>
            <a:lvl1pPr>
              <a:defRPr>
                <a:solidFill>
                  <a:schemeClr val="bg1"/>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13" name="Espace réservé du texte 23"/>
          <p:cNvSpPr>
            <a:spLocks noGrp="1"/>
          </p:cNvSpPr>
          <p:nvPr>
            <p:ph type="body" sz="quarter" idx="14" hasCustomPrompt="1"/>
          </p:nvPr>
        </p:nvSpPr>
        <p:spPr>
          <a:xfrm>
            <a:off x="339365" y="193023"/>
            <a:ext cx="11556000" cy="429896"/>
          </a:xfrm>
        </p:spPr>
        <p:txBody>
          <a:bodyPr lIns="0" tIns="0" rIns="0" bIns="0" anchor="b" anchorCtr="0">
            <a:normAutofit/>
          </a:bodyPr>
          <a:lstStyle>
            <a:lvl1pPr marL="0" indent="0" algn="l">
              <a:buNone/>
              <a:defRPr sz="2400">
                <a:solidFill>
                  <a:srgbClr val="343642"/>
                </a:solidFill>
                <a:latin typeface="Segoe UI Light" panose="020B0502040204020203" pitchFamily="34" charset="0"/>
                <a:cs typeface="Segoe UI Light" panose="020B0502040204020203" pitchFamily="34" charset="0"/>
              </a:defRPr>
            </a:lvl1pPr>
            <a:lvl2pPr marL="457200" indent="0" algn="l">
              <a:buNone/>
              <a:defRPr>
                <a:solidFill>
                  <a:srgbClr val="343642"/>
                </a:solidFill>
                <a:latin typeface="+mn-lt"/>
              </a:defRPr>
            </a:lvl2pPr>
            <a:lvl3pPr marL="914400" indent="0" algn="l">
              <a:buNone/>
              <a:defRPr>
                <a:solidFill>
                  <a:srgbClr val="343642"/>
                </a:solidFill>
                <a:latin typeface="+mn-lt"/>
              </a:defRPr>
            </a:lvl3pPr>
            <a:lvl4pPr marL="1371600" indent="0" algn="l">
              <a:buNone/>
              <a:defRPr>
                <a:solidFill>
                  <a:srgbClr val="343642"/>
                </a:solidFill>
                <a:latin typeface="+mn-lt"/>
              </a:defRPr>
            </a:lvl4pPr>
            <a:lvl5pPr marL="1828800" indent="0" algn="l">
              <a:buNone/>
              <a:defRPr>
                <a:solidFill>
                  <a:srgbClr val="343642"/>
                </a:solidFill>
                <a:latin typeface="+mn-lt"/>
              </a:defRPr>
            </a:lvl5pPr>
          </a:lstStyle>
          <a:p>
            <a:pPr lvl="0"/>
            <a:r>
              <a:rPr lang="fr-FR" dirty="0"/>
              <a:t>Nom du module</a:t>
            </a:r>
          </a:p>
        </p:txBody>
      </p:sp>
    </p:spTree>
    <p:extLst>
      <p:ext uri="{BB962C8B-B14F-4D97-AF65-F5344CB8AC3E}">
        <p14:creationId xmlns:p14="http://schemas.microsoft.com/office/powerpoint/2010/main" val="6471641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979C9C">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0" y="6173786"/>
            <a:ext cx="12192000" cy="697706"/>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339365" y="636411"/>
            <a:ext cx="11558596" cy="1210628"/>
          </a:xfrm>
        </p:spPr>
        <p:txBody>
          <a:bodyPr lIns="0" tIns="0" rIns="0" bIns="0" anchor="t" anchorCtr="0"/>
          <a:lstStyle>
            <a:lvl1pPr>
              <a:defRPr>
                <a:solidFill>
                  <a:srgbClr val="348899"/>
                </a:solidFill>
                <a:latin typeface="Segoe UI Light" panose="020B0502040204020203" pitchFamily="34" charset="0"/>
                <a:cs typeface="Segoe UI Light" panose="020B0502040204020203" pitchFamily="34" charset="0"/>
              </a:defRPr>
            </a:lvl1pPr>
          </a:lstStyle>
          <a:p>
            <a:r>
              <a:rPr lang="fr-FR" dirty="0"/>
              <a:t>Modifiez le style du titre</a:t>
            </a:r>
          </a:p>
        </p:txBody>
      </p:sp>
      <p:sp>
        <p:nvSpPr>
          <p:cNvPr id="3" name="Espace réservé du contenu 2"/>
          <p:cNvSpPr>
            <a:spLocks noGrp="1"/>
          </p:cNvSpPr>
          <p:nvPr>
            <p:ph idx="1"/>
          </p:nvPr>
        </p:nvSpPr>
        <p:spPr>
          <a:xfrm>
            <a:off x="1179118" y="1825625"/>
            <a:ext cx="10718843" cy="3729355"/>
          </a:xfrm>
        </p:spPr>
        <p:txBody>
          <a:bodyPr/>
          <a:lstStyle>
            <a:lvl1pPr>
              <a:buClr>
                <a:srgbClr val="004358"/>
              </a:buClr>
              <a:defRPr sz="2400">
                <a:solidFill>
                  <a:srgbClr val="343642"/>
                </a:solidFill>
                <a:latin typeface="Segoe UI" panose="020B0502040204020203" pitchFamily="34" charset="0"/>
                <a:cs typeface="Segoe UI" panose="020B0502040204020203" pitchFamily="34" charset="0"/>
              </a:defRPr>
            </a:lvl1pPr>
            <a:lvl2pPr>
              <a:buClr>
                <a:srgbClr val="348899"/>
              </a:buClr>
              <a:defRPr sz="1800">
                <a:solidFill>
                  <a:srgbClr val="343642"/>
                </a:solidFill>
                <a:latin typeface="Segoe UI" panose="020B0502040204020203" pitchFamily="34" charset="0"/>
                <a:cs typeface="Segoe UI" panose="020B0502040204020203" pitchFamily="34" charset="0"/>
              </a:defRPr>
            </a:lvl2pPr>
            <a:lvl3pPr>
              <a:buClr>
                <a:srgbClr val="ACCFCC"/>
              </a:buClr>
              <a:defRPr sz="1400">
                <a:solidFill>
                  <a:srgbClr val="343642"/>
                </a:solidFill>
                <a:latin typeface="Segoe UI" panose="020B0502040204020203" pitchFamily="34" charset="0"/>
                <a:cs typeface="Segoe UI" panose="020B0502040204020203" pitchFamily="34" charset="0"/>
              </a:defRPr>
            </a:lvl3pPr>
            <a:lvl4pPr>
              <a:buClr>
                <a:srgbClr val="979C9C"/>
              </a:buClr>
              <a:defRPr sz="1400">
                <a:solidFill>
                  <a:srgbClr val="343642"/>
                </a:solidFill>
                <a:latin typeface="Segoe UI" panose="020B0502040204020203" pitchFamily="34" charset="0"/>
                <a:cs typeface="Segoe UI" panose="020B0502040204020203" pitchFamily="34" charset="0"/>
              </a:defRPr>
            </a:lvl4pPr>
            <a:lvl5pPr>
              <a:buClr>
                <a:srgbClr val="979C9C"/>
              </a:buClr>
              <a:defRPr sz="1400">
                <a:solidFill>
                  <a:srgbClr val="343642"/>
                </a:solidFill>
                <a:latin typeface="Segoe UI" panose="020B0502040204020203" pitchFamily="34" charset="0"/>
                <a:cs typeface="Segoe UI" panose="020B0502040204020203"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numéro de diapositive 5"/>
          <p:cNvSpPr>
            <a:spLocks noGrp="1"/>
          </p:cNvSpPr>
          <p:nvPr>
            <p:ph type="sldNum" sz="quarter" idx="12"/>
          </p:nvPr>
        </p:nvSpPr>
        <p:spPr>
          <a:xfrm>
            <a:off x="11012880" y="6173787"/>
            <a:ext cx="885081" cy="365125"/>
          </a:xfrm>
          <a:prstGeom prst="rect">
            <a:avLst/>
          </a:prstGeom>
        </p:spPr>
        <p:txBody>
          <a:bodyPr lIns="0" tIns="0" rIns="0" bIns="0" anchor="b" anchorCtr="0"/>
          <a:lstStyle>
            <a:lvl1pPr>
              <a:defRPr>
                <a:solidFill>
                  <a:schemeClr val="bg1"/>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24" name="Espace réservé du texte 23"/>
          <p:cNvSpPr>
            <a:spLocks noGrp="1"/>
          </p:cNvSpPr>
          <p:nvPr>
            <p:ph type="body" sz="quarter" idx="14" hasCustomPrompt="1"/>
          </p:nvPr>
        </p:nvSpPr>
        <p:spPr>
          <a:xfrm>
            <a:off x="339365" y="193023"/>
            <a:ext cx="11556000" cy="429896"/>
          </a:xfrm>
        </p:spPr>
        <p:txBody>
          <a:bodyPr lIns="0" tIns="0" rIns="0" bIns="0" anchor="b" anchorCtr="0">
            <a:normAutofit/>
          </a:bodyPr>
          <a:lstStyle>
            <a:lvl1pPr marL="0" indent="0" algn="l">
              <a:buNone/>
              <a:defRPr sz="2400">
                <a:solidFill>
                  <a:srgbClr val="343642"/>
                </a:solidFill>
                <a:latin typeface="Segoe UI Light" panose="020B0502040204020203" pitchFamily="34" charset="0"/>
                <a:cs typeface="Segoe UI Light" panose="020B0502040204020203" pitchFamily="34" charset="0"/>
              </a:defRPr>
            </a:lvl1pPr>
            <a:lvl2pPr marL="457200" indent="0" algn="l">
              <a:buNone/>
              <a:defRPr>
                <a:solidFill>
                  <a:srgbClr val="343642"/>
                </a:solidFill>
                <a:latin typeface="+mn-lt"/>
              </a:defRPr>
            </a:lvl2pPr>
            <a:lvl3pPr marL="914400" indent="0" algn="l">
              <a:buNone/>
              <a:defRPr>
                <a:solidFill>
                  <a:srgbClr val="343642"/>
                </a:solidFill>
                <a:latin typeface="+mn-lt"/>
              </a:defRPr>
            </a:lvl3pPr>
            <a:lvl4pPr marL="1371600" indent="0" algn="l">
              <a:buNone/>
              <a:defRPr>
                <a:solidFill>
                  <a:srgbClr val="343642"/>
                </a:solidFill>
                <a:latin typeface="+mn-lt"/>
              </a:defRPr>
            </a:lvl4pPr>
            <a:lvl5pPr marL="1828800" indent="0" algn="l">
              <a:buNone/>
              <a:defRPr>
                <a:solidFill>
                  <a:srgbClr val="343642"/>
                </a:solidFill>
                <a:latin typeface="+mn-lt"/>
              </a:defRPr>
            </a:lvl5pPr>
          </a:lstStyle>
          <a:p>
            <a:pPr lvl="0"/>
            <a:r>
              <a:rPr lang="fr-FR" dirty="0"/>
              <a:t>Nom du module</a:t>
            </a:r>
          </a:p>
        </p:txBody>
      </p:sp>
    </p:spTree>
    <p:extLst>
      <p:ext uri="{BB962C8B-B14F-4D97-AF65-F5344CB8AC3E}">
        <p14:creationId xmlns:p14="http://schemas.microsoft.com/office/powerpoint/2010/main" val="71297017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Objectifs ou conclus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959E9E">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userDrawn="1"/>
        </p:nvSpPr>
        <p:spPr>
          <a:xfrm>
            <a:off x="-1" y="829430"/>
            <a:ext cx="12192001" cy="6028569"/>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339365" y="1099255"/>
            <a:ext cx="3672739" cy="2434167"/>
          </a:xfrm>
        </p:spPr>
        <p:txBody>
          <a:bodyPr lIns="0" tIns="0" rIns="0" bIns="0" anchor="t" anchorCtr="0"/>
          <a:lstStyle>
            <a:lvl1pPr>
              <a:defRPr>
                <a:solidFill>
                  <a:schemeClr val="bg1"/>
                </a:solidFill>
                <a:latin typeface="Segoe UI Light" panose="020B0502040204020203" pitchFamily="34" charset="0"/>
                <a:cs typeface="Segoe UI Light" panose="020B0502040204020203" pitchFamily="34" charset="0"/>
              </a:defRPr>
            </a:lvl1pPr>
          </a:lstStyle>
          <a:p>
            <a:r>
              <a:rPr lang="fr-FR" dirty="0"/>
              <a:t>Modifiez le style du titre</a:t>
            </a:r>
          </a:p>
        </p:txBody>
      </p:sp>
      <p:sp>
        <p:nvSpPr>
          <p:cNvPr id="3" name="Espace réservé du contenu 2"/>
          <p:cNvSpPr>
            <a:spLocks noGrp="1"/>
          </p:cNvSpPr>
          <p:nvPr>
            <p:ph idx="1" hasCustomPrompt="1"/>
          </p:nvPr>
        </p:nvSpPr>
        <p:spPr>
          <a:xfrm>
            <a:off x="4645506" y="1099255"/>
            <a:ext cx="7252455" cy="3729355"/>
          </a:xfrm>
        </p:spPr>
        <p:txBody>
          <a:bodyPr/>
          <a:lstStyle>
            <a:lvl1pPr marL="342900" indent="-342900">
              <a:spcBef>
                <a:spcPts val="1000"/>
              </a:spcBef>
              <a:buClr>
                <a:schemeClr val="bg1">
                  <a:lumMod val="85000"/>
                </a:schemeClr>
              </a:buClr>
              <a:buFont typeface="Arial" panose="020B0604020202020204" pitchFamily="34" charset="0"/>
              <a:buChar char="•"/>
              <a:defRPr sz="2400">
                <a:solidFill>
                  <a:schemeClr val="bg1">
                    <a:lumMod val="85000"/>
                  </a:schemeClr>
                </a:solidFill>
                <a:latin typeface="Segoe UI" panose="020B0502040204020203" pitchFamily="34" charset="0"/>
                <a:cs typeface="Segoe UI" panose="020B0502040204020203" pitchFamily="34" charset="0"/>
              </a:defRPr>
            </a:lvl1pPr>
            <a:lvl2pPr marL="742950" indent="-285750">
              <a:spcBef>
                <a:spcPts val="1000"/>
              </a:spcBef>
              <a:buClr>
                <a:schemeClr val="bg1">
                  <a:lumMod val="85000"/>
                </a:schemeClr>
              </a:buClr>
              <a:buFont typeface="Arial" panose="020B0604020202020204" pitchFamily="34" charset="0"/>
              <a:buChar char="•"/>
              <a:defRPr sz="1800">
                <a:solidFill>
                  <a:schemeClr val="bg1">
                    <a:lumMod val="85000"/>
                  </a:schemeClr>
                </a:solidFill>
                <a:latin typeface="Segoe UI" panose="020B0502040204020203" pitchFamily="34" charset="0"/>
                <a:cs typeface="Segoe UI" panose="020B0502040204020203" pitchFamily="34" charset="0"/>
              </a:defRPr>
            </a:lvl2pPr>
            <a:lvl3pPr marL="1200150" indent="-285750">
              <a:spcBef>
                <a:spcPts val="1000"/>
              </a:spcBef>
              <a:buClr>
                <a:schemeClr val="bg1">
                  <a:lumMod val="85000"/>
                </a:schemeClr>
              </a:buClr>
              <a:buFont typeface="Arial" panose="020B0604020202020204" pitchFamily="34" charset="0"/>
              <a:buChar char="•"/>
              <a:defRPr sz="1400">
                <a:solidFill>
                  <a:schemeClr val="bg1">
                    <a:lumMod val="85000"/>
                  </a:schemeClr>
                </a:solidFill>
                <a:latin typeface="Segoe UI" panose="020B0502040204020203" pitchFamily="34" charset="0"/>
                <a:cs typeface="Segoe UI" panose="020B0502040204020203" pitchFamily="34" charset="0"/>
              </a:defRPr>
            </a:lvl3pPr>
            <a:lvl4pPr marL="1657350" indent="-285750">
              <a:spcBef>
                <a:spcPts val="1000"/>
              </a:spcBef>
              <a:buClr>
                <a:schemeClr val="bg1">
                  <a:lumMod val="85000"/>
                </a:schemeClr>
              </a:buClr>
              <a:buFont typeface="Arial" panose="020B0604020202020204" pitchFamily="34" charset="0"/>
              <a:buChar char="•"/>
              <a:defRPr sz="1400">
                <a:solidFill>
                  <a:schemeClr val="bg1">
                    <a:lumMod val="85000"/>
                  </a:schemeClr>
                </a:solidFill>
                <a:latin typeface="Segoe UI" panose="020B0502040204020203" pitchFamily="34" charset="0"/>
                <a:cs typeface="Segoe UI" panose="020B0502040204020203" pitchFamily="34" charset="0"/>
              </a:defRPr>
            </a:lvl4pPr>
            <a:lvl5pPr marL="2114550" indent="-285750">
              <a:spcBef>
                <a:spcPts val="1000"/>
              </a:spcBef>
              <a:buClr>
                <a:schemeClr val="bg1">
                  <a:lumMod val="85000"/>
                </a:schemeClr>
              </a:buClr>
              <a:buFont typeface="Arial" panose="020B0604020202020204" pitchFamily="34" charset="0"/>
              <a:buChar char="•"/>
              <a:defRPr sz="1400">
                <a:solidFill>
                  <a:schemeClr val="bg1">
                    <a:lumMod val="85000"/>
                  </a:schemeClr>
                </a:solidFill>
                <a:latin typeface="Segoe UI" panose="020B0502040204020203" pitchFamily="34" charset="0"/>
                <a:cs typeface="Segoe UI" panose="020B0502040204020203" pitchFamily="34" charset="0"/>
              </a:defRPr>
            </a:lvl5pPr>
          </a:lstStyle>
          <a:p>
            <a:pPr lvl="0"/>
            <a:r>
              <a:rPr lang="fr-FR" dirty="0"/>
              <a:t>Modifiez les styles du texte du </a:t>
            </a:r>
            <a:r>
              <a:rPr lang="fr-FR" dirty="0" err="1"/>
              <a:t>masquehf:kifyfyfyfyfyfyfyf:kfk:gvgl:g</a:t>
            </a:r>
            <a:endParaRPr lang="fr-FR" dirty="0"/>
          </a:p>
          <a:p>
            <a:pPr lvl="0"/>
            <a:r>
              <a:rPr lang="fr-FR" dirty="0"/>
              <a:t>:</a:t>
            </a:r>
            <a:r>
              <a:rPr lang="fr-FR" dirty="0" err="1"/>
              <a:t>glo!g</a:t>
            </a:r>
            <a:r>
              <a:rPr lang="fr-FR" dirty="0"/>
              <a:t> </a:t>
            </a:r>
            <a:r>
              <a:rPr lang="fr-FR" dirty="0" err="1"/>
              <a:t>lgl:gf</a:t>
            </a:r>
            <a:r>
              <a:rPr lang="fr-FR" dirty="0"/>
              <a:t>:</a:t>
            </a:r>
          </a:p>
          <a:p>
            <a:pPr lvl="0"/>
            <a:endParaRPr lang="fr-FR" dirty="0"/>
          </a:p>
          <a:p>
            <a:pPr lvl="1"/>
            <a:r>
              <a:rPr lang="fr-FR" dirty="0"/>
              <a:t>Deuxième </a:t>
            </a:r>
            <a:r>
              <a:rPr lang="fr-FR" dirty="0" err="1"/>
              <a:t>niveauhil:iiiiiiiiiiiiiiiiiiiiiiopùjkb</a:t>
            </a:r>
            <a:r>
              <a:rPr lang="fr-FR" dirty="0"/>
              <a:t> </a:t>
            </a:r>
            <a:r>
              <a:rPr lang="fr-FR" dirty="0" err="1"/>
              <a:t>ihlfo:ghoglugmohhvki:y</a:t>
            </a:r>
            <a:r>
              <a:rPr lang="fr-FR" dirty="0"/>
              <a:t>  </a:t>
            </a:r>
            <a:r>
              <a:rPr lang="fr-FR" dirty="0" err="1"/>
              <a:t>yiyfi:ilyg</a:t>
            </a:r>
            <a:r>
              <a:rPr lang="fr-FR" dirty="0"/>
              <a:t> li</a:t>
            </a:r>
          </a:p>
          <a:p>
            <a:pPr lvl="2"/>
            <a:r>
              <a:rPr lang="fr-FR" dirty="0"/>
              <a:t>Troisième niveau</a:t>
            </a:r>
          </a:p>
          <a:p>
            <a:pPr lvl="3"/>
            <a:r>
              <a:rPr lang="fr-FR" dirty="0"/>
              <a:t>Quatrième niveau</a:t>
            </a:r>
          </a:p>
          <a:p>
            <a:pPr lvl="4"/>
            <a:r>
              <a:rPr lang="fr-FR" dirty="0"/>
              <a:t>Cinquième niveau</a:t>
            </a:r>
          </a:p>
        </p:txBody>
      </p:sp>
      <p:sp>
        <p:nvSpPr>
          <p:cNvPr id="7" name="Espace réservé du numéro de diapositive 5"/>
          <p:cNvSpPr>
            <a:spLocks noGrp="1"/>
          </p:cNvSpPr>
          <p:nvPr>
            <p:ph type="sldNum" sz="quarter" idx="12"/>
          </p:nvPr>
        </p:nvSpPr>
        <p:spPr>
          <a:xfrm>
            <a:off x="11012880" y="6173787"/>
            <a:ext cx="885081" cy="365125"/>
          </a:xfrm>
          <a:prstGeom prst="rect">
            <a:avLst/>
          </a:prstGeom>
        </p:spPr>
        <p:txBody>
          <a:bodyPr lIns="0" tIns="0" rIns="0" bIns="0" anchor="b" anchorCtr="0"/>
          <a:lstStyle>
            <a:lvl1pPr>
              <a:defRPr>
                <a:solidFill>
                  <a:srgbClr val="343642"/>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24" name="Espace réservé du texte 23"/>
          <p:cNvSpPr>
            <a:spLocks noGrp="1"/>
          </p:cNvSpPr>
          <p:nvPr>
            <p:ph type="body" sz="quarter" idx="14" hasCustomPrompt="1"/>
          </p:nvPr>
        </p:nvSpPr>
        <p:spPr>
          <a:xfrm>
            <a:off x="339364" y="193022"/>
            <a:ext cx="11556000" cy="443387"/>
          </a:xfrm>
        </p:spPr>
        <p:txBody>
          <a:bodyPr lIns="0" tIns="0" rIns="0" bIns="0" anchor="b" anchorCtr="0">
            <a:normAutofit/>
          </a:bodyPr>
          <a:lstStyle>
            <a:lvl1pPr marL="0" indent="0" algn="l">
              <a:buNone/>
              <a:defRPr sz="2400">
                <a:solidFill>
                  <a:srgbClr val="343642"/>
                </a:solidFill>
                <a:latin typeface="Segoe UI Light" panose="020B0502040204020203" pitchFamily="34" charset="0"/>
                <a:cs typeface="Segoe UI Light" panose="020B0502040204020203" pitchFamily="34" charset="0"/>
              </a:defRPr>
            </a:lvl1pPr>
            <a:lvl2pPr marL="457200" indent="0" algn="l">
              <a:buNone/>
              <a:defRPr>
                <a:solidFill>
                  <a:srgbClr val="343642"/>
                </a:solidFill>
                <a:latin typeface="+mn-lt"/>
              </a:defRPr>
            </a:lvl2pPr>
            <a:lvl3pPr marL="914400" indent="0" algn="l">
              <a:buNone/>
              <a:defRPr>
                <a:solidFill>
                  <a:srgbClr val="343642"/>
                </a:solidFill>
                <a:latin typeface="+mn-lt"/>
              </a:defRPr>
            </a:lvl3pPr>
            <a:lvl4pPr marL="1371600" indent="0" algn="l">
              <a:buNone/>
              <a:defRPr>
                <a:solidFill>
                  <a:srgbClr val="343642"/>
                </a:solidFill>
                <a:latin typeface="+mn-lt"/>
              </a:defRPr>
            </a:lvl4pPr>
            <a:lvl5pPr marL="1828800" indent="0" algn="l">
              <a:buNone/>
              <a:defRPr>
                <a:solidFill>
                  <a:srgbClr val="343642"/>
                </a:solidFill>
                <a:latin typeface="+mn-lt"/>
              </a:defRPr>
            </a:lvl5pPr>
          </a:lstStyle>
          <a:p>
            <a:pPr lvl="0"/>
            <a:r>
              <a:rPr lang="fr-FR" dirty="0"/>
              <a:t>Nom du module</a:t>
            </a:r>
          </a:p>
        </p:txBody>
      </p:sp>
    </p:spTree>
    <p:extLst>
      <p:ext uri="{BB962C8B-B14F-4D97-AF65-F5344CB8AC3E}">
        <p14:creationId xmlns:p14="http://schemas.microsoft.com/office/powerpoint/2010/main" val="22843345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46133C14-29F8-4CFA-9628-57A273ADF066}" type="slidenum">
              <a:rPr lang="fr-FR" smtClean="0"/>
              <a:t>‹N°›</a:t>
            </a:fld>
            <a:endParaRPr lang="fr-FR"/>
          </a:p>
        </p:txBody>
      </p:sp>
    </p:spTree>
    <p:extLst>
      <p:ext uri="{BB962C8B-B14F-4D97-AF65-F5344CB8AC3E}">
        <p14:creationId xmlns:p14="http://schemas.microsoft.com/office/powerpoint/2010/main" val="245776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9"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1"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endParaRPr lang="fr-FR"/>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8610600" y="6356350"/>
            <a:ext cx="2743200" cy="365125"/>
          </a:xfrm>
          <a:prstGeom prst="rect">
            <a:avLst/>
          </a:prstGeom>
        </p:spPr>
        <p:txBody>
          <a:bodyPr/>
          <a:lstStyle/>
          <a:p>
            <a:fld id="{46133C14-29F8-4CFA-9628-57A273ADF066}" type="slidenum">
              <a:rPr lang="fr-FR" smtClean="0"/>
              <a:t>‹N°›</a:t>
            </a:fld>
            <a:endParaRPr lang="fr-FR"/>
          </a:p>
        </p:txBody>
      </p:sp>
    </p:spTree>
    <p:extLst>
      <p:ext uri="{BB962C8B-B14F-4D97-AF65-F5344CB8AC3E}">
        <p14:creationId xmlns:p14="http://schemas.microsoft.com/office/powerpoint/2010/main" val="10100169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endParaRPr lang="fr-FR"/>
          </a:p>
        </p:txBody>
      </p:sp>
      <p:sp>
        <p:nvSpPr>
          <p:cNvPr id="4" name="Espace réservé du pied de page 3"/>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8610600" y="6356350"/>
            <a:ext cx="2743200" cy="365125"/>
          </a:xfrm>
          <a:prstGeom prst="rect">
            <a:avLst/>
          </a:prstGeom>
        </p:spPr>
        <p:txBody>
          <a:bodyPr/>
          <a:lstStyle/>
          <a:p>
            <a:fld id="{46133C14-29F8-4CFA-9628-57A273ADF066}" type="slidenum">
              <a:rPr lang="fr-FR" smtClean="0"/>
              <a:t>‹N°›</a:t>
            </a:fld>
            <a:endParaRPr lang="fr-FR"/>
          </a:p>
        </p:txBody>
      </p:sp>
    </p:spTree>
    <p:extLst>
      <p:ext uri="{BB962C8B-B14F-4D97-AF65-F5344CB8AC3E}">
        <p14:creationId xmlns:p14="http://schemas.microsoft.com/office/powerpoint/2010/main" val="340214436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endParaRPr lang="fr-FR"/>
          </a:p>
        </p:txBody>
      </p:sp>
      <p:sp>
        <p:nvSpPr>
          <p:cNvPr id="3" name="Espace réservé du pied de page 2"/>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46133C14-29F8-4CFA-9628-57A273ADF066}" type="slidenum">
              <a:rPr lang="fr-FR" smtClean="0"/>
              <a:t>‹N°›</a:t>
            </a:fld>
            <a:endParaRPr lang="fr-FR"/>
          </a:p>
        </p:txBody>
      </p:sp>
    </p:spTree>
    <p:extLst>
      <p:ext uri="{BB962C8B-B14F-4D97-AF65-F5344CB8AC3E}">
        <p14:creationId xmlns:p14="http://schemas.microsoft.com/office/powerpoint/2010/main" val="364511901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46133C14-29F8-4CFA-9628-57A273ADF066}" type="slidenum">
              <a:rPr lang="fr-FR" smtClean="0"/>
              <a:t>‹N°›</a:t>
            </a:fld>
            <a:endParaRPr lang="fr-FR"/>
          </a:p>
        </p:txBody>
      </p:sp>
    </p:spTree>
    <p:extLst>
      <p:ext uri="{BB962C8B-B14F-4D97-AF65-F5344CB8AC3E}">
        <p14:creationId xmlns:p14="http://schemas.microsoft.com/office/powerpoint/2010/main" val="56475340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46133C14-29F8-4CFA-9628-57A273ADF066}" type="slidenum">
              <a:rPr lang="fr-FR" smtClean="0"/>
              <a:t>‹N°›</a:t>
            </a:fld>
            <a:endParaRPr lang="fr-FR"/>
          </a:p>
        </p:txBody>
      </p:sp>
    </p:spTree>
    <p:extLst>
      <p:ext uri="{BB962C8B-B14F-4D97-AF65-F5344CB8AC3E}">
        <p14:creationId xmlns:p14="http://schemas.microsoft.com/office/powerpoint/2010/main" val="143808316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46133C14-29F8-4CFA-9628-57A273ADF066}" type="slidenum">
              <a:rPr lang="fr-FR" smtClean="0"/>
              <a:t>‹N°›</a:t>
            </a:fld>
            <a:endParaRPr lang="fr-FR"/>
          </a:p>
        </p:txBody>
      </p:sp>
    </p:spTree>
    <p:extLst>
      <p:ext uri="{BB962C8B-B14F-4D97-AF65-F5344CB8AC3E}">
        <p14:creationId xmlns:p14="http://schemas.microsoft.com/office/powerpoint/2010/main" val="164869256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46133C14-29F8-4CFA-9628-57A273ADF066}" type="slidenum">
              <a:rPr lang="fr-FR" smtClean="0"/>
              <a:t>‹N°›</a:t>
            </a:fld>
            <a:endParaRPr lang="fr-FR"/>
          </a:p>
        </p:txBody>
      </p:sp>
    </p:spTree>
    <p:extLst>
      <p:ext uri="{BB962C8B-B14F-4D97-AF65-F5344CB8AC3E}">
        <p14:creationId xmlns:p14="http://schemas.microsoft.com/office/powerpoint/2010/main" val="295541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3"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theme" Target="../theme/theme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0" y="0"/>
            <a:ext cx="12191760" cy="6857640"/>
          </a:xfrm>
          <a:prstGeom prst="rect">
            <a:avLst/>
          </a:prstGeom>
          <a:solidFill>
            <a:srgbClr val="343642"/>
          </a:solidFill>
          <a:ln>
            <a:noFill/>
          </a:ln>
        </p:spPr>
        <p:style>
          <a:lnRef idx="2">
            <a:schemeClr val="accent1">
              <a:shade val="50000"/>
            </a:schemeClr>
          </a:lnRef>
          <a:fillRef idx="1">
            <a:schemeClr val="accent1"/>
          </a:fillRef>
          <a:effectRef idx="0">
            <a:schemeClr val="accent1"/>
          </a:effectRef>
          <a:fontRef idx="minor"/>
        </p:style>
      </p:sp>
      <p:sp>
        <p:nvSpPr>
          <p:cNvPr id="6" name="PlaceHolder 2"/>
          <p:cNvSpPr>
            <a:spLocks noGrp="1"/>
          </p:cNvSpPr>
          <p:nvPr>
            <p:ph type="title"/>
          </p:nvPr>
        </p:nvSpPr>
        <p:spPr>
          <a:xfrm>
            <a:off x="1523880" y="1122480"/>
            <a:ext cx="9143640" cy="2387160"/>
          </a:xfrm>
          <a:prstGeom prst="rect">
            <a:avLst/>
          </a:prstGeom>
        </p:spPr>
        <p:txBody>
          <a:bodyPr anchor="b"/>
          <a:lstStyle/>
          <a:p>
            <a:pPr algn="ctr">
              <a:lnSpc>
                <a:spcPct val="100000"/>
              </a:lnSpc>
            </a:pPr>
            <a:r>
              <a:rPr lang="fr-FR" sz="6000" b="0" strike="noStrike" spc="-1">
                <a:solidFill>
                  <a:srgbClr val="FFFFFF"/>
                </a:solidFill>
                <a:latin typeface="Segoe UI Light"/>
              </a:rPr>
              <a:t>Titre du cours</a:t>
            </a:r>
            <a:endParaRPr lang="fr-FR" sz="6000" b="0" strike="noStrike" spc="-1">
              <a:solidFill>
                <a:srgbClr val="000000"/>
              </a:solidFill>
              <a:latin typeface="Calibri"/>
            </a:endParaRPr>
          </a:p>
        </p:txBody>
      </p:sp>
      <p:pic>
        <p:nvPicPr>
          <p:cNvPr id="2" name="Image 6"/>
          <p:cNvPicPr/>
          <p:nvPr/>
        </p:nvPicPr>
        <p:blipFill>
          <a:blip r:embed="rId14"/>
          <a:stretch/>
        </p:blipFill>
        <p:spPr>
          <a:xfrm>
            <a:off x="339480" y="5699160"/>
            <a:ext cx="839520" cy="839520"/>
          </a:xfrm>
          <a:prstGeom prst="rect">
            <a:avLst/>
          </a:prstGeom>
          <a:ln>
            <a:noFill/>
          </a:ln>
        </p:spPr>
      </p:pic>
      <p:sp>
        <p:nvSpPr>
          <p:cNvPr id="3" name="PlaceHolder 3"/>
          <p:cNvSpPr>
            <a:spLocks noGrp="1"/>
          </p:cNvSpPr>
          <p:nvPr>
            <p:ph type="sldNum"/>
          </p:nvPr>
        </p:nvSpPr>
        <p:spPr>
          <a:xfrm>
            <a:off x="9154800" y="6173640"/>
            <a:ext cx="2742840" cy="364680"/>
          </a:xfrm>
          <a:prstGeom prst="rect">
            <a:avLst/>
          </a:prstGeom>
        </p:spPr>
        <p:txBody>
          <a:bodyPr lIns="0" tIns="0" rIns="0" bIns="0" anchor="b"/>
          <a:lstStyle/>
          <a:p>
            <a:pPr>
              <a:lnSpc>
                <a:spcPct val="100000"/>
              </a:lnSpc>
            </a:pPr>
            <a:fld id="{48E82BE6-B7FB-45A7-8AE6-DA6973CFE424}" type="slidenum">
              <a:rPr lang="fr-FR" sz="1800" b="0" strike="noStrike" spc="-1">
                <a:solidFill>
                  <a:srgbClr val="FFFFFF"/>
                </a:solidFill>
                <a:latin typeface="Segoe UI"/>
              </a:rPr>
              <a:t>‹N°›</a:t>
            </a:fld>
            <a:endParaRPr lang="fr-FR" sz="1800" b="0" strike="noStrike" spc="-1">
              <a:latin typeface="Times New Roman"/>
            </a:endParaRPr>
          </a:p>
        </p:txBody>
      </p:sp>
      <p:sp>
        <p:nvSpPr>
          <p:cNvPr id="4"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2800" b="0" strike="noStrike" spc="-1">
                <a:solidFill>
                  <a:srgbClr val="000000"/>
                </a:solidFill>
                <a:latin typeface="Calibri"/>
              </a:rPr>
              <a:t>Cliquez pour éditer le format du plan de texte</a:t>
            </a:r>
          </a:p>
          <a:p>
            <a:pPr marL="864000" lvl="1" indent="-324000">
              <a:spcBef>
                <a:spcPts val="1134"/>
              </a:spcBef>
              <a:buClr>
                <a:srgbClr val="000000"/>
              </a:buClr>
              <a:buSzPct val="75000"/>
              <a:buFont typeface="Symbol" charset="2"/>
              <a:buChar char=""/>
            </a:pPr>
            <a:r>
              <a:rPr lang="fr-FR" sz="2000" b="0" strike="noStrike" spc="-1">
                <a:solidFill>
                  <a:srgbClr val="000000"/>
                </a:solidFill>
                <a:latin typeface="Calibri"/>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Calibri"/>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Calibri"/>
              </a:rPr>
              <a:t>Quatrième niveau de plan</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Calibri"/>
              </a:rPr>
              <a:t>Cinquième niveau de plan</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Calibri"/>
              </a:rPr>
              <a:t>Sixième niveau de plan</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0"/>
            <a:ext cx="12191760" cy="6857640"/>
          </a:xfrm>
          <a:prstGeom prst="rect">
            <a:avLst/>
          </a:prstGeom>
          <a:solidFill>
            <a:srgbClr val="959E9E">
              <a:alpha val="25000"/>
            </a:srgbClr>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0" y="829440"/>
            <a:ext cx="12191760" cy="6028200"/>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p:style>
      </p:sp>
      <p:sp>
        <p:nvSpPr>
          <p:cNvPr id="43" name="PlaceHolder 3"/>
          <p:cNvSpPr>
            <a:spLocks noGrp="1"/>
          </p:cNvSpPr>
          <p:nvPr>
            <p:ph type="title"/>
          </p:nvPr>
        </p:nvSpPr>
        <p:spPr>
          <a:xfrm>
            <a:off x="339480" y="1099080"/>
            <a:ext cx="3672360" cy="2433960"/>
          </a:xfrm>
          <a:prstGeom prst="rect">
            <a:avLst/>
          </a:prstGeom>
        </p:spPr>
        <p:txBody>
          <a:bodyPr lIns="0" tIns="0" rIns="0" bIns="0"/>
          <a:lstStyle/>
          <a:p>
            <a:pPr>
              <a:lnSpc>
                <a:spcPct val="100000"/>
              </a:lnSpc>
            </a:pPr>
            <a:r>
              <a:rPr lang="fr-FR" sz="4400" b="0" strike="noStrike" spc="-1">
                <a:solidFill>
                  <a:srgbClr val="FFFFFF"/>
                </a:solidFill>
                <a:latin typeface="Segoe UI Light"/>
              </a:rPr>
              <a:t>Modifiez le style du titre</a:t>
            </a:r>
            <a:endParaRPr lang="fr-FR" sz="4400" b="0" strike="noStrike" spc="-1">
              <a:solidFill>
                <a:srgbClr val="000000"/>
              </a:solidFill>
              <a:latin typeface="Calibri"/>
            </a:endParaRPr>
          </a:p>
        </p:txBody>
      </p:sp>
      <p:sp>
        <p:nvSpPr>
          <p:cNvPr id="44" name="PlaceHolder 4"/>
          <p:cNvSpPr>
            <a:spLocks noGrp="1"/>
          </p:cNvSpPr>
          <p:nvPr>
            <p:ph type="body"/>
          </p:nvPr>
        </p:nvSpPr>
        <p:spPr>
          <a:xfrm>
            <a:off x="4645440" y="1099080"/>
            <a:ext cx="7252200" cy="3728880"/>
          </a:xfrm>
          <a:prstGeom prst="rect">
            <a:avLst/>
          </a:prstGeom>
        </p:spPr>
        <p:txBody>
          <a:bodyPr/>
          <a:lstStyle/>
          <a:p>
            <a:pPr marL="343080" indent="-342720">
              <a:lnSpc>
                <a:spcPct val="100000"/>
              </a:lnSpc>
              <a:spcBef>
                <a:spcPts val="1001"/>
              </a:spcBef>
              <a:buClr>
                <a:srgbClr val="D9D9D9"/>
              </a:buClr>
              <a:buFont typeface="Arial"/>
              <a:buChar char="•"/>
            </a:pPr>
            <a:r>
              <a:rPr lang="fr-FR" sz="2400" b="0" strike="noStrike" spc="-1">
                <a:solidFill>
                  <a:srgbClr val="D9D9D9"/>
                </a:solidFill>
                <a:latin typeface="Segoe UI"/>
              </a:rPr>
              <a:t>Modifiez les styles du texte du masquehf:kifyfyfyfyfyfyfyf:kfk:gvgl:g</a:t>
            </a:r>
            <a:endParaRPr lang="fr-FR" sz="2400" b="0" strike="noStrike" spc="-1">
              <a:solidFill>
                <a:srgbClr val="000000"/>
              </a:solidFill>
              <a:latin typeface="Calibri"/>
            </a:endParaRPr>
          </a:p>
          <a:p>
            <a:pPr marL="343080" indent="-342720">
              <a:lnSpc>
                <a:spcPct val="100000"/>
              </a:lnSpc>
              <a:spcBef>
                <a:spcPts val="1001"/>
              </a:spcBef>
              <a:buClr>
                <a:srgbClr val="D9D9D9"/>
              </a:buClr>
              <a:buFont typeface="Arial"/>
              <a:buChar char="•"/>
            </a:pPr>
            <a:r>
              <a:rPr lang="fr-FR" sz="2400" b="0" strike="noStrike" spc="-1">
                <a:solidFill>
                  <a:srgbClr val="D9D9D9"/>
                </a:solidFill>
                <a:latin typeface="Segoe UI"/>
              </a:rPr>
              <a:t>:glo!g lgl:gf:</a:t>
            </a:r>
            <a:endParaRPr lang="fr-FR" sz="2400" b="0" strike="noStrike" spc="-1">
              <a:solidFill>
                <a:srgbClr val="000000"/>
              </a:solidFill>
              <a:latin typeface="Calibri"/>
            </a:endParaRPr>
          </a:p>
          <a:p>
            <a:pPr>
              <a:lnSpc>
                <a:spcPct val="100000"/>
              </a:lnSpc>
              <a:spcBef>
                <a:spcPts val="1001"/>
              </a:spcBef>
            </a:pPr>
            <a:endParaRPr lang="fr-FR" sz="2400" b="0" strike="noStrike" spc="-1">
              <a:solidFill>
                <a:srgbClr val="000000"/>
              </a:solidFill>
              <a:latin typeface="Calibri"/>
            </a:endParaRPr>
          </a:p>
          <a:p>
            <a:pPr marL="743040" lvl="1" indent="-285480">
              <a:lnSpc>
                <a:spcPct val="100000"/>
              </a:lnSpc>
              <a:spcBef>
                <a:spcPts val="1001"/>
              </a:spcBef>
              <a:buClr>
                <a:srgbClr val="D9D9D9"/>
              </a:buClr>
              <a:buFont typeface="Arial"/>
              <a:buChar char="•"/>
            </a:pPr>
            <a:r>
              <a:rPr lang="fr-FR" sz="1800" b="0" strike="noStrike" spc="-1">
                <a:solidFill>
                  <a:srgbClr val="D9D9D9"/>
                </a:solidFill>
                <a:latin typeface="Segoe UI"/>
              </a:rPr>
              <a:t>Deuxième niveauhil:iiiiiiiiiiiiiiiiiiiiiiopùjkb ihlfo:ghoglugmohhvki:y  yiyfi:ilyg li</a:t>
            </a:r>
            <a:endParaRPr lang="fr-FR" sz="1800" b="0" strike="noStrike" spc="-1">
              <a:solidFill>
                <a:srgbClr val="000000"/>
              </a:solidFill>
              <a:latin typeface="Calibri"/>
            </a:endParaRPr>
          </a:p>
          <a:p>
            <a:pPr marL="1200240" lvl="2" indent="-285480">
              <a:lnSpc>
                <a:spcPct val="100000"/>
              </a:lnSpc>
              <a:spcBef>
                <a:spcPts val="1001"/>
              </a:spcBef>
              <a:buClr>
                <a:srgbClr val="D9D9D9"/>
              </a:buClr>
              <a:buFont typeface="Arial"/>
              <a:buChar char="•"/>
            </a:pPr>
            <a:r>
              <a:rPr lang="fr-FR" sz="1400" b="0" strike="noStrike" spc="-1">
                <a:solidFill>
                  <a:srgbClr val="D9D9D9"/>
                </a:solidFill>
                <a:latin typeface="Segoe UI"/>
              </a:rPr>
              <a:t>Troisième niveau</a:t>
            </a:r>
            <a:endParaRPr lang="fr-FR" sz="1400" b="0" strike="noStrike" spc="-1">
              <a:solidFill>
                <a:srgbClr val="000000"/>
              </a:solidFill>
              <a:latin typeface="Calibri"/>
            </a:endParaRPr>
          </a:p>
          <a:p>
            <a:pPr marL="1657440" lvl="3" indent="-285480">
              <a:lnSpc>
                <a:spcPct val="100000"/>
              </a:lnSpc>
              <a:spcBef>
                <a:spcPts val="1001"/>
              </a:spcBef>
              <a:buClr>
                <a:srgbClr val="D9D9D9"/>
              </a:buClr>
              <a:buFont typeface="Arial"/>
              <a:buChar char="•"/>
            </a:pPr>
            <a:r>
              <a:rPr lang="fr-FR" sz="1400" b="0" strike="noStrike" spc="-1">
                <a:solidFill>
                  <a:srgbClr val="D9D9D9"/>
                </a:solidFill>
                <a:latin typeface="Segoe UI"/>
              </a:rPr>
              <a:t>Quatrième niveau</a:t>
            </a:r>
            <a:endParaRPr lang="fr-FR" sz="1400" b="0" strike="noStrike" spc="-1">
              <a:solidFill>
                <a:srgbClr val="000000"/>
              </a:solidFill>
              <a:latin typeface="Calibri"/>
            </a:endParaRPr>
          </a:p>
          <a:p>
            <a:pPr marL="2114640" lvl="4" indent="-285480">
              <a:lnSpc>
                <a:spcPct val="100000"/>
              </a:lnSpc>
              <a:spcBef>
                <a:spcPts val="1001"/>
              </a:spcBef>
              <a:buClr>
                <a:srgbClr val="D9D9D9"/>
              </a:buClr>
              <a:buFont typeface="Arial"/>
              <a:buChar char="•"/>
            </a:pPr>
            <a:r>
              <a:rPr lang="fr-FR" sz="1400" b="0" strike="noStrike" spc="-1">
                <a:solidFill>
                  <a:srgbClr val="D9D9D9"/>
                </a:solidFill>
                <a:latin typeface="Segoe UI"/>
              </a:rPr>
              <a:t>Cinquième niveau</a:t>
            </a:r>
            <a:endParaRPr lang="fr-FR" sz="1400" b="0" strike="noStrike" spc="-1">
              <a:solidFill>
                <a:srgbClr val="000000"/>
              </a:solidFill>
              <a:latin typeface="Calibri"/>
            </a:endParaRPr>
          </a:p>
        </p:txBody>
      </p:sp>
      <p:sp>
        <p:nvSpPr>
          <p:cNvPr id="45" name="PlaceHolder 5"/>
          <p:cNvSpPr>
            <a:spLocks noGrp="1"/>
          </p:cNvSpPr>
          <p:nvPr>
            <p:ph type="sldNum"/>
          </p:nvPr>
        </p:nvSpPr>
        <p:spPr>
          <a:xfrm>
            <a:off x="11012760" y="6173640"/>
            <a:ext cx="884880" cy="364680"/>
          </a:xfrm>
          <a:prstGeom prst="rect">
            <a:avLst/>
          </a:prstGeom>
        </p:spPr>
        <p:txBody>
          <a:bodyPr lIns="0" tIns="0" rIns="0" bIns="0" anchor="b"/>
          <a:lstStyle/>
          <a:p>
            <a:pPr>
              <a:lnSpc>
                <a:spcPct val="100000"/>
              </a:lnSpc>
            </a:pPr>
            <a:fld id="{9B77B4AD-DA8C-4019-AAB7-A20A0D5EF0DC}" type="slidenum">
              <a:rPr lang="fr-FR" sz="1800" b="0" strike="noStrike" spc="-1">
                <a:solidFill>
                  <a:srgbClr val="343642"/>
                </a:solidFill>
                <a:latin typeface="Segoe UI"/>
              </a:rPr>
              <a:t>‹N°›</a:t>
            </a:fld>
            <a:endParaRPr lang="fr-FR" sz="1800" b="0" strike="noStrike" spc="-1">
              <a:latin typeface="Times New Roman"/>
            </a:endParaRPr>
          </a:p>
        </p:txBody>
      </p:sp>
      <p:pic>
        <p:nvPicPr>
          <p:cNvPr id="46" name="Image 8"/>
          <p:cNvPicPr/>
          <p:nvPr/>
        </p:nvPicPr>
        <p:blipFill>
          <a:blip r:embed="rId14"/>
          <a:stretch/>
        </p:blipFill>
        <p:spPr>
          <a:xfrm>
            <a:off x="339480" y="5699160"/>
            <a:ext cx="839520" cy="839520"/>
          </a:xfrm>
          <a:prstGeom prst="rect">
            <a:avLst/>
          </a:prstGeom>
          <a:ln>
            <a:noFill/>
          </a:ln>
        </p:spPr>
      </p:pic>
      <p:sp>
        <p:nvSpPr>
          <p:cNvPr id="47" name="PlaceHolder 6"/>
          <p:cNvSpPr>
            <a:spLocks noGrp="1"/>
          </p:cNvSpPr>
          <p:nvPr>
            <p:ph type="body"/>
          </p:nvPr>
        </p:nvSpPr>
        <p:spPr>
          <a:xfrm>
            <a:off x="339480" y="192960"/>
            <a:ext cx="11555640" cy="443160"/>
          </a:xfrm>
          <a:prstGeom prst="rect">
            <a:avLst/>
          </a:prstGeom>
        </p:spPr>
        <p:txBody>
          <a:bodyPr lIns="0" tIns="0" rIns="0" bIns="0" anchor="b">
            <a:normAutofit/>
          </a:bodyPr>
          <a:lstStyle/>
          <a:p>
            <a:pPr>
              <a:lnSpc>
                <a:spcPct val="100000"/>
              </a:lnSpc>
              <a:spcBef>
                <a:spcPts val="1001"/>
              </a:spcBef>
            </a:pPr>
            <a:r>
              <a:rPr lang="fr-FR" sz="2400" b="0" strike="noStrike" spc="-1">
                <a:solidFill>
                  <a:srgbClr val="343642"/>
                </a:solidFill>
                <a:latin typeface="Segoe UI Light"/>
              </a:rPr>
              <a:t>Nom du module</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0" y="0"/>
            <a:ext cx="12191760" cy="6857640"/>
          </a:xfrm>
          <a:prstGeom prst="rect">
            <a:avLst/>
          </a:prstGeom>
          <a:solidFill>
            <a:srgbClr val="979C9C">
              <a:alpha val="25000"/>
            </a:srgbClr>
          </a:solidFill>
          <a:ln>
            <a:noFill/>
          </a:ln>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a:off x="0" y="6173640"/>
            <a:ext cx="12191760" cy="697320"/>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p:style>
      </p:sp>
      <p:sp>
        <p:nvSpPr>
          <p:cNvPr id="86" name="PlaceHolder 3"/>
          <p:cNvSpPr>
            <a:spLocks noGrp="1"/>
          </p:cNvSpPr>
          <p:nvPr>
            <p:ph type="title"/>
          </p:nvPr>
        </p:nvSpPr>
        <p:spPr>
          <a:xfrm>
            <a:off x="339480" y="636480"/>
            <a:ext cx="11558160" cy="1210320"/>
          </a:xfrm>
          <a:prstGeom prst="rect">
            <a:avLst/>
          </a:prstGeom>
        </p:spPr>
        <p:txBody>
          <a:bodyPr lIns="0" tIns="0" rIns="0" bIns="0"/>
          <a:lstStyle/>
          <a:p>
            <a:pPr>
              <a:lnSpc>
                <a:spcPct val="100000"/>
              </a:lnSpc>
            </a:pPr>
            <a:r>
              <a:rPr lang="fr-FR" sz="4400" b="0" strike="noStrike" spc="-1">
                <a:solidFill>
                  <a:srgbClr val="348899"/>
                </a:solidFill>
                <a:latin typeface="Segoe UI Light"/>
              </a:rPr>
              <a:t>Modifiez le style du titre</a:t>
            </a:r>
            <a:endParaRPr lang="fr-FR" sz="4400" b="0" strike="noStrike" spc="-1">
              <a:solidFill>
                <a:srgbClr val="000000"/>
              </a:solidFill>
              <a:latin typeface="Calibri"/>
            </a:endParaRPr>
          </a:p>
        </p:txBody>
      </p:sp>
      <p:sp>
        <p:nvSpPr>
          <p:cNvPr id="87" name="PlaceHolder 4"/>
          <p:cNvSpPr>
            <a:spLocks noGrp="1"/>
          </p:cNvSpPr>
          <p:nvPr>
            <p:ph type="body"/>
          </p:nvPr>
        </p:nvSpPr>
        <p:spPr>
          <a:xfrm>
            <a:off x="1179000" y="1825560"/>
            <a:ext cx="10718640" cy="3728880"/>
          </a:xfrm>
          <a:prstGeom prst="rect">
            <a:avLst/>
          </a:prstGeom>
        </p:spPr>
        <p:txBody>
          <a:bodyPr/>
          <a:lstStyle/>
          <a:p>
            <a:pPr marL="228600" indent="-228240">
              <a:lnSpc>
                <a:spcPct val="100000"/>
              </a:lnSpc>
              <a:spcBef>
                <a:spcPts val="1001"/>
              </a:spcBef>
              <a:buClr>
                <a:srgbClr val="004358"/>
              </a:buClr>
              <a:buFont typeface="Arial"/>
              <a:buChar char="•"/>
            </a:pPr>
            <a:r>
              <a:rPr lang="fr-FR" sz="2400" b="0" strike="noStrike" spc="-1">
                <a:solidFill>
                  <a:srgbClr val="343642"/>
                </a:solidFill>
                <a:latin typeface="Segoe UI"/>
              </a:rPr>
              <a:t>Modifiez les styles du texte du masque</a:t>
            </a:r>
            <a:endParaRPr lang="fr-FR" sz="2400" b="0" strike="noStrike" spc="-1">
              <a:solidFill>
                <a:srgbClr val="000000"/>
              </a:solidFill>
              <a:latin typeface="Calibri"/>
            </a:endParaRPr>
          </a:p>
          <a:p>
            <a:pPr marL="685800" lvl="1" indent="-228240">
              <a:lnSpc>
                <a:spcPct val="100000"/>
              </a:lnSpc>
              <a:spcBef>
                <a:spcPts val="499"/>
              </a:spcBef>
              <a:buClr>
                <a:srgbClr val="348899"/>
              </a:buClr>
              <a:buFont typeface="Arial"/>
              <a:buChar char="•"/>
            </a:pPr>
            <a:r>
              <a:rPr lang="fr-FR" sz="1800" b="0" strike="noStrike" spc="-1">
                <a:solidFill>
                  <a:srgbClr val="343642"/>
                </a:solidFill>
                <a:latin typeface="Segoe UI"/>
              </a:rPr>
              <a:t>Deuxième niveau</a:t>
            </a:r>
            <a:endParaRPr lang="fr-FR" sz="1800" b="0" strike="noStrike" spc="-1">
              <a:solidFill>
                <a:srgbClr val="000000"/>
              </a:solidFill>
              <a:latin typeface="Calibri"/>
            </a:endParaRPr>
          </a:p>
          <a:p>
            <a:pPr marL="1143000" lvl="2" indent="-228240">
              <a:lnSpc>
                <a:spcPct val="100000"/>
              </a:lnSpc>
              <a:spcBef>
                <a:spcPts val="499"/>
              </a:spcBef>
              <a:buClr>
                <a:srgbClr val="ACCFCC"/>
              </a:buClr>
              <a:buFont typeface="Arial"/>
              <a:buChar char="•"/>
            </a:pPr>
            <a:r>
              <a:rPr lang="fr-FR" sz="1400" b="0" strike="noStrike" spc="-1">
                <a:solidFill>
                  <a:srgbClr val="343642"/>
                </a:solidFill>
                <a:latin typeface="Segoe UI"/>
              </a:rPr>
              <a:t>Troisième niveau</a:t>
            </a:r>
            <a:endParaRPr lang="fr-FR" sz="1400" b="0" strike="noStrike" spc="-1">
              <a:solidFill>
                <a:srgbClr val="000000"/>
              </a:solidFill>
              <a:latin typeface="Calibri"/>
            </a:endParaRPr>
          </a:p>
          <a:p>
            <a:pPr marL="1600200" lvl="3" indent="-228240">
              <a:lnSpc>
                <a:spcPct val="100000"/>
              </a:lnSpc>
              <a:spcBef>
                <a:spcPts val="499"/>
              </a:spcBef>
              <a:buClr>
                <a:srgbClr val="979C9C"/>
              </a:buClr>
              <a:buFont typeface="Arial"/>
              <a:buChar char="•"/>
            </a:pPr>
            <a:r>
              <a:rPr lang="fr-FR" sz="1400" b="0" strike="noStrike" spc="-1">
                <a:solidFill>
                  <a:srgbClr val="343642"/>
                </a:solidFill>
                <a:latin typeface="Segoe UI"/>
              </a:rPr>
              <a:t>Quatrième niveau</a:t>
            </a:r>
            <a:endParaRPr lang="fr-FR" sz="1400" b="0" strike="noStrike" spc="-1">
              <a:solidFill>
                <a:srgbClr val="000000"/>
              </a:solidFill>
              <a:latin typeface="Calibri"/>
            </a:endParaRPr>
          </a:p>
          <a:p>
            <a:pPr marL="2057400" lvl="4" indent="-228240">
              <a:lnSpc>
                <a:spcPct val="100000"/>
              </a:lnSpc>
              <a:spcBef>
                <a:spcPts val="499"/>
              </a:spcBef>
              <a:buClr>
                <a:srgbClr val="979C9C"/>
              </a:buClr>
              <a:buFont typeface="Arial"/>
              <a:buChar char="•"/>
            </a:pPr>
            <a:r>
              <a:rPr lang="fr-FR" sz="1400" b="0" strike="noStrike" spc="-1">
                <a:solidFill>
                  <a:srgbClr val="343642"/>
                </a:solidFill>
                <a:latin typeface="Segoe UI"/>
              </a:rPr>
              <a:t>Cinquième niveau</a:t>
            </a:r>
            <a:endParaRPr lang="fr-FR" sz="1400" b="0" strike="noStrike" spc="-1">
              <a:solidFill>
                <a:srgbClr val="000000"/>
              </a:solidFill>
              <a:latin typeface="Calibri"/>
            </a:endParaRPr>
          </a:p>
        </p:txBody>
      </p:sp>
      <p:sp>
        <p:nvSpPr>
          <p:cNvPr id="88" name="PlaceHolder 5"/>
          <p:cNvSpPr>
            <a:spLocks noGrp="1"/>
          </p:cNvSpPr>
          <p:nvPr>
            <p:ph type="sldNum"/>
          </p:nvPr>
        </p:nvSpPr>
        <p:spPr>
          <a:xfrm>
            <a:off x="11012760" y="6173640"/>
            <a:ext cx="884880" cy="364680"/>
          </a:xfrm>
          <a:prstGeom prst="rect">
            <a:avLst/>
          </a:prstGeom>
        </p:spPr>
        <p:txBody>
          <a:bodyPr lIns="0" tIns="0" rIns="0" bIns="0" anchor="b"/>
          <a:lstStyle/>
          <a:p>
            <a:pPr>
              <a:lnSpc>
                <a:spcPct val="100000"/>
              </a:lnSpc>
            </a:pPr>
            <a:fld id="{BB678EB8-1D2C-4476-A12A-11D378E31C98}" type="slidenum">
              <a:rPr lang="fr-FR" sz="1800" b="0" strike="noStrike" spc="-1">
                <a:solidFill>
                  <a:srgbClr val="FFFFFF"/>
                </a:solidFill>
                <a:latin typeface="Segoe UI"/>
              </a:rPr>
              <a:t>‹N°›</a:t>
            </a:fld>
            <a:endParaRPr lang="fr-FR" sz="1800" b="0" strike="noStrike" spc="-1">
              <a:latin typeface="Times New Roman"/>
            </a:endParaRPr>
          </a:p>
        </p:txBody>
      </p:sp>
      <p:pic>
        <p:nvPicPr>
          <p:cNvPr id="89" name="Image 8"/>
          <p:cNvPicPr/>
          <p:nvPr/>
        </p:nvPicPr>
        <p:blipFill>
          <a:blip r:embed="rId14"/>
          <a:stretch/>
        </p:blipFill>
        <p:spPr>
          <a:xfrm>
            <a:off x="339480" y="5699160"/>
            <a:ext cx="839520" cy="839520"/>
          </a:xfrm>
          <a:prstGeom prst="rect">
            <a:avLst/>
          </a:prstGeom>
          <a:ln>
            <a:noFill/>
          </a:ln>
        </p:spPr>
      </p:pic>
      <p:sp>
        <p:nvSpPr>
          <p:cNvPr id="90" name="PlaceHolder 6"/>
          <p:cNvSpPr>
            <a:spLocks noGrp="1"/>
          </p:cNvSpPr>
          <p:nvPr>
            <p:ph type="body"/>
          </p:nvPr>
        </p:nvSpPr>
        <p:spPr>
          <a:xfrm>
            <a:off x="339480" y="192960"/>
            <a:ext cx="11555640" cy="429480"/>
          </a:xfrm>
          <a:prstGeom prst="rect">
            <a:avLst/>
          </a:prstGeom>
        </p:spPr>
        <p:txBody>
          <a:bodyPr lIns="0" tIns="0" rIns="0" bIns="0" anchor="b">
            <a:normAutofit/>
          </a:bodyPr>
          <a:lstStyle/>
          <a:p>
            <a:pPr>
              <a:lnSpc>
                <a:spcPct val="100000"/>
              </a:lnSpc>
              <a:spcBef>
                <a:spcPts val="1001"/>
              </a:spcBef>
            </a:pPr>
            <a:r>
              <a:rPr lang="fr-FR" sz="2400" b="0" strike="noStrike" spc="-1">
                <a:solidFill>
                  <a:srgbClr val="343642"/>
                </a:solidFill>
                <a:latin typeface="Segoe UI Light"/>
              </a:rPr>
              <a:t>Nom du module</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CustomShape 1"/>
          <p:cNvSpPr/>
          <p:nvPr/>
        </p:nvSpPr>
        <p:spPr>
          <a:xfrm>
            <a:off x="0" y="0"/>
            <a:ext cx="12191760" cy="6857640"/>
          </a:xfrm>
          <a:prstGeom prst="rect">
            <a:avLst/>
          </a:prstGeom>
          <a:solidFill>
            <a:srgbClr val="979C9C">
              <a:alpha val="25000"/>
            </a:srgbClr>
          </a:solidFill>
          <a:ln>
            <a:noFill/>
          </a:ln>
        </p:spPr>
        <p:style>
          <a:lnRef idx="2">
            <a:schemeClr val="accent1">
              <a:shade val="50000"/>
            </a:schemeClr>
          </a:lnRef>
          <a:fillRef idx="1">
            <a:schemeClr val="accent1"/>
          </a:fillRef>
          <a:effectRef idx="0">
            <a:schemeClr val="accent1"/>
          </a:effectRef>
          <a:fontRef idx="minor"/>
        </p:style>
      </p:sp>
      <p:sp>
        <p:nvSpPr>
          <p:cNvPr id="128" name="CustomShape 2"/>
          <p:cNvSpPr/>
          <p:nvPr/>
        </p:nvSpPr>
        <p:spPr>
          <a:xfrm>
            <a:off x="0" y="6173640"/>
            <a:ext cx="12191760" cy="697320"/>
          </a:xfrm>
          <a:prstGeom prst="rect">
            <a:avLst/>
          </a:prstGeom>
          <a:solidFill>
            <a:srgbClr val="962D3E"/>
          </a:solidFill>
          <a:ln>
            <a:noFill/>
          </a:ln>
        </p:spPr>
        <p:style>
          <a:lnRef idx="2">
            <a:schemeClr val="accent1">
              <a:shade val="50000"/>
            </a:schemeClr>
          </a:lnRef>
          <a:fillRef idx="1">
            <a:schemeClr val="accent1"/>
          </a:fillRef>
          <a:effectRef idx="0">
            <a:schemeClr val="accent1"/>
          </a:effectRef>
          <a:fontRef idx="minor"/>
        </p:style>
      </p:sp>
      <p:sp>
        <p:nvSpPr>
          <p:cNvPr id="129" name="PlaceHolder 3"/>
          <p:cNvSpPr>
            <a:spLocks noGrp="1"/>
          </p:cNvSpPr>
          <p:nvPr>
            <p:ph type="title"/>
          </p:nvPr>
        </p:nvSpPr>
        <p:spPr>
          <a:xfrm>
            <a:off x="339480" y="636480"/>
            <a:ext cx="11558160" cy="1210320"/>
          </a:xfrm>
          <a:prstGeom prst="rect">
            <a:avLst/>
          </a:prstGeom>
        </p:spPr>
        <p:txBody>
          <a:bodyPr lIns="0" tIns="0" rIns="0" bIns="0"/>
          <a:lstStyle/>
          <a:p>
            <a:pPr>
              <a:lnSpc>
                <a:spcPct val="100000"/>
              </a:lnSpc>
            </a:pPr>
            <a:r>
              <a:rPr lang="fr-FR" sz="4400" b="0" strike="noStrike" spc="-1">
                <a:solidFill>
                  <a:srgbClr val="962D3E"/>
                </a:solidFill>
                <a:latin typeface="Segoe UI Light"/>
              </a:rPr>
              <a:t>Modifiez le style du titre</a:t>
            </a:r>
            <a:endParaRPr lang="fr-FR" sz="4400" b="0" strike="noStrike" spc="-1">
              <a:solidFill>
                <a:srgbClr val="000000"/>
              </a:solidFill>
              <a:latin typeface="Calibri"/>
            </a:endParaRPr>
          </a:p>
        </p:txBody>
      </p:sp>
      <p:sp>
        <p:nvSpPr>
          <p:cNvPr id="130" name="PlaceHolder 4"/>
          <p:cNvSpPr>
            <a:spLocks noGrp="1"/>
          </p:cNvSpPr>
          <p:nvPr>
            <p:ph type="body"/>
          </p:nvPr>
        </p:nvSpPr>
        <p:spPr>
          <a:xfrm>
            <a:off x="1179000" y="1825560"/>
            <a:ext cx="10718640" cy="3728880"/>
          </a:xfrm>
          <a:prstGeom prst="rect">
            <a:avLst/>
          </a:prstGeom>
        </p:spPr>
        <p:txBody>
          <a:bodyPr/>
          <a:lstStyle/>
          <a:p>
            <a:pPr marL="228600" indent="-228240">
              <a:lnSpc>
                <a:spcPct val="100000"/>
              </a:lnSpc>
              <a:spcBef>
                <a:spcPts val="1001"/>
              </a:spcBef>
              <a:buClr>
                <a:srgbClr val="004358"/>
              </a:buClr>
              <a:buFont typeface="Arial"/>
              <a:buChar char="•"/>
            </a:pPr>
            <a:r>
              <a:rPr lang="fr-FR" sz="2400" b="0" strike="noStrike" spc="-1">
                <a:solidFill>
                  <a:srgbClr val="343642"/>
                </a:solidFill>
                <a:latin typeface="Segoe UI"/>
              </a:rPr>
              <a:t>Modifiez les styles du texte du masque</a:t>
            </a:r>
            <a:endParaRPr lang="fr-FR" sz="2400" b="0" strike="noStrike" spc="-1">
              <a:solidFill>
                <a:srgbClr val="000000"/>
              </a:solidFill>
              <a:latin typeface="Calibri"/>
            </a:endParaRPr>
          </a:p>
          <a:p>
            <a:pPr marL="685800" lvl="1" indent="-228240">
              <a:lnSpc>
                <a:spcPct val="100000"/>
              </a:lnSpc>
              <a:spcBef>
                <a:spcPts val="499"/>
              </a:spcBef>
              <a:buClr>
                <a:srgbClr val="962D3E"/>
              </a:buClr>
              <a:buFont typeface="Arial"/>
              <a:buChar char="•"/>
            </a:pPr>
            <a:r>
              <a:rPr lang="fr-FR" sz="1800" b="0" strike="noStrike" spc="-1">
                <a:solidFill>
                  <a:srgbClr val="343642"/>
                </a:solidFill>
                <a:latin typeface="Segoe UI"/>
              </a:rPr>
              <a:t>Deuxième niveau</a:t>
            </a:r>
            <a:endParaRPr lang="fr-FR" sz="1800" b="0" strike="noStrike" spc="-1">
              <a:solidFill>
                <a:srgbClr val="000000"/>
              </a:solidFill>
              <a:latin typeface="Calibri"/>
            </a:endParaRPr>
          </a:p>
          <a:p>
            <a:pPr marL="1143000" lvl="2" indent="-228240">
              <a:lnSpc>
                <a:spcPct val="100000"/>
              </a:lnSpc>
              <a:spcBef>
                <a:spcPts val="499"/>
              </a:spcBef>
              <a:buClr>
                <a:srgbClr val="DA8291"/>
              </a:buClr>
              <a:buFont typeface="Arial"/>
              <a:buChar char="•"/>
            </a:pPr>
            <a:r>
              <a:rPr lang="fr-FR" sz="1400" b="0" strike="noStrike" spc="-1">
                <a:solidFill>
                  <a:srgbClr val="343642"/>
                </a:solidFill>
                <a:latin typeface="Segoe UI"/>
              </a:rPr>
              <a:t>Troisième niveau</a:t>
            </a:r>
            <a:endParaRPr lang="fr-FR" sz="1400" b="0" strike="noStrike" spc="-1">
              <a:solidFill>
                <a:srgbClr val="000000"/>
              </a:solidFill>
              <a:latin typeface="Calibri"/>
            </a:endParaRPr>
          </a:p>
          <a:p>
            <a:pPr marL="1600200" lvl="3" indent="-228240">
              <a:lnSpc>
                <a:spcPct val="100000"/>
              </a:lnSpc>
              <a:spcBef>
                <a:spcPts val="499"/>
              </a:spcBef>
              <a:buClr>
                <a:srgbClr val="DA8291"/>
              </a:buClr>
              <a:buFont typeface="Arial"/>
              <a:buChar char="•"/>
            </a:pPr>
            <a:r>
              <a:rPr lang="fr-FR" sz="1400" b="0" strike="noStrike" spc="-1">
                <a:solidFill>
                  <a:srgbClr val="343642"/>
                </a:solidFill>
                <a:latin typeface="Segoe UI"/>
              </a:rPr>
              <a:t>Quatrième niveau</a:t>
            </a:r>
            <a:endParaRPr lang="fr-FR" sz="1400" b="0" strike="noStrike" spc="-1">
              <a:solidFill>
                <a:srgbClr val="000000"/>
              </a:solidFill>
              <a:latin typeface="Calibri"/>
            </a:endParaRPr>
          </a:p>
          <a:p>
            <a:pPr marL="2057400" lvl="4" indent="-228240">
              <a:lnSpc>
                <a:spcPct val="100000"/>
              </a:lnSpc>
              <a:spcBef>
                <a:spcPts val="499"/>
              </a:spcBef>
              <a:buClr>
                <a:srgbClr val="DA8291"/>
              </a:buClr>
              <a:buFont typeface="Arial"/>
              <a:buChar char="•"/>
            </a:pPr>
            <a:r>
              <a:rPr lang="fr-FR" sz="1400" b="0" strike="noStrike" spc="-1">
                <a:solidFill>
                  <a:srgbClr val="343642"/>
                </a:solidFill>
                <a:latin typeface="Segoe UI"/>
              </a:rPr>
              <a:t>Cinquième niveau</a:t>
            </a:r>
            <a:endParaRPr lang="fr-FR" sz="1400" b="0" strike="noStrike" spc="-1">
              <a:solidFill>
                <a:srgbClr val="000000"/>
              </a:solidFill>
              <a:latin typeface="Calibri"/>
            </a:endParaRPr>
          </a:p>
        </p:txBody>
      </p:sp>
      <p:sp>
        <p:nvSpPr>
          <p:cNvPr id="131" name="PlaceHolder 5"/>
          <p:cNvSpPr>
            <a:spLocks noGrp="1"/>
          </p:cNvSpPr>
          <p:nvPr>
            <p:ph type="sldNum"/>
          </p:nvPr>
        </p:nvSpPr>
        <p:spPr>
          <a:xfrm>
            <a:off x="11012760" y="6173640"/>
            <a:ext cx="884880" cy="364680"/>
          </a:xfrm>
          <a:prstGeom prst="rect">
            <a:avLst/>
          </a:prstGeom>
        </p:spPr>
        <p:txBody>
          <a:bodyPr lIns="0" tIns="0" rIns="0" bIns="0" anchor="b"/>
          <a:lstStyle/>
          <a:p>
            <a:pPr>
              <a:lnSpc>
                <a:spcPct val="100000"/>
              </a:lnSpc>
            </a:pPr>
            <a:fld id="{225F2BA3-4B01-44D9-AAB0-31EA8A5A3566}" type="slidenum">
              <a:rPr lang="fr-FR" sz="1800" b="0" strike="noStrike" spc="-1">
                <a:solidFill>
                  <a:srgbClr val="FFFFFF"/>
                </a:solidFill>
                <a:latin typeface="Segoe UI"/>
              </a:rPr>
              <a:t>‹N°›</a:t>
            </a:fld>
            <a:endParaRPr lang="fr-FR" sz="1800" b="0" strike="noStrike" spc="-1">
              <a:latin typeface="Times New Roman"/>
            </a:endParaRPr>
          </a:p>
        </p:txBody>
      </p:sp>
      <p:pic>
        <p:nvPicPr>
          <p:cNvPr id="132" name="Image 11"/>
          <p:cNvPicPr/>
          <p:nvPr/>
        </p:nvPicPr>
        <p:blipFill>
          <a:blip r:embed="rId14"/>
          <a:stretch/>
        </p:blipFill>
        <p:spPr>
          <a:xfrm>
            <a:off x="339480" y="5699160"/>
            <a:ext cx="839520" cy="839520"/>
          </a:xfrm>
          <a:prstGeom prst="rect">
            <a:avLst/>
          </a:prstGeom>
          <a:ln>
            <a:noFill/>
          </a:ln>
        </p:spPr>
      </p:pic>
      <p:sp>
        <p:nvSpPr>
          <p:cNvPr id="133" name="PlaceHolder 6"/>
          <p:cNvSpPr>
            <a:spLocks noGrp="1"/>
          </p:cNvSpPr>
          <p:nvPr>
            <p:ph type="body"/>
          </p:nvPr>
        </p:nvSpPr>
        <p:spPr>
          <a:xfrm>
            <a:off x="339480" y="192960"/>
            <a:ext cx="11555640" cy="429480"/>
          </a:xfrm>
          <a:prstGeom prst="rect">
            <a:avLst/>
          </a:prstGeom>
        </p:spPr>
        <p:txBody>
          <a:bodyPr lIns="0" tIns="0" rIns="0" bIns="0" anchor="b">
            <a:normAutofit/>
          </a:bodyPr>
          <a:lstStyle/>
          <a:p>
            <a:pPr>
              <a:lnSpc>
                <a:spcPct val="100000"/>
              </a:lnSpc>
              <a:spcBef>
                <a:spcPts val="1001"/>
              </a:spcBef>
            </a:pPr>
            <a:r>
              <a:rPr lang="fr-FR" sz="2400" b="0" strike="noStrike" spc="-1">
                <a:solidFill>
                  <a:srgbClr val="343642"/>
                </a:solidFill>
                <a:latin typeface="Segoe UI Light"/>
              </a:rPr>
              <a:t>Nom du module</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0" y="0"/>
            <a:ext cx="12191760" cy="6857640"/>
          </a:xfrm>
          <a:prstGeom prst="rect">
            <a:avLst/>
          </a:prstGeom>
          <a:solidFill>
            <a:srgbClr val="962D3E"/>
          </a:solidFill>
          <a:ln>
            <a:noFill/>
          </a:ln>
        </p:spPr>
        <p:style>
          <a:lnRef idx="2">
            <a:schemeClr val="accent1">
              <a:shade val="50000"/>
            </a:schemeClr>
          </a:lnRef>
          <a:fillRef idx="1">
            <a:schemeClr val="accent1"/>
          </a:fillRef>
          <a:effectRef idx="0">
            <a:schemeClr val="accent1"/>
          </a:effectRef>
          <a:fontRef idx="minor"/>
        </p:style>
      </p:sp>
      <p:sp>
        <p:nvSpPr>
          <p:cNvPr id="171" name="PlaceHolder 2"/>
          <p:cNvSpPr>
            <a:spLocks noGrp="1"/>
          </p:cNvSpPr>
          <p:nvPr>
            <p:ph type="sldNum"/>
          </p:nvPr>
        </p:nvSpPr>
        <p:spPr>
          <a:xfrm>
            <a:off x="9154800" y="6173640"/>
            <a:ext cx="2742840" cy="364680"/>
          </a:xfrm>
          <a:prstGeom prst="rect">
            <a:avLst/>
          </a:prstGeom>
        </p:spPr>
        <p:txBody>
          <a:bodyPr lIns="0" tIns="0" rIns="0" bIns="0" anchor="b"/>
          <a:lstStyle/>
          <a:p>
            <a:pPr>
              <a:lnSpc>
                <a:spcPct val="100000"/>
              </a:lnSpc>
            </a:pPr>
            <a:fld id="{C9904866-7DFD-4BF0-954D-CDDD40B5EA6C}" type="slidenum">
              <a:rPr lang="fr-FR" sz="1800" b="0" strike="noStrike" spc="-1">
                <a:solidFill>
                  <a:srgbClr val="FFFFFF"/>
                </a:solidFill>
                <a:latin typeface="Segoe UI"/>
              </a:rPr>
              <a:t>‹N°›</a:t>
            </a:fld>
            <a:endParaRPr lang="fr-FR" sz="1800" b="0" strike="noStrike" spc="-1">
              <a:latin typeface="Times New Roman"/>
            </a:endParaRPr>
          </a:p>
        </p:txBody>
      </p:sp>
      <p:pic>
        <p:nvPicPr>
          <p:cNvPr id="172" name="Image 6"/>
          <p:cNvPicPr/>
          <p:nvPr/>
        </p:nvPicPr>
        <p:blipFill>
          <a:blip r:embed="rId14"/>
          <a:stretch/>
        </p:blipFill>
        <p:spPr>
          <a:xfrm>
            <a:off x="339480" y="5699160"/>
            <a:ext cx="839520" cy="839520"/>
          </a:xfrm>
          <a:prstGeom prst="rect">
            <a:avLst/>
          </a:prstGeom>
          <a:ln>
            <a:noFill/>
          </a:ln>
        </p:spPr>
      </p:pic>
      <p:sp>
        <p:nvSpPr>
          <p:cNvPr id="173" name="CustomShape 3"/>
          <p:cNvSpPr/>
          <p:nvPr/>
        </p:nvSpPr>
        <p:spPr>
          <a:xfrm>
            <a:off x="1523880" y="1365840"/>
            <a:ext cx="9143640" cy="38264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pPr>
            <a:r>
              <a:rPr lang="fr-FR" sz="6000" b="0" strike="noStrike" spc="-1">
                <a:solidFill>
                  <a:srgbClr val="FFFFFF"/>
                </a:solidFill>
                <a:latin typeface="Segoe UI Light"/>
              </a:rPr>
              <a:t>Démonstration</a:t>
            </a:r>
            <a:endParaRPr lang="fr-FR" sz="6000" b="0" strike="noStrike" spc="-1">
              <a:latin typeface="Arial"/>
            </a:endParaRPr>
          </a:p>
        </p:txBody>
      </p:sp>
      <p:sp>
        <p:nvSpPr>
          <p:cNvPr id="174" name="PlaceHolder 4"/>
          <p:cNvSpPr>
            <a:spLocks noGrp="1"/>
          </p:cNvSpPr>
          <p:nvPr>
            <p:ph type="title"/>
          </p:nvPr>
        </p:nvSpPr>
        <p:spPr>
          <a:xfrm>
            <a:off x="339480" y="636480"/>
            <a:ext cx="11558160" cy="1210320"/>
          </a:xfrm>
          <a:prstGeom prst="rect">
            <a:avLst/>
          </a:prstGeom>
        </p:spPr>
        <p:txBody>
          <a:bodyPr lIns="0" tIns="0" rIns="0" bIns="0"/>
          <a:lstStyle/>
          <a:p>
            <a:pPr>
              <a:lnSpc>
                <a:spcPct val="100000"/>
              </a:lnSpc>
            </a:pPr>
            <a:r>
              <a:rPr lang="fr-FR" sz="4400" b="0" strike="noStrike" spc="-1">
                <a:solidFill>
                  <a:srgbClr val="FFFFFF"/>
                </a:solidFill>
                <a:latin typeface="Segoe UI Light"/>
              </a:rPr>
              <a:t>Modifiez le style du titre</a:t>
            </a:r>
            <a:endParaRPr lang="fr-FR" sz="4400" b="0" strike="noStrike" spc="-1">
              <a:solidFill>
                <a:srgbClr val="000000"/>
              </a:solidFill>
              <a:latin typeface="Calibri"/>
            </a:endParaRPr>
          </a:p>
        </p:txBody>
      </p:sp>
      <p:sp>
        <p:nvSpPr>
          <p:cNvPr id="175" name="PlaceHolder 5"/>
          <p:cNvSpPr>
            <a:spLocks noGrp="1"/>
          </p:cNvSpPr>
          <p:nvPr>
            <p:ph type="body"/>
          </p:nvPr>
        </p:nvSpPr>
        <p:spPr>
          <a:xfrm>
            <a:off x="339480" y="192960"/>
            <a:ext cx="11555640" cy="429480"/>
          </a:xfrm>
          <a:prstGeom prst="rect">
            <a:avLst/>
          </a:prstGeom>
        </p:spPr>
        <p:txBody>
          <a:bodyPr lIns="0" tIns="0" rIns="0" bIns="0" anchor="b">
            <a:normAutofit/>
          </a:bodyPr>
          <a:lstStyle/>
          <a:p>
            <a:pPr>
              <a:lnSpc>
                <a:spcPct val="100000"/>
              </a:lnSpc>
              <a:spcBef>
                <a:spcPts val="1001"/>
              </a:spcBef>
            </a:pPr>
            <a:r>
              <a:rPr lang="fr-FR" sz="2400" b="0" strike="noStrike" spc="-1">
                <a:solidFill>
                  <a:srgbClr val="D9D9D9"/>
                </a:solidFill>
                <a:latin typeface="Segoe UI Light"/>
              </a:rPr>
              <a:t>Nom du module</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2" name="CustomShape 1"/>
          <p:cNvSpPr/>
          <p:nvPr/>
        </p:nvSpPr>
        <p:spPr>
          <a:xfrm>
            <a:off x="0" y="0"/>
            <a:ext cx="12191760" cy="6857640"/>
          </a:xfrm>
          <a:prstGeom prst="rect">
            <a:avLst/>
          </a:prstGeom>
          <a:solidFill>
            <a:srgbClr val="979C9C"/>
          </a:solidFill>
          <a:ln>
            <a:noFill/>
          </a:ln>
        </p:spPr>
        <p:style>
          <a:lnRef idx="2">
            <a:schemeClr val="accent1">
              <a:shade val="50000"/>
            </a:schemeClr>
          </a:lnRef>
          <a:fillRef idx="1">
            <a:schemeClr val="accent1"/>
          </a:fillRef>
          <a:effectRef idx="0">
            <a:schemeClr val="accent1"/>
          </a:effectRef>
          <a:fontRef idx="minor"/>
        </p:style>
      </p:sp>
      <p:sp>
        <p:nvSpPr>
          <p:cNvPr id="213" name="PlaceHolder 2"/>
          <p:cNvSpPr>
            <a:spLocks noGrp="1"/>
          </p:cNvSpPr>
          <p:nvPr>
            <p:ph type="sldNum"/>
          </p:nvPr>
        </p:nvSpPr>
        <p:spPr>
          <a:xfrm>
            <a:off x="9154800" y="6173640"/>
            <a:ext cx="2742840" cy="364680"/>
          </a:xfrm>
          <a:prstGeom prst="rect">
            <a:avLst/>
          </a:prstGeom>
        </p:spPr>
        <p:txBody>
          <a:bodyPr lIns="0" tIns="0" rIns="0" bIns="0" anchor="b"/>
          <a:lstStyle/>
          <a:p>
            <a:pPr>
              <a:lnSpc>
                <a:spcPct val="100000"/>
              </a:lnSpc>
            </a:pPr>
            <a:fld id="{5D403058-D201-48EF-89DA-59B11AFFB9C8}" type="slidenum">
              <a:rPr lang="fr-FR" sz="1800" b="0" strike="noStrike" spc="-1">
                <a:solidFill>
                  <a:srgbClr val="FFFFFF"/>
                </a:solidFill>
                <a:latin typeface="Segoe UI"/>
              </a:rPr>
              <a:t>‹N°›</a:t>
            </a:fld>
            <a:endParaRPr lang="fr-FR" sz="1800" b="0" strike="noStrike" spc="-1">
              <a:latin typeface="Times New Roman"/>
            </a:endParaRPr>
          </a:p>
        </p:txBody>
      </p:sp>
      <p:pic>
        <p:nvPicPr>
          <p:cNvPr id="214" name="Image 6"/>
          <p:cNvPicPr/>
          <p:nvPr/>
        </p:nvPicPr>
        <p:blipFill>
          <a:blip r:embed="rId14"/>
          <a:stretch/>
        </p:blipFill>
        <p:spPr>
          <a:xfrm>
            <a:off x="339480" y="5699160"/>
            <a:ext cx="839520" cy="839520"/>
          </a:xfrm>
          <a:prstGeom prst="rect">
            <a:avLst/>
          </a:prstGeom>
          <a:ln>
            <a:noFill/>
          </a:ln>
        </p:spPr>
      </p:pic>
      <p:sp>
        <p:nvSpPr>
          <p:cNvPr id="215" name="CustomShape 3"/>
          <p:cNvSpPr/>
          <p:nvPr/>
        </p:nvSpPr>
        <p:spPr>
          <a:xfrm>
            <a:off x="1523880" y="1365840"/>
            <a:ext cx="9143640" cy="38264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pPr>
            <a:r>
              <a:rPr lang="fr-FR" sz="6000" b="0" strike="noStrike" spc="-1">
                <a:solidFill>
                  <a:srgbClr val="343642"/>
                </a:solidFill>
                <a:latin typeface="Segoe UI Light"/>
              </a:rPr>
              <a:t>TP</a:t>
            </a:r>
            <a:endParaRPr lang="fr-FR" sz="6000" b="0" strike="noStrike" spc="-1">
              <a:latin typeface="Arial"/>
            </a:endParaRPr>
          </a:p>
        </p:txBody>
      </p:sp>
      <p:sp>
        <p:nvSpPr>
          <p:cNvPr id="216" name="PlaceHolder 4"/>
          <p:cNvSpPr>
            <a:spLocks noGrp="1"/>
          </p:cNvSpPr>
          <p:nvPr>
            <p:ph type="title"/>
          </p:nvPr>
        </p:nvSpPr>
        <p:spPr>
          <a:xfrm>
            <a:off x="339480" y="636480"/>
            <a:ext cx="11558160" cy="1210320"/>
          </a:xfrm>
          <a:prstGeom prst="rect">
            <a:avLst/>
          </a:prstGeom>
        </p:spPr>
        <p:txBody>
          <a:bodyPr lIns="0" tIns="0" rIns="0" bIns="0"/>
          <a:lstStyle/>
          <a:p>
            <a:pPr>
              <a:lnSpc>
                <a:spcPct val="100000"/>
              </a:lnSpc>
            </a:pPr>
            <a:r>
              <a:rPr lang="fr-FR" sz="4400" b="0" strike="noStrike" spc="-1">
                <a:solidFill>
                  <a:srgbClr val="343642"/>
                </a:solidFill>
                <a:latin typeface="Segoe UI Light"/>
              </a:rPr>
              <a:t>Titre du TP</a:t>
            </a:r>
            <a:endParaRPr lang="fr-FR" sz="4400" b="0" strike="noStrike" spc="-1">
              <a:solidFill>
                <a:srgbClr val="000000"/>
              </a:solidFill>
              <a:latin typeface="Calibri"/>
            </a:endParaRPr>
          </a:p>
        </p:txBody>
      </p:sp>
      <p:sp>
        <p:nvSpPr>
          <p:cNvPr id="217" name="PlaceHolder 5"/>
          <p:cNvSpPr>
            <a:spLocks noGrp="1"/>
          </p:cNvSpPr>
          <p:nvPr>
            <p:ph type="body"/>
          </p:nvPr>
        </p:nvSpPr>
        <p:spPr>
          <a:xfrm>
            <a:off x="339480" y="192960"/>
            <a:ext cx="11555640" cy="429480"/>
          </a:xfrm>
          <a:prstGeom prst="rect">
            <a:avLst/>
          </a:prstGeom>
        </p:spPr>
        <p:txBody>
          <a:bodyPr lIns="0" tIns="0" rIns="0" bIns="0" anchor="b">
            <a:normAutofit/>
          </a:bodyPr>
          <a:lstStyle/>
          <a:p>
            <a:pPr>
              <a:lnSpc>
                <a:spcPct val="100000"/>
              </a:lnSpc>
              <a:spcBef>
                <a:spcPts val="1001"/>
              </a:spcBef>
            </a:pPr>
            <a:r>
              <a:rPr lang="fr-FR" sz="2400" b="0" strike="noStrike" spc="-1">
                <a:solidFill>
                  <a:srgbClr val="D9D9D9"/>
                </a:solidFill>
                <a:latin typeface="Segoe UI Light"/>
              </a:rPr>
              <a:t>Titre du module (sans son numéro)</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96645485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7.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1.xml"/><Relationship Id="rId1" Type="http://schemas.openxmlformats.org/officeDocument/2006/relationships/slideLayout" Target="../slideLayouts/slideLayout7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7.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0" y="1122480"/>
            <a:ext cx="12192000" cy="2387160"/>
          </a:xfrm>
          <a:prstGeom prst="rect">
            <a:avLst/>
          </a:prstGeom>
          <a:noFill/>
          <a:ln>
            <a:noFill/>
          </a:ln>
        </p:spPr>
        <p:txBody>
          <a:bodyPr anchor="b"/>
          <a:lstStyle/>
          <a:p>
            <a:pPr algn="ctr">
              <a:lnSpc>
                <a:spcPct val="100000"/>
              </a:lnSpc>
            </a:pPr>
            <a:r>
              <a:rPr lang="fr-FR" sz="6000" b="0" strike="noStrike" spc="-1" dirty="0">
                <a:solidFill>
                  <a:srgbClr val="FFFFFF"/>
                </a:solidFill>
                <a:latin typeface="Segoe UI Light"/>
              </a:rPr>
              <a:t>Le développement cross plateforme avec </a:t>
            </a:r>
            <a:r>
              <a:rPr lang="fr-FR" sz="6000" b="0" strike="noStrike" spc="-1" dirty="0" err="1">
                <a:solidFill>
                  <a:srgbClr val="FFFFFF"/>
                </a:solidFill>
                <a:latin typeface="Segoe UI Light"/>
              </a:rPr>
              <a:t>Xamarin</a:t>
            </a:r>
            <a:endParaRPr lang="fr-FR" sz="6000" b="0" strike="noStrike" spc="-1" dirty="0">
              <a:solidFill>
                <a:srgbClr val="000000"/>
              </a:solidFill>
              <a:latin typeface="Calibri"/>
            </a:endParaRPr>
          </a:p>
        </p:txBody>
      </p:sp>
      <p:sp>
        <p:nvSpPr>
          <p:cNvPr id="260" name="TextShape 2"/>
          <p:cNvSpPr txBox="1"/>
          <p:nvPr/>
        </p:nvSpPr>
        <p:spPr>
          <a:xfrm>
            <a:off x="1523880" y="3602160"/>
            <a:ext cx="9143640" cy="1655280"/>
          </a:xfrm>
          <a:prstGeom prst="rect">
            <a:avLst/>
          </a:prstGeom>
          <a:noFill/>
          <a:ln>
            <a:noFill/>
          </a:ln>
        </p:spPr>
        <p:txBody>
          <a:bodyPr/>
          <a:lstStyle/>
          <a:p>
            <a:pPr algn="ctr">
              <a:lnSpc>
                <a:spcPct val="100000"/>
              </a:lnSpc>
              <a:spcBef>
                <a:spcPts val="1001"/>
              </a:spcBef>
            </a:pPr>
            <a:r>
              <a:rPr lang="fr-FR" sz="2400" b="1" spc="-1" dirty="0">
                <a:solidFill>
                  <a:srgbClr val="348899"/>
                </a:solidFill>
                <a:latin typeface="Segoe UI"/>
              </a:rPr>
              <a:t>Module 4 – Conception de vues </a:t>
            </a:r>
            <a:r>
              <a:rPr lang="fr-FR" sz="2400" b="1" spc="-1" dirty="0" err="1">
                <a:solidFill>
                  <a:srgbClr val="348899"/>
                </a:solidFill>
                <a:latin typeface="Segoe UI"/>
              </a:rPr>
              <a:t>Xamarin.Forms</a:t>
            </a:r>
            <a:endParaRPr lang="fr-FR"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Développer une vue avec </a:t>
            </a:r>
            <a:r>
              <a:rPr lang="fr-FR" sz="4400" spc="-1" dirty="0" err="1">
                <a:solidFill>
                  <a:srgbClr val="348899"/>
                </a:solidFill>
                <a:latin typeface="Segoe UI Light"/>
              </a:rPr>
              <a:t>Xamarin.Forms</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856271" y="186084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b="0" strike="noStrike" spc="-1" dirty="0">
                <a:solidFill>
                  <a:srgbClr val="343642"/>
                </a:solidFill>
                <a:latin typeface="Segoe UI"/>
              </a:rPr>
              <a:t>L’utilisation de C# ou XAML est une affaire de goût et de contraintes : en tous les cas, le code XAML sera converti en code C# au moment de la compilation</a:t>
            </a: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En C#, 100% de l’API </a:t>
            </a:r>
            <a:r>
              <a:rPr lang="fr-FR" sz="2400" dirty="0" err="1">
                <a:solidFill>
                  <a:srgbClr val="00899C"/>
                </a:solidFill>
                <a:latin typeface="Segoe UI Light" panose="020B0502040204020203" pitchFamily="34" charset="0"/>
                <a:cs typeface="Segoe UI Light" panose="020B0502040204020203" pitchFamily="34" charset="0"/>
              </a:rPr>
              <a:t>Xamarin.Forms</a:t>
            </a:r>
            <a:r>
              <a:rPr lang="fr-FR" sz="2400" dirty="0">
                <a:solidFill>
                  <a:srgbClr val="00899C"/>
                </a:solidFill>
                <a:latin typeface="Segoe UI Light" panose="020B0502040204020203" pitchFamily="34" charset="0"/>
                <a:cs typeface="Segoe UI Light" panose="020B0502040204020203" pitchFamily="34" charset="0"/>
              </a:rPr>
              <a:t> est accessible et il est plus aisé de lier un composant visuel avec une action dans le contrôleur ou des données</a:t>
            </a:r>
          </a:p>
          <a:p>
            <a:pPr algn="ctr">
              <a:lnSpc>
                <a:spcPct val="115000"/>
              </a:lnSpc>
              <a:spcBef>
                <a:spcPts val="499"/>
              </a:spcBef>
              <a:spcAft>
                <a:spcPts val="1001"/>
              </a:spcAft>
            </a:pPr>
            <a:r>
              <a:rPr lang="fr-FR" sz="2400" dirty="0">
                <a:solidFill>
                  <a:srgbClr val="962D3E"/>
                </a:solidFill>
                <a:latin typeface="Segoe UI Light" panose="020B0502040204020203" pitchFamily="34" charset="0"/>
                <a:cs typeface="Segoe UI Light" panose="020B0502040204020203" pitchFamily="34" charset="0"/>
              </a:rPr>
              <a:t>Avec XAML, une portion plus restreinte de l’API est disponible mais l’avantage est que la vue est bien différenciée du contrôleur </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34213126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Développer une vue avec </a:t>
            </a:r>
            <a:r>
              <a:rPr lang="fr-FR" sz="4400" spc="-1" dirty="0" err="1">
                <a:solidFill>
                  <a:srgbClr val="348899"/>
                </a:solidFill>
                <a:latin typeface="Segoe UI Light"/>
              </a:rPr>
              <a:t>Xamarin.Forms</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179000" y="1584677"/>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b="0" strike="noStrike" spc="-1" dirty="0">
                <a:solidFill>
                  <a:srgbClr val="343642"/>
                </a:solidFill>
                <a:latin typeface="Segoe UI"/>
              </a:rPr>
              <a:t>Quel que soit le langage utilisé pour développer une vue, la hiérarchie est toujours la même</a:t>
            </a:r>
            <a:endParaRPr lang="fr-FR" sz="2400" dirty="0">
              <a:solidFill>
                <a:srgbClr val="962D3E"/>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5" name="Rectangle 4">
            <a:extLst>
              <a:ext uri="{FF2B5EF4-FFF2-40B4-BE49-F238E27FC236}">
                <a16:creationId xmlns:a16="http://schemas.microsoft.com/office/drawing/2014/main" id="{019CF00A-6564-45C3-8D4A-2FF59A28BDEF}"/>
              </a:ext>
            </a:extLst>
          </p:cNvPr>
          <p:cNvSpPr/>
          <p:nvPr/>
        </p:nvSpPr>
        <p:spPr>
          <a:xfrm>
            <a:off x="3737203" y="2794997"/>
            <a:ext cx="4760193" cy="2851201"/>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Page</a:t>
            </a:r>
          </a:p>
        </p:txBody>
      </p:sp>
      <p:sp>
        <p:nvSpPr>
          <p:cNvPr id="6" name="Rectangle 5">
            <a:extLst>
              <a:ext uri="{FF2B5EF4-FFF2-40B4-BE49-F238E27FC236}">
                <a16:creationId xmlns:a16="http://schemas.microsoft.com/office/drawing/2014/main" id="{7ECBAD2F-46B1-48A8-AB2C-32137B7F8A75}"/>
              </a:ext>
            </a:extLst>
          </p:cNvPr>
          <p:cNvSpPr/>
          <p:nvPr/>
        </p:nvSpPr>
        <p:spPr>
          <a:xfrm>
            <a:off x="3542357" y="2610035"/>
            <a:ext cx="5122243" cy="3409025"/>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chemeClr val="tx1"/>
                </a:solidFill>
                <a:effectLst/>
                <a:uLnTx/>
                <a:uFillTx/>
                <a:latin typeface="Calibri" panose="020F0502020204030204"/>
                <a:ea typeface="+mn-ea"/>
                <a:cs typeface="+mn-cs"/>
              </a:rPr>
              <a:t>Vue </a:t>
            </a:r>
            <a:r>
              <a:rPr kumimoji="0" lang="fr-FR" sz="1800" b="0" i="0" u="none" strike="noStrike" kern="1200" cap="none" spc="0" normalizeH="0" baseline="0" noProof="0" dirty="0" err="1">
                <a:ln>
                  <a:noFill/>
                </a:ln>
                <a:solidFill>
                  <a:schemeClr val="tx1"/>
                </a:solidFill>
                <a:effectLst/>
                <a:uLnTx/>
                <a:uFillTx/>
                <a:latin typeface="Calibri" panose="020F0502020204030204"/>
                <a:ea typeface="+mn-ea"/>
                <a:cs typeface="+mn-cs"/>
              </a:rPr>
              <a:t>Xamarin.Forms</a:t>
            </a:r>
            <a:endParaRPr kumimoji="0" lang="fr-FR"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5AC4ECEC-B94A-4C06-B67D-B4D6865DC4D2}"/>
              </a:ext>
            </a:extLst>
          </p:cNvPr>
          <p:cNvSpPr/>
          <p:nvPr/>
        </p:nvSpPr>
        <p:spPr>
          <a:xfrm>
            <a:off x="3819686" y="3243313"/>
            <a:ext cx="4595226" cy="1099246"/>
          </a:xfrm>
          <a:prstGeom prst="rect">
            <a:avLst/>
          </a:prstGeom>
          <a:solidFill>
            <a:srgbClr val="959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err="1">
                <a:ln>
                  <a:noFill/>
                </a:ln>
                <a:solidFill>
                  <a:prstClr val="white"/>
                </a:solidFill>
                <a:effectLst/>
                <a:uLnTx/>
                <a:uFillTx/>
                <a:latin typeface="Calibri" panose="020F0502020204030204"/>
                <a:ea typeface="+mn-ea"/>
                <a:cs typeface="+mn-cs"/>
              </a:rPr>
              <a:t>Layout</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F395F204-F0DF-46DF-B5BF-BE6E2CFCB721}"/>
              </a:ext>
            </a:extLst>
          </p:cNvPr>
          <p:cNvSpPr/>
          <p:nvPr/>
        </p:nvSpPr>
        <p:spPr>
          <a:xfrm>
            <a:off x="3819686" y="4444755"/>
            <a:ext cx="4595226" cy="1099246"/>
          </a:xfrm>
          <a:prstGeom prst="rect">
            <a:avLst/>
          </a:prstGeom>
          <a:solidFill>
            <a:srgbClr val="959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err="1">
                <a:ln>
                  <a:noFill/>
                </a:ln>
                <a:solidFill>
                  <a:prstClr val="white"/>
                </a:solidFill>
                <a:effectLst/>
                <a:uLnTx/>
                <a:uFillTx/>
                <a:latin typeface="Calibri" panose="020F0502020204030204"/>
                <a:ea typeface="+mn-ea"/>
                <a:cs typeface="+mn-cs"/>
              </a:rPr>
              <a:t>Layout</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ECA19D6-F1E0-463C-8CE4-1CEC8B5D55C8}"/>
              </a:ext>
            </a:extLst>
          </p:cNvPr>
          <p:cNvSpPr/>
          <p:nvPr/>
        </p:nvSpPr>
        <p:spPr>
          <a:xfrm>
            <a:off x="3897229" y="3575738"/>
            <a:ext cx="4412498" cy="339314"/>
          </a:xfrm>
          <a:prstGeom prst="rect">
            <a:avLst/>
          </a:prstGeom>
          <a:solidFill>
            <a:srgbClr val="F4E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Vue</a:t>
            </a:r>
          </a:p>
        </p:txBody>
      </p:sp>
      <p:sp>
        <p:nvSpPr>
          <p:cNvPr id="11" name="Rectangle 10">
            <a:extLst>
              <a:ext uri="{FF2B5EF4-FFF2-40B4-BE49-F238E27FC236}">
                <a16:creationId xmlns:a16="http://schemas.microsoft.com/office/drawing/2014/main" id="{AA6DF48E-E4FC-416D-BB36-BDFB850C1203}"/>
              </a:ext>
            </a:extLst>
          </p:cNvPr>
          <p:cNvSpPr/>
          <p:nvPr/>
        </p:nvSpPr>
        <p:spPr>
          <a:xfrm>
            <a:off x="3897229" y="3975233"/>
            <a:ext cx="4412498" cy="339314"/>
          </a:xfrm>
          <a:prstGeom prst="rect">
            <a:avLst/>
          </a:prstGeom>
          <a:solidFill>
            <a:srgbClr val="F4E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Vue</a:t>
            </a:r>
          </a:p>
        </p:txBody>
      </p:sp>
      <p:sp>
        <p:nvSpPr>
          <p:cNvPr id="12" name="Rectangle 11">
            <a:extLst>
              <a:ext uri="{FF2B5EF4-FFF2-40B4-BE49-F238E27FC236}">
                <a16:creationId xmlns:a16="http://schemas.microsoft.com/office/drawing/2014/main" id="{D4980F1A-CF4C-4222-B875-EA2D9FDD76B0}"/>
              </a:ext>
            </a:extLst>
          </p:cNvPr>
          <p:cNvSpPr/>
          <p:nvPr/>
        </p:nvSpPr>
        <p:spPr>
          <a:xfrm>
            <a:off x="3898629" y="4747346"/>
            <a:ext cx="4412498" cy="339314"/>
          </a:xfrm>
          <a:prstGeom prst="rect">
            <a:avLst/>
          </a:prstGeom>
          <a:solidFill>
            <a:srgbClr val="F4E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Vue</a:t>
            </a:r>
          </a:p>
        </p:txBody>
      </p:sp>
      <p:sp>
        <p:nvSpPr>
          <p:cNvPr id="13" name="Rectangle 12">
            <a:extLst>
              <a:ext uri="{FF2B5EF4-FFF2-40B4-BE49-F238E27FC236}">
                <a16:creationId xmlns:a16="http://schemas.microsoft.com/office/drawing/2014/main" id="{3F1B45C3-4B52-4BE9-898D-E988B8199743}"/>
              </a:ext>
            </a:extLst>
          </p:cNvPr>
          <p:cNvSpPr/>
          <p:nvPr/>
        </p:nvSpPr>
        <p:spPr>
          <a:xfrm>
            <a:off x="3898629" y="5146841"/>
            <a:ext cx="4412498" cy="339314"/>
          </a:xfrm>
          <a:prstGeom prst="rect">
            <a:avLst/>
          </a:prstGeom>
          <a:solidFill>
            <a:srgbClr val="F4E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Vue</a:t>
            </a:r>
          </a:p>
        </p:txBody>
      </p:sp>
    </p:spTree>
    <p:extLst>
      <p:ext uri="{BB962C8B-B14F-4D97-AF65-F5344CB8AC3E}">
        <p14:creationId xmlns:p14="http://schemas.microsoft.com/office/powerpoint/2010/main" val="22410103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Développer une vue avec </a:t>
            </a:r>
            <a:r>
              <a:rPr lang="fr-FR" sz="4400" spc="-1" dirty="0" err="1">
                <a:solidFill>
                  <a:srgbClr val="348899"/>
                </a:solidFill>
                <a:latin typeface="Segoe UI Light"/>
              </a:rPr>
              <a:t>Xamarin.Forms</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883164" y="1680374"/>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Une page ne dispose pas d’un cycle de vie, à l’inverse des Activity Android ou des </a:t>
            </a:r>
            <a:r>
              <a:rPr lang="fr-FR" sz="2400" spc="-1" dirty="0" err="1">
                <a:solidFill>
                  <a:srgbClr val="343642"/>
                </a:solidFill>
                <a:latin typeface="Segoe UI"/>
              </a:rPr>
              <a:t>UIViewController</a:t>
            </a:r>
            <a:r>
              <a:rPr lang="fr-FR" sz="2400" spc="-1" dirty="0">
                <a:solidFill>
                  <a:srgbClr val="343642"/>
                </a:solidFill>
                <a:latin typeface="Segoe UI"/>
              </a:rPr>
              <a:t> iOS</a:t>
            </a:r>
            <a:endParaRPr lang="fr-FR" sz="2400" dirty="0">
              <a:solidFill>
                <a:srgbClr val="962D3E"/>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Les différentes initialisations et appels aux autres composants se font donc à l’initialisation de la vue</a:t>
            </a:r>
          </a:p>
          <a:p>
            <a:pPr algn="ctr">
              <a:lnSpc>
                <a:spcPct val="115000"/>
              </a:lnSpc>
              <a:spcBef>
                <a:spcPts val="499"/>
              </a:spcBef>
              <a:spcAft>
                <a:spcPts val="1001"/>
              </a:spcAft>
            </a:pPr>
            <a:r>
              <a:rPr lang="fr-FR" sz="2400" dirty="0">
                <a:solidFill>
                  <a:srgbClr val="962D3E"/>
                </a:solidFill>
                <a:latin typeface="Segoe UI Light" panose="020B0502040204020203" pitchFamily="34" charset="0"/>
                <a:cs typeface="Segoe UI Light" panose="020B0502040204020203" pitchFamily="34" charset="0"/>
              </a:rPr>
              <a:t>Pour réagir à des évènements du cycle de vie, il faut nécessairement agir au niveau de l’application </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299948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Présentation de XAML</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044530" y="186084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 XAML est un dérivé du XML permettant de décrire les éléments présents dans une vue, leur hiérarchie et leurs propriétés</a:t>
            </a:r>
            <a:endParaRPr lang="fr-FR" sz="2400" dirty="0">
              <a:solidFill>
                <a:srgbClr val="962D3E"/>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Il peut être comparé au principe de </a:t>
            </a:r>
            <a:r>
              <a:rPr lang="fr-FR" sz="2400" b="1" dirty="0" err="1">
                <a:solidFill>
                  <a:srgbClr val="00899C"/>
                </a:solidFill>
                <a:latin typeface="Segoe UI Light" panose="020B0502040204020203" pitchFamily="34" charset="0"/>
                <a:cs typeface="Segoe UI Light" panose="020B0502040204020203" pitchFamily="34" charset="0"/>
              </a:rPr>
              <a:t>layout</a:t>
            </a:r>
            <a:r>
              <a:rPr lang="fr-FR" sz="2400" dirty="0">
                <a:solidFill>
                  <a:srgbClr val="00899C"/>
                </a:solidFill>
                <a:latin typeface="Segoe UI Light" panose="020B0502040204020203" pitchFamily="34" charset="0"/>
                <a:cs typeface="Segoe UI Light" panose="020B0502040204020203" pitchFamily="34" charset="0"/>
              </a:rPr>
              <a:t> d’Android</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pic>
        <p:nvPicPr>
          <p:cNvPr id="5" name="Picture 4" descr="Image result for XAML">
            <a:extLst>
              <a:ext uri="{FF2B5EF4-FFF2-40B4-BE49-F238E27FC236}">
                <a16:creationId xmlns:a16="http://schemas.microsoft.com/office/drawing/2014/main" id="{1E2DE503-9015-4A25-A433-32D1A495B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063" y="3571552"/>
            <a:ext cx="2394474" cy="239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2714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Présentation de XAML</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031082" y="1720715"/>
            <a:ext cx="10715760" cy="375223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5000"/>
              </a:lnSpc>
              <a:spcBef>
                <a:spcPts val="499"/>
              </a:spcBef>
              <a:spcAft>
                <a:spcPts val="1001"/>
              </a:spcAft>
            </a:pPr>
            <a:r>
              <a:rPr lang="fr-FR" sz="2400" spc="-1" dirty="0">
                <a:solidFill>
                  <a:srgbClr val="343642"/>
                </a:solidFill>
                <a:latin typeface="Segoe UI"/>
              </a:rPr>
              <a:t>Le XAML n’a pas été créé pour Xamarin, mais est présent depuis plusieurs années dans l’écosystème .NET</a:t>
            </a: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Des composants sont implémentés par défaut mais la grande force de XAML réside dans le fait qu’il est possible de créer des composants personnalisés</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957446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pPr>
            <a:r>
              <a:rPr lang="fr-FR" spc="-1" dirty="0">
                <a:latin typeface="Segoe UI Light"/>
              </a:rPr>
              <a:t>Présentation de XAML</a:t>
            </a:r>
          </a:p>
        </p:txBody>
      </p:sp>
      <p:sp>
        <p:nvSpPr>
          <p:cNvPr id="3" name="Espace réservé du contenu 2"/>
          <p:cNvSpPr>
            <a:spLocks noGrp="1"/>
          </p:cNvSpPr>
          <p:nvPr>
            <p:ph idx="1"/>
          </p:nvPr>
        </p:nvSpPr>
        <p:spPr/>
        <p:txBody>
          <a:bodyPr/>
          <a:lstStyle/>
          <a:p>
            <a:r>
              <a:rPr lang="fr-FR" dirty="0"/>
              <a:t>Les avantages de XAML</a:t>
            </a:r>
          </a:p>
          <a:p>
            <a:pPr lvl="1"/>
            <a:r>
              <a:rPr lang="fr-FR" dirty="0"/>
              <a:t>Une meilleure lisibilité que le C# et une syntaxe plus compacte</a:t>
            </a:r>
          </a:p>
          <a:p>
            <a:pPr lvl="1"/>
            <a:r>
              <a:rPr lang="fr-FR" dirty="0"/>
              <a:t>La hiérarchie des composants est facilement mesurable</a:t>
            </a:r>
          </a:p>
          <a:p>
            <a:pPr lvl="1"/>
            <a:r>
              <a:rPr lang="fr-FR" dirty="0"/>
              <a:t>Le XAML peut être généré à partir d’outils graphiques dans Visual Studio (WYSIWYG)</a:t>
            </a:r>
          </a:p>
        </p:txBody>
      </p:sp>
      <p:sp>
        <p:nvSpPr>
          <p:cNvPr id="4" name="Espace réservé du texte 3"/>
          <p:cNvSpPr>
            <a:spLocks noGrp="1"/>
          </p:cNvSpPr>
          <p:nvPr>
            <p:ph type="body" sz="quarter" idx="14"/>
          </p:nvPr>
        </p:nvSpPr>
        <p:spPr/>
        <p:txBody>
          <a:bodyPr>
            <a:normAutofit/>
          </a:bodyPr>
          <a:lstStyle/>
          <a:p>
            <a:pPr>
              <a:lnSpc>
                <a:spcPct val="100000"/>
              </a:lnSpc>
              <a:spcBef>
                <a:spcPts val="1001"/>
              </a:spcBef>
            </a:pPr>
            <a:r>
              <a:rPr lang="fr-FR" spc="-1" dirty="0">
                <a:latin typeface="Segoe UI Light"/>
              </a:rPr>
              <a:t>Conception de vues </a:t>
            </a:r>
            <a:r>
              <a:rPr lang="fr-FR" spc="-1" dirty="0" err="1">
                <a:latin typeface="Segoe UI Light"/>
              </a:rPr>
              <a:t>Xamarin.Forms</a:t>
            </a:r>
            <a:endParaRPr lang="fr-FR" spc="-1" dirty="0">
              <a:latin typeface="Segoe UI Light"/>
            </a:endParaRPr>
          </a:p>
        </p:txBody>
      </p:sp>
    </p:spTree>
    <p:extLst>
      <p:ext uri="{BB962C8B-B14F-4D97-AF65-F5344CB8AC3E}">
        <p14:creationId xmlns:p14="http://schemas.microsoft.com/office/powerpoint/2010/main" val="164465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pPr>
            <a:r>
              <a:rPr lang="fr-FR" spc="-1" dirty="0">
                <a:latin typeface="Segoe UI Light"/>
              </a:rPr>
              <a:t>Présentation de XAML</a:t>
            </a:r>
          </a:p>
        </p:txBody>
      </p:sp>
      <p:sp>
        <p:nvSpPr>
          <p:cNvPr id="3" name="Espace réservé du contenu 2"/>
          <p:cNvSpPr>
            <a:spLocks noGrp="1"/>
          </p:cNvSpPr>
          <p:nvPr>
            <p:ph idx="1"/>
          </p:nvPr>
        </p:nvSpPr>
        <p:spPr/>
        <p:txBody>
          <a:bodyPr/>
          <a:lstStyle/>
          <a:p>
            <a:r>
              <a:rPr lang="fr-FR" dirty="0"/>
              <a:t>Le XAML a aussi quelques inconvénients</a:t>
            </a:r>
          </a:p>
          <a:p>
            <a:pPr lvl="1"/>
            <a:r>
              <a:rPr lang="fr-FR" dirty="0"/>
              <a:t>Il ne peut pas contenir de code exécutable, de transformation de la donnée, etc.</a:t>
            </a:r>
          </a:p>
          <a:p>
            <a:pPr lvl="1"/>
            <a:r>
              <a:rPr lang="fr-FR" dirty="0"/>
              <a:t>Il ne peut pas utiliser de boucles ou de conditions pour insérer dynamiquement des composants</a:t>
            </a:r>
          </a:p>
          <a:p>
            <a:pPr lvl="1"/>
            <a:r>
              <a:rPr lang="fr-FR" dirty="0"/>
              <a:t>Il ne peut appeler des méthodes du contrôleur qu’avec une liste d’évènements restreinte</a:t>
            </a:r>
          </a:p>
          <a:p>
            <a:pPr lvl="1"/>
            <a:endParaRPr lang="fr-FR" dirty="0"/>
          </a:p>
        </p:txBody>
      </p:sp>
      <p:sp>
        <p:nvSpPr>
          <p:cNvPr id="4" name="Espace réservé du texte 3"/>
          <p:cNvSpPr>
            <a:spLocks noGrp="1"/>
          </p:cNvSpPr>
          <p:nvPr>
            <p:ph type="body" sz="quarter" idx="14"/>
          </p:nvPr>
        </p:nvSpPr>
        <p:spPr/>
        <p:txBody>
          <a:bodyPr>
            <a:normAutofit/>
          </a:bodyPr>
          <a:lstStyle/>
          <a:p>
            <a:pPr>
              <a:lnSpc>
                <a:spcPct val="100000"/>
              </a:lnSpc>
              <a:spcBef>
                <a:spcPts val="1001"/>
              </a:spcBef>
            </a:pPr>
            <a:r>
              <a:rPr lang="fr-FR" spc="-1" dirty="0">
                <a:latin typeface="Segoe UI Light"/>
              </a:rPr>
              <a:t>Conception de vues </a:t>
            </a:r>
            <a:r>
              <a:rPr lang="fr-FR" spc="-1" dirty="0" err="1">
                <a:latin typeface="Segoe UI Light"/>
              </a:rPr>
              <a:t>Xamarin.Forms</a:t>
            </a:r>
            <a:endParaRPr lang="fr-FR" spc="-1" dirty="0">
              <a:latin typeface="Segoe UI Light"/>
            </a:endParaRPr>
          </a:p>
        </p:txBody>
      </p:sp>
    </p:spTree>
    <p:extLst>
      <p:ext uri="{BB962C8B-B14F-4D97-AF65-F5344CB8AC3E}">
        <p14:creationId xmlns:p14="http://schemas.microsoft.com/office/powerpoint/2010/main" val="671072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pPr>
            <a:r>
              <a:rPr lang="fr-FR" spc="-1" dirty="0">
                <a:latin typeface="Segoe UI Light"/>
              </a:rPr>
              <a:t>Présentation de XAML</a:t>
            </a:r>
          </a:p>
        </p:txBody>
      </p:sp>
      <p:sp>
        <p:nvSpPr>
          <p:cNvPr id="3" name="Espace réservé du contenu 2"/>
          <p:cNvSpPr>
            <a:spLocks noGrp="1"/>
          </p:cNvSpPr>
          <p:nvPr>
            <p:ph idx="1"/>
          </p:nvPr>
        </p:nvSpPr>
        <p:spPr/>
        <p:txBody>
          <a:bodyPr/>
          <a:lstStyle/>
          <a:p>
            <a:r>
              <a:rPr lang="fr-FR" dirty="0"/>
              <a:t>Un fichier XAML est structuré de la manière suivante :</a:t>
            </a:r>
          </a:p>
          <a:p>
            <a:pPr lvl="1"/>
            <a:r>
              <a:rPr lang="fr-FR" dirty="0"/>
              <a:t>Un fichier XML qui contient le code de la vue</a:t>
            </a:r>
          </a:p>
          <a:p>
            <a:pPr lvl="1"/>
            <a:r>
              <a:rPr lang="fr-FR" dirty="0"/>
              <a:t>Un fichier CS (appelé code </a:t>
            </a:r>
            <a:r>
              <a:rPr lang="fr-FR" dirty="0" err="1"/>
              <a:t>behind</a:t>
            </a:r>
            <a:r>
              <a:rPr lang="fr-FR" dirty="0"/>
              <a:t>) qui contient le code du contrôleur</a:t>
            </a:r>
          </a:p>
        </p:txBody>
      </p:sp>
      <p:sp>
        <p:nvSpPr>
          <p:cNvPr id="4" name="Espace réservé du texte 3"/>
          <p:cNvSpPr>
            <a:spLocks noGrp="1"/>
          </p:cNvSpPr>
          <p:nvPr>
            <p:ph type="body" sz="quarter" idx="14"/>
          </p:nvPr>
        </p:nvSpPr>
        <p:spPr/>
        <p:txBody>
          <a:bodyPr>
            <a:normAutofit/>
          </a:bodyPr>
          <a:lstStyle/>
          <a:p>
            <a:pPr>
              <a:lnSpc>
                <a:spcPct val="100000"/>
              </a:lnSpc>
              <a:spcBef>
                <a:spcPts val="1001"/>
              </a:spcBef>
            </a:pPr>
            <a:r>
              <a:rPr lang="fr-FR" spc="-1" dirty="0">
                <a:latin typeface="Segoe UI Light"/>
              </a:rPr>
              <a:t>Conception de vues </a:t>
            </a:r>
            <a:r>
              <a:rPr lang="fr-FR" spc="-1" dirty="0" err="1">
                <a:latin typeface="Segoe UI Light"/>
              </a:rPr>
              <a:t>Xamarin.Forms</a:t>
            </a:r>
            <a:endParaRPr lang="fr-FR" spc="-1" dirty="0">
              <a:latin typeface="Segoe UI Light"/>
            </a:endParaRPr>
          </a:p>
        </p:txBody>
      </p:sp>
      <p:pic>
        <p:nvPicPr>
          <p:cNvPr id="5" name="Image 4">
            <a:extLst>
              <a:ext uri="{FF2B5EF4-FFF2-40B4-BE49-F238E27FC236}">
                <a16:creationId xmlns:a16="http://schemas.microsoft.com/office/drawing/2014/main" id="{1E790648-3242-45BC-BC88-A3CD2667E68E}"/>
              </a:ext>
            </a:extLst>
          </p:cNvPr>
          <p:cNvPicPr>
            <a:picLocks noChangeAspect="1"/>
          </p:cNvPicPr>
          <p:nvPr/>
        </p:nvPicPr>
        <p:blipFill>
          <a:blip r:embed="rId3"/>
          <a:stretch>
            <a:fillRect/>
          </a:stretch>
        </p:blipFill>
        <p:spPr>
          <a:xfrm>
            <a:off x="3454007" y="3130383"/>
            <a:ext cx="4943018" cy="583247"/>
          </a:xfrm>
          <a:prstGeom prst="rect">
            <a:avLst/>
          </a:prstGeom>
        </p:spPr>
      </p:pic>
    </p:spTree>
    <p:extLst>
      <p:ext uri="{BB962C8B-B14F-4D97-AF65-F5344CB8AC3E}">
        <p14:creationId xmlns:p14="http://schemas.microsoft.com/office/powerpoint/2010/main" val="15121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pPr>
            <a:r>
              <a:rPr lang="fr-FR" spc="-1" dirty="0">
                <a:latin typeface="Segoe UI Light"/>
              </a:rPr>
              <a:t>Présentation de XAML</a:t>
            </a:r>
          </a:p>
        </p:txBody>
      </p:sp>
      <p:sp>
        <p:nvSpPr>
          <p:cNvPr id="3" name="Espace réservé du contenu 2"/>
          <p:cNvSpPr>
            <a:spLocks noGrp="1"/>
          </p:cNvSpPr>
          <p:nvPr>
            <p:ph idx="1"/>
          </p:nvPr>
        </p:nvSpPr>
        <p:spPr/>
        <p:txBody>
          <a:bodyPr/>
          <a:lstStyle/>
          <a:p>
            <a:r>
              <a:rPr lang="fr-FR" dirty="0"/>
              <a:t>Le fichier XAML affichant le message de bienvenue contient le code suivant </a:t>
            </a:r>
          </a:p>
        </p:txBody>
      </p:sp>
      <p:sp>
        <p:nvSpPr>
          <p:cNvPr id="4" name="Espace réservé du texte 3"/>
          <p:cNvSpPr>
            <a:spLocks noGrp="1"/>
          </p:cNvSpPr>
          <p:nvPr>
            <p:ph type="body" sz="quarter" idx="14"/>
          </p:nvPr>
        </p:nvSpPr>
        <p:spPr/>
        <p:txBody>
          <a:bodyPr>
            <a:normAutofit/>
          </a:bodyPr>
          <a:lstStyle/>
          <a:p>
            <a:pPr>
              <a:lnSpc>
                <a:spcPct val="100000"/>
              </a:lnSpc>
              <a:spcBef>
                <a:spcPts val="1001"/>
              </a:spcBef>
            </a:pPr>
            <a:r>
              <a:rPr lang="fr-FR" spc="-1" dirty="0">
                <a:latin typeface="Segoe UI Light"/>
              </a:rPr>
              <a:t>Conception de vues </a:t>
            </a:r>
            <a:r>
              <a:rPr lang="fr-FR" spc="-1" dirty="0" err="1">
                <a:latin typeface="Segoe UI Light"/>
              </a:rPr>
              <a:t>Xamarin.Forms</a:t>
            </a:r>
            <a:endParaRPr lang="fr-FR" spc="-1" dirty="0">
              <a:latin typeface="Segoe UI Light"/>
            </a:endParaRPr>
          </a:p>
        </p:txBody>
      </p:sp>
      <p:sp>
        <p:nvSpPr>
          <p:cNvPr id="6" name="Rectangle 5">
            <a:extLst>
              <a:ext uri="{FF2B5EF4-FFF2-40B4-BE49-F238E27FC236}">
                <a16:creationId xmlns:a16="http://schemas.microsoft.com/office/drawing/2014/main" id="{570F7498-284F-4C64-841D-3CFC1CE70340}"/>
              </a:ext>
            </a:extLst>
          </p:cNvPr>
          <p:cNvSpPr/>
          <p:nvPr/>
        </p:nvSpPr>
        <p:spPr>
          <a:xfrm>
            <a:off x="1367377" y="2224377"/>
            <a:ext cx="10718843" cy="3970318"/>
          </a:xfrm>
          <a:prstGeom prst="rect">
            <a:avLst/>
          </a:prstGeom>
        </p:spPr>
        <p:txBody>
          <a:bodyPr wrap="square">
            <a:spAutoFit/>
          </a:bodyPr>
          <a:lstStyle/>
          <a:p>
            <a:r>
              <a:rPr lang="fr-FR" dirty="0">
                <a:solidFill>
                  <a:srgbClr val="0000FF"/>
                </a:solidFill>
                <a:latin typeface="Consolas" panose="020B0609020204030204" pitchFamily="49" charset="0"/>
              </a:rPr>
              <a:t>&lt;?xml version="1.0" </a:t>
            </a:r>
            <a:r>
              <a:rPr lang="fr-FR" dirty="0" err="1">
                <a:solidFill>
                  <a:srgbClr val="0000FF"/>
                </a:solidFill>
                <a:latin typeface="Consolas" panose="020B0609020204030204" pitchFamily="49" charset="0"/>
              </a:rPr>
              <a:t>encoding</a:t>
            </a:r>
            <a:r>
              <a:rPr lang="fr-FR" dirty="0">
                <a:solidFill>
                  <a:srgbClr val="0000FF"/>
                </a:solidFill>
                <a:latin typeface="Consolas" panose="020B0609020204030204" pitchFamily="49" charset="0"/>
              </a:rPr>
              <a:t>="utf-8" ?&gt;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a:solidFill>
                  <a:srgbClr val="0000FF"/>
                </a:solidFill>
                <a:latin typeface="Consolas" panose="020B0609020204030204" pitchFamily="49" charset="0"/>
              </a:rPr>
              <a:t>="http://xamarin.com/</a:t>
            </a:r>
            <a:r>
              <a:rPr lang="fr-FR" dirty="0" err="1">
                <a:solidFill>
                  <a:srgbClr val="0000FF"/>
                </a:solidFill>
                <a:latin typeface="Consolas" panose="020B0609020204030204" pitchFamily="49" charset="0"/>
              </a:rPr>
              <a:t>schemas</a:t>
            </a:r>
            <a:r>
              <a:rPr lang="fr-FR" dirty="0">
                <a:solidFill>
                  <a:srgbClr val="0000FF"/>
                </a:solidFill>
                <a:latin typeface="Consolas" panose="020B0609020204030204" pitchFamily="49" charset="0"/>
              </a:rPr>
              <a:t>/2014/</a:t>
            </a:r>
            <a:r>
              <a:rPr lang="fr-FR" dirty="0" err="1">
                <a:solidFill>
                  <a:srgbClr val="0000FF"/>
                </a:solidFill>
                <a:latin typeface="Consolas" panose="020B0609020204030204" pitchFamily="49" charset="0"/>
              </a:rPr>
              <a:t>forms</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err="1">
                <a:solidFill>
                  <a:srgbClr val="0000FF"/>
                </a:solidFill>
                <a:latin typeface="Consolas" panose="020B0609020204030204" pitchFamily="49" charset="0"/>
              </a:rPr>
              <a:t>:</a:t>
            </a:r>
            <a:r>
              <a:rPr lang="fr-FR" dirty="0" err="1">
                <a:solidFill>
                  <a:srgbClr val="FF0000"/>
                </a:solidFill>
                <a:latin typeface="Consolas" panose="020B0609020204030204" pitchFamily="49" charset="0"/>
              </a:rPr>
              <a:t>x</a:t>
            </a:r>
            <a:r>
              <a:rPr lang="fr-FR" dirty="0">
                <a:solidFill>
                  <a:srgbClr val="0000FF"/>
                </a:solidFill>
                <a:latin typeface="Consolas" panose="020B0609020204030204" pitchFamily="49" charset="0"/>
              </a:rPr>
              <a:t>="http://schemas.microsoft.com/</a:t>
            </a:r>
            <a:r>
              <a:rPr lang="fr-FR" dirty="0" err="1">
                <a:solidFill>
                  <a:srgbClr val="0000FF"/>
                </a:solidFill>
                <a:latin typeface="Consolas" panose="020B0609020204030204" pitchFamily="49" charset="0"/>
              </a:rPr>
              <a:t>winfx</a:t>
            </a:r>
            <a:r>
              <a:rPr lang="fr-FR" dirty="0">
                <a:solidFill>
                  <a:srgbClr val="0000FF"/>
                </a:solidFill>
                <a:latin typeface="Consolas" panose="020B0609020204030204" pitchFamily="49" charset="0"/>
              </a:rPr>
              <a:t>/2009/</a:t>
            </a:r>
            <a:r>
              <a:rPr lang="fr-FR" dirty="0" err="1">
                <a:solidFill>
                  <a:srgbClr val="0000FF"/>
                </a:solidFill>
                <a:latin typeface="Consolas" panose="020B0609020204030204" pitchFamily="49" charset="0"/>
              </a:rPr>
              <a:t>xaml</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xmlns</a:t>
            </a:r>
            <a:r>
              <a:rPr lang="fr-FR" dirty="0" err="1">
                <a:solidFill>
                  <a:srgbClr val="0000FF"/>
                </a:solidFill>
                <a:latin typeface="Consolas" panose="020B0609020204030204" pitchFamily="49" charset="0"/>
              </a:rPr>
              <a:t>:</a:t>
            </a:r>
            <a:r>
              <a:rPr lang="fr-FR" dirty="0" err="1">
                <a:solidFill>
                  <a:srgbClr val="FF0000"/>
                </a:solidFill>
                <a:latin typeface="Consolas" panose="020B0609020204030204" pitchFamily="49" charset="0"/>
              </a:rPr>
              <a:t>local</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clr-namespace:CoursXamarin</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x</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Class</a:t>
            </a:r>
            <a:r>
              <a:rPr lang="fr-FR" dirty="0">
                <a:solidFill>
                  <a:srgbClr val="0000FF"/>
                </a:solidFill>
                <a:latin typeface="Consolas" panose="020B0609020204030204" pitchFamily="49" charset="0"/>
              </a:rPr>
              <a:t>="CoursXamarin.MainPage"&gt;</a:t>
            </a:r>
            <a:endParaRPr lang="fr-FR" dirty="0">
              <a:solidFill>
                <a:srgbClr val="000000"/>
              </a:solidFill>
              <a:latin typeface="Consolas" panose="020B0609020204030204" pitchFamily="49" charset="0"/>
            </a:endParaRPr>
          </a:p>
          <a:p>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8000"/>
                </a:solidFill>
                <a:latin typeface="Consolas" panose="020B0609020204030204" pitchFamily="49" charset="0"/>
              </a:rPr>
              <a:t>&lt;!-- Place new </a:t>
            </a:r>
            <a:r>
              <a:rPr lang="fr-FR" dirty="0" err="1">
                <a:solidFill>
                  <a:srgbClr val="008000"/>
                </a:solidFill>
                <a:latin typeface="Consolas" panose="020B0609020204030204" pitchFamily="49" charset="0"/>
              </a:rPr>
              <a:t>controls</a:t>
            </a:r>
            <a:r>
              <a:rPr lang="fr-FR" dirty="0">
                <a:solidFill>
                  <a:srgbClr val="008000"/>
                </a:solidFill>
                <a:latin typeface="Consolas" panose="020B0609020204030204" pitchFamily="49" charset="0"/>
              </a:rPr>
              <a:t> </a:t>
            </a:r>
            <a:r>
              <a:rPr lang="fr-FR" dirty="0" err="1">
                <a:solidFill>
                  <a:srgbClr val="008000"/>
                </a:solidFill>
                <a:latin typeface="Consolas" panose="020B0609020204030204" pitchFamily="49" charset="0"/>
              </a:rPr>
              <a:t>here</a:t>
            </a:r>
            <a:r>
              <a:rPr lang="fr-FR" dirty="0">
                <a:solidFill>
                  <a:srgbClr val="008000"/>
                </a:solidFill>
                <a:latin typeface="Consolas" panose="020B0609020204030204" pitchFamily="49" charset="0"/>
              </a:rPr>
              <a:t> --&gt;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="Welcome to </a:t>
            </a:r>
            <a:r>
              <a:rPr lang="en-US" dirty="0" err="1">
                <a:solidFill>
                  <a:srgbClr val="0000FF"/>
                </a:solidFill>
                <a:latin typeface="Consolas" panose="020B0609020204030204" pitchFamily="49" charset="0"/>
              </a:rPr>
              <a:t>Xamarin.Forms</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HorizontalOptions</a:t>
            </a:r>
            <a:r>
              <a:rPr lang="fr-FR" dirty="0">
                <a:solidFill>
                  <a:srgbClr val="0000FF"/>
                </a:solidFill>
                <a:latin typeface="Consolas" panose="020B0609020204030204" pitchFamily="49" charset="0"/>
              </a:rPr>
              <a:t>="Center"</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CenterAndExpand</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ContentPage</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1434060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pPr>
            <a:r>
              <a:rPr lang="fr-FR" spc="-1" dirty="0">
                <a:latin typeface="Segoe UI Light"/>
              </a:rPr>
              <a:t>Présentation de XAML</a:t>
            </a:r>
          </a:p>
        </p:txBody>
      </p:sp>
      <p:sp>
        <p:nvSpPr>
          <p:cNvPr id="3" name="Espace réservé du contenu 2"/>
          <p:cNvSpPr>
            <a:spLocks noGrp="1"/>
          </p:cNvSpPr>
          <p:nvPr>
            <p:ph idx="1"/>
          </p:nvPr>
        </p:nvSpPr>
        <p:spPr/>
        <p:txBody>
          <a:bodyPr/>
          <a:lstStyle/>
          <a:p>
            <a:r>
              <a:rPr lang="fr-FR" dirty="0"/>
              <a:t>La balise </a:t>
            </a:r>
            <a:r>
              <a:rPr lang="fr-FR" b="1" dirty="0" err="1"/>
              <a:t>ContentPage</a:t>
            </a:r>
            <a:r>
              <a:rPr lang="fr-FR" dirty="0"/>
              <a:t> représente la page elle-même et déclare les différents </a:t>
            </a:r>
            <a:r>
              <a:rPr lang="fr-FR" b="1" dirty="0" err="1"/>
              <a:t>namespaces</a:t>
            </a:r>
            <a:r>
              <a:rPr lang="fr-FR" dirty="0"/>
              <a:t> :</a:t>
            </a:r>
          </a:p>
          <a:p>
            <a:pPr lvl="1"/>
            <a:r>
              <a:rPr lang="fr-FR" dirty="0"/>
              <a:t>Le </a:t>
            </a:r>
            <a:r>
              <a:rPr lang="fr-FR" dirty="0" err="1"/>
              <a:t>namespace</a:t>
            </a:r>
            <a:r>
              <a:rPr lang="fr-FR" dirty="0"/>
              <a:t> par défaut qui référence des balises </a:t>
            </a:r>
            <a:r>
              <a:rPr lang="fr-FR" dirty="0" err="1"/>
              <a:t>Xamarin.Forms</a:t>
            </a:r>
            <a:endParaRPr lang="fr-FR" dirty="0"/>
          </a:p>
          <a:p>
            <a:pPr lvl="1"/>
            <a:r>
              <a:rPr lang="fr-FR" dirty="0"/>
              <a:t>Le </a:t>
            </a:r>
            <a:r>
              <a:rPr lang="fr-FR" dirty="0" err="1"/>
              <a:t>namespace</a:t>
            </a:r>
            <a:r>
              <a:rPr lang="fr-FR" dirty="0"/>
              <a:t> </a:t>
            </a:r>
            <a:r>
              <a:rPr lang="fr-FR" b="1" dirty="0"/>
              <a:t>x:</a:t>
            </a:r>
            <a:r>
              <a:rPr lang="fr-FR" dirty="0"/>
              <a:t> qui référence le langage XAML</a:t>
            </a:r>
          </a:p>
          <a:p>
            <a:pPr lvl="1"/>
            <a:r>
              <a:rPr lang="fr-FR" dirty="0"/>
              <a:t>Le </a:t>
            </a:r>
            <a:r>
              <a:rPr lang="fr-FR" dirty="0" err="1"/>
              <a:t>namespace</a:t>
            </a:r>
            <a:r>
              <a:rPr lang="fr-FR" dirty="0"/>
              <a:t> </a:t>
            </a:r>
            <a:r>
              <a:rPr lang="fr-FR" b="1" dirty="0"/>
              <a:t>local: </a:t>
            </a:r>
            <a:r>
              <a:rPr lang="fr-FR" dirty="0"/>
              <a:t>qui référence le projet lui-même</a:t>
            </a:r>
          </a:p>
          <a:p>
            <a:r>
              <a:rPr lang="fr-FR" dirty="0"/>
              <a:t>Les </a:t>
            </a:r>
            <a:r>
              <a:rPr lang="fr-FR" dirty="0" err="1"/>
              <a:t>namespaces</a:t>
            </a:r>
            <a:r>
              <a:rPr lang="fr-FR" dirty="0"/>
              <a:t> permettent de préciser dans quel contexte doit être interprété une balise, de manière à le transformer en code C#</a:t>
            </a:r>
          </a:p>
          <a:p>
            <a:r>
              <a:rPr lang="fr-FR" dirty="0"/>
              <a:t>L’attribut</a:t>
            </a:r>
            <a:r>
              <a:rPr lang="fr-FR" b="1" dirty="0"/>
              <a:t> x:Class </a:t>
            </a:r>
            <a:r>
              <a:rPr lang="fr-FR" dirty="0"/>
              <a:t>indique qu’une classe doit être créée dans le </a:t>
            </a:r>
            <a:r>
              <a:rPr lang="fr-FR" b="1" dirty="0" err="1"/>
              <a:t>namespace</a:t>
            </a:r>
            <a:r>
              <a:rPr lang="fr-FR" dirty="0"/>
              <a:t> du projet pour cet écran</a:t>
            </a:r>
          </a:p>
        </p:txBody>
      </p:sp>
      <p:sp>
        <p:nvSpPr>
          <p:cNvPr id="4" name="Espace réservé du texte 3"/>
          <p:cNvSpPr>
            <a:spLocks noGrp="1"/>
          </p:cNvSpPr>
          <p:nvPr>
            <p:ph type="body" sz="quarter" idx="14"/>
          </p:nvPr>
        </p:nvSpPr>
        <p:spPr/>
        <p:txBody>
          <a:bodyPr>
            <a:normAutofit/>
          </a:bodyPr>
          <a:lstStyle/>
          <a:p>
            <a:pPr>
              <a:lnSpc>
                <a:spcPct val="100000"/>
              </a:lnSpc>
              <a:spcBef>
                <a:spcPts val="1001"/>
              </a:spcBef>
            </a:pPr>
            <a:r>
              <a:rPr lang="fr-FR" spc="-1" dirty="0">
                <a:latin typeface="Segoe UI Light"/>
              </a:rPr>
              <a:t>Conception de vues </a:t>
            </a:r>
            <a:r>
              <a:rPr lang="fr-FR" spc="-1" dirty="0" err="1">
                <a:latin typeface="Segoe UI Light"/>
              </a:rPr>
              <a:t>Xamarin.Forms</a:t>
            </a:r>
            <a:endParaRPr lang="fr-FR" spc="-1" dirty="0">
              <a:latin typeface="Segoe UI Light"/>
            </a:endParaRPr>
          </a:p>
        </p:txBody>
      </p:sp>
    </p:spTree>
    <p:extLst>
      <p:ext uri="{BB962C8B-B14F-4D97-AF65-F5344CB8AC3E}">
        <p14:creationId xmlns:p14="http://schemas.microsoft.com/office/powerpoint/2010/main" val="32713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339480" y="1099080"/>
            <a:ext cx="3672360" cy="2433960"/>
          </a:xfrm>
          <a:prstGeom prst="rect">
            <a:avLst/>
          </a:prstGeom>
          <a:noFill/>
          <a:ln>
            <a:noFill/>
          </a:ln>
        </p:spPr>
        <p:txBody>
          <a:bodyPr lIns="0" tIns="0" rIns="0" bIns="0"/>
          <a:lstStyle/>
          <a:p>
            <a:pPr>
              <a:lnSpc>
                <a:spcPct val="100000"/>
              </a:lnSpc>
            </a:pPr>
            <a:r>
              <a:rPr lang="fr-FR" sz="4400" b="0" strike="noStrike" spc="-1">
                <a:solidFill>
                  <a:srgbClr val="FFFFFF"/>
                </a:solidFill>
                <a:latin typeface="Segoe UI Light"/>
              </a:rPr>
              <a:t>Objectifs</a:t>
            </a:r>
            <a:endParaRPr lang="fr-FR" sz="4400" b="0" strike="noStrike" spc="-1">
              <a:solidFill>
                <a:srgbClr val="000000"/>
              </a:solidFill>
              <a:latin typeface="Calibri"/>
            </a:endParaRPr>
          </a:p>
        </p:txBody>
      </p:sp>
      <p:sp>
        <p:nvSpPr>
          <p:cNvPr id="262" name="TextShape 2"/>
          <p:cNvSpPr txBox="1"/>
          <p:nvPr/>
        </p:nvSpPr>
        <p:spPr>
          <a:xfrm>
            <a:off x="4645440" y="1099080"/>
            <a:ext cx="7252200" cy="3728880"/>
          </a:xfrm>
          <a:prstGeom prst="rect">
            <a:avLst/>
          </a:prstGeom>
          <a:noFill/>
          <a:ln>
            <a:noFill/>
          </a:ln>
        </p:spPr>
        <p:txBody>
          <a:bodyPr/>
          <a:lstStyle/>
          <a:p>
            <a:pPr marL="343080" indent="-342720">
              <a:lnSpc>
                <a:spcPct val="100000"/>
              </a:lnSpc>
              <a:spcBef>
                <a:spcPts val="1001"/>
              </a:spcBef>
              <a:buClr>
                <a:srgbClr val="D9D9D9"/>
              </a:buClr>
              <a:buFont typeface="Arial"/>
              <a:buChar char="•"/>
            </a:pPr>
            <a:r>
              <a:rPr lang="fr-FR" sz="2400" spc="-1" dirty="0">
                <a:solidFill>
                  <a:srgbClr val="D9D9D9"/>
                </a:solidFill>
                <a:latin typeface="Segoe UI"/>
              </a:rPr>
              <a:t>Comprendre l’intérêt du pattern MVC dans un projet Xamarin</a:t>
            </a:r>
          </a:p>
          <a:p>
            <a:pPr marL="343080" indent="-342720">
              <a:lnSpc>
                <a:spcPct val="100000"/>
              </a:lnSpc>
              <a:spcBef>
                <a:spcPts val="1001"/>
              </a:spcBef>
              <a:buClr>
                <a:srgbClr val="D9D9D9"/>
              </a:buClr>
              <a:buFont typeface="Arial"/>
              <a:buChar char="•"/>
            </a:pPr>
            <a:r>
              <a:rPr lang="fr-FR" sz="2400" b="0" strike="noStrike" spc="-1" dirty="0">
                <a:solidFill>
                  <a:srgbClr val="D9D9D9"/>
                </a:solidFill>
                <a:latin typeface="Segoe UI"/>
              </a:rPr>
              <a:t>Savoir développer une vue</a:t>
            </a:r>
            <a:r>
              <a:rPr lang="fr-FR" sz="2400" spc="-1" dirty="0">
                <a:solidFill>
                  <a:srgbClr val="D9D9D9"/>
                </a:solidFill>
                <a:latin typeface="Segoe UI"/>
              </a:rPr>
              <a:t> avec le langage XAML</a:t>
            </a:r>
          </a:p>
          <a:p>
            <a:pPr marL="343080" indent="-342720">
              <a:lnSpc>
                <a:spcPct val="100000"/>
              </a:lnSpc>
              <a:spcBef>
                <a:spcPts val="1001"/>
              </a:spcBef>
              <a:buClr>
                <a:srgbClr val="D9D9D9"/>
              </a:buClr>
              <a:buFont typeface="Arial"/>
              <a:buChar char="•"/>
            </a:pPr>
            <a:r>
              <a:rPr lang="fr-FR" sz="2400" b="0" strike="noStrike" spc="-1" dirty="0">
                <a:solidFill>
                  <a:srgbClr val="D9D9D9"/>
                </a:solidFill>
                <a:latin typeface="Segoe UI"/>
              </a:rPr>
              <a:t>Savoir mettre en forme une vue à l’aide des concepts de pages et de </a:t>
            </a:r>
            <a:r>
              <a:rPr lang="fr-FR" sz="2400" b="0" strike="noStrike" spc="-1" dirty="0" err="1">
                <a:solidFill>
                  <a:srgbClr val="D9D9D9"/>
                </a:solidFill>
                <a:latin typeface="Segoe UI"/>
              </a:rPr>
              <a:t>layout</a:t>
            </a:r>
            <a:endParaRPr lang="fr-FR" sz="2400" b="0" strike="noStrike" spc="-1" dirty="0">
              <a:solidFill>
                <a:srgbClr val="D9D9D9"/>
              </a:solidFill>
              <a:latin typeface="Segoe UI"/>
            </a:endParaRPr>
          </a:p>
        </p:txBody>
      </p:sp>
      <p:sp>
        <p:nvSpPr>
          <p:cNvPr id="263" name="TextShape 3"/>
          <p:cNvSpPr txBox="1"/>
          <p:nvPr/>
        </p:nvSpPr>
        <p:spPr>
          <a:xfrm>
            <a:off x="339480" y="192960"/>
            <a:ext cx="5551920" cy="44316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b="0" strike="noStrike" spc="-1" dirty="0">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pPr>
            <a:r>
              <a:rPr lang="fr-FR" spc="-1" dirty="0">
                <a:latin typeface="Segoe UI Light"/>
              </a:rPr>
              <a:t>Présentation de XAML</a:t>
            </a:r>
          </a:p>
        </p:txBody>
      </p:sp>
      <p:sp>
        <p:nvSpPr>
          <p:cNvPr id="3" name="Espace réservé du contenu 2"/>
          <p:cNvSpPr>
            <a:spLocks noGrp="1"/>
          </p:cNvSpPr>
          <p:nvPr>
            <p:ph idx="1"/>
          </p:nvPr>
        </p:nvSpPr>
        <p:spPr/>
        <p:txBody>
          <a:bodyPr/>
          <a:lstStyle/>
          <a:p>
            <a:r>
              <a:rPr lang="fr-FR" dirty="0"/>
              <a:t>Les deux balises filles de la balise </a:t>
            </a:r>
            <a:r>
              <a:rPr lang="fr-FR" b="1" dirty="0" err="1"/>
              <a:t>ContentPage</a:t>
            </a:r>
            <a:r>
              <a:rPr lang="fr-FR" dirty="0"/>
              <a:t> sont des composants </a:t>
            </a:r>
            <a:r>
              <a:rPr lang="fr-FR" dirty="0" err="1"/>
              <a:t>Xamarin.Forms</a:t>
            </a:r>
            <a:endParaRPr lang="fr-FR" dirty="0"/>
          </a:p>
          <a:p>
            <a:pPr lvl="1"/>
            <a:r>
              <a:rPr lang="fr-FR" dirty="0"/>
              <a:t>La première, </a:t>
            </a:r>
            <a:r>
              <a:rPr lang="fr-FR" b="1" dirty="0" err="1"/>
              <a:t>StackLayout</a:t>
            </a:r>
            <a:r>
              <a:rPr lang="fr-FR" dirty="0"/>
              <a:t>, indique quel est le type de </a:t>
            </a:r>
            <a:r>
              <a:rPr lang="fr-FR" dirty="0" err="1"/>
              <a:t>Layout</a:t>
            </a:r>
            <a:r>
              <a:rPr lang="fr-FR" dirty="0"/>
              <a:t> à utiliser (soit comment disposer les éléments les uns par rapport aux autres)</a:t>
            </a:r>
          </a:p>
          <a:p>
            <a:pPr lvl="1"/>
            <a:r>
              <a:rPr lang="fr-FR" dirty="0"/>
              <a:t>La deuxième, </a:t>
            </a:r>
            <a:r>
              <a:rPr lang="fr-FR" b="1" dirty="0"/>
              <a:t>Label</a:t>
            </a:r>
            <a:r>
              <a:rPr lang="fr-FR" dirty="0"/>
              <a:t>, indique qu’un texte doit être affiché</a:t>
            </a:r>
          </a:p>
        </p:txBody>
      </p:sp>
      <p:sp>
        <p:nvSpPr>
          <p:cNvPr id="4" name="Espace réservé du texte 3"/>
          <p:cNvSpPr>
            <a:spLocks noGrp="1"/>
          </p:cNvSpPr>
          <p:nvPr>
            <p:ph type="body" sz="quarter" idx="14"/>
          </p:nvPr>
        </p:nvSpPr>
        <p:spPr/>
        <p:txBody>
          <a:bodyPr>
            <a:normAutofit/>
          </a:bodyPr>
          <a:lstStyle/>
          <a:p>
            <a:pPr>
              <a:lnSpc>
                <a:spcPct val="100000"/>
              </a:lnSpc>
              <a:spcBef>
                <a:spcPts val="1001"/>
              </a:spcBef>
            </a:pPr>
            <a:r>
              <a:rPr lang="fr-FR" spc="-1" dirty="0">
                <a:latin typeface="Segoe UI Light"/>
              </a:rPr>
              <a:t>Conception de vues </a:t>
            </a:r>
            <a:r>
              <a:rPr lang="fr-FR" spc="-1" dirty="0" err="1">
                <a:latin typeface="Segoe UI Light"/>
              </a:rPr>
              <a:t>Xamarin.Forms</a:t>
            </a:r>
            <a:endParaRPr lang="fr-FR" spc="-1" dirty="0">
              <a:latin typeface="Segoe UI Light"/>
            </a:endParaRPr>
          </a:p>
        </p:txBody>
      </p:sp>
    </p:spTree>
    <p:extLst>
      <p:ext uri="{BB962C8B-B14F-4D97-AF65-F5344CB8AC3E}">
        <p14:creationId xmlns:p14="http://schemas.microsoft.com/office/powerpoint/2010/main" val="4288304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pPr>
            <a:r>
              <a:rPr lang="fr-FR" spc="-1" dirty="0">
                <a:latin typeface="Segoe UI Light"/>
              </a:rPr>
              <a:t>Présentation de XAML</a:t>
            </a:r>
          </a:p>
        </p:txBody>
      </p:sp>
      <p:sp>
        <p:nvSpPr>
          <p:cNvPr id="3" name="Espace réservé du contenu 2"/>
          <p:cNvSpPr>
            <a:spLocks noGrp="1"/>
          </p:cNvSpPr>
          <p:nvPr>
            <p:ph idx="1"/>
          </p:nvPr>
        </p:nvSpPr>
        <p:spPr/>
        <p:txBody>
          <a:bodyPr/>
          <a:lstStyle/>
          <a:p>
            <a:r>
              <a:rPr lang="fr-FR" dirty="0"/>
              <a:t>Le fichier C# jouant le rôle de contrôleur pour la page de bienvenue est composé du code suivant :</a:t>
            </a:r>
          </a:p>
        </p:txBody>
      </p:sp>
      <p:sp>
        <p:nvSpPr>
          <p:cNvPr id="4" name="Espace réservé du texte 3"/>
          <p:cNvSpPr>
            <a:spLocks noGrp="1"/>
          </p:cNvSpPr>
          <p:nvPr>
            <p:ph type="body" sz="quarter" idx="14"/>
          </p:nvPr>
        </p:nvSpPr>
        <p:spPr/>
        <p:txBody>
          <a:bodyPr>
            <a:normAutofit/>
          </a:bodyPr>
          <a:lstStyle/>
          <a:p>
            <a:pPr>
              <a:lnSpc>
                <a:spcPct val="100000"/>
              </a:lnSpc>
              <a:spcBef>
                <a:spcPts val="1001"/>
              </a:spcBef>
            </a:pPr>
            <a:r>
              <a:rPr lang="fr-FR" spc="-1" dirty="0">
                <a:latin typeface="Segoe UI Light"/>
              </a:rPr>
              <a:t>Conception de vues </a:t>
            </a:r>
            <a:r>
              <a:rPr lang="fr-FR" spc="-1" dirty="0" err="1">
                <a:latin typeface="Segoe UI Light"/>
              </a:rPr>
              <a:t>Xamarin.Forms</a:t>
            </a:r>
            <a:endParaRPr lang="fr-FR" spc="-1" dirty="0">
              <a:latin typeface="Segoe UI Light"/>
            </a:endParaRPr>
          </a:p>
        </p:txBody>
      </p:sp>
      <p:sp>
        <p:nvSpPr>
          <p:cNvPr id="5" name="Rectangle 4">
            <a:extLst>
              <a:ext uri="{FF2B5EF4-FFF2-40B4-BE49-F238E27FC236}">
                <a16:creationId xmlns:a16="http://schemas.microsoft.com/office/drawing/2014/main" id="{64767BEE-D2C4-4EDA-A43A-F92EBB518194}"/>
              </a:ext>
            </a:extLst>
          </p:cNvPr>
          <p:cNvSpPr/>
          <p:nvPr/>
        </p:nvSpPr>
        <p:spPr>
          <a:xfrm>
            <a:off x="3048000" y="2805707"/>
            <a:ext cx="6096000" cy="2862322"/>
          </a:xfrm>
          <a:prstGeom prst="rect">
            <a:avLst/>
          </a:prstGeom>
        </p:spPr>
        <p:txBody>
          <a:bodyPr>
            <a:spAutoFit/>
          </a:bodyPr>
          <a:lstStyle/>
          <a:p>
            <a:r>
              <a:rPr lang="fr-FR" dirty="0" err="1">
                <a:solidFill>
                  <a:srgbClr val="0000FF"/>
                </a:solidFill>
                <a:latin typeface="Consolas" panose="020B0609020204030204" pitchFamily="49" charset="0"/>
              </a:rPr>
              <a:t>namespace</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CoursXamarin</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partial</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class</a:t>
            </a:r>
            <a:r>
              <a:rPr lang="fr-FR" dirty="0">
                <a:solidFill>
                  <a:srgbClr val="000000"/>
                </a:solidFill>
                <a:latin typeface="Consolas" panose="020B0609020204030204" pitchFamily="49" charset="0"/>
              </a:rPr>
              <a:t> </a:t>
            </a:r>
            <a:r>
              <a:rPr lang="fr-FR" dirty="0" err="1">
                <a:solidFill>
                  <a:srgbClr val="2B91AF"/>
                </a:solidFill>
                <a:latin typeface="Consolas" panose="020B0609020204030204" pitchFamily="49" charset="0"/>
              </a:rPr>
              <a:t>MainPage</a:t>
            </a:r>
            <a:r>
              <a:rPr lang="fr-FR" dirty="0">
                <a:solidFill>
                  <a:srgbClr val="000000"/>
                </a:solidFill>
                <a:latin typeface="Consolas" panose="020B0609020204030204" pitchFamily="49" charset="0"/>
              </a:rPr>
              <a:t> : </a:t>
            </a:r>
            <a:r>
              <a:rPr lang="fr-FR" dirty="0" err="1">
                <a:solidFill>
                  <a:srgbClr val="000000"/>
                </a:solidFill>
                <a:latin typeface="Consolas" panose="020B0609020204030204" pitchFamily="49" charset="0"/>
              </a:rPr>
              <a:t>ContentPage</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MainPage</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InitializeComponent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635668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pPr>
            <a:r>
              <a:rPr lang="fr-FR" spc="-1" dirty="0">
                <a:latin typeface="Segoe UI Light"/>
              </a:rPr>
              <a:t>Présentation de XAML</a:t>
            </a:r>
          </a:p>
        </p:txBody>
      </p:sp>
      <p:sp>
        <p:nvSpPr>
          <p:cNvPr id="3" name="Espace réservé du contenu 2"/>
          <p:cNvSpPr>
            <a:spLocks noGrp="1"/>
          </p:cNvSpPr>
          <p:nvPr>
            <p:ph idx="1"/>
          </p:nvPr>
        </p:nvSpPr>
        <p:spPr>
          <a:xfrm>
            <a:off x="1176522" y="1834937"/>
            <a:ext cx="10718843" cy="3729355"/>
          </a:xfrm>
        </p:spPr>
        <p:txBody>
          <a:bodyPr/>
          <a:lstStyle/>
          <a:p>
            <a:r>
              <a:rPr lang="fr-FR" dirty="0"/>
              <a:t>Le fichier est composé d’une </a:t>
            </a:r>
            <a:r>
              <a:rPr lang="fr-FR" b="1" dirty="0"/>
              <a:t>classe</a:t>
            </a:r>
            <a:r>
              <a:rPr lang="fr-FR" dirty="0"/>
              <a:t>, faisant partie du </a:t>
            </a:r>
            <a:r>
              <a:rPr lang="fr-FR" b="1" dirty="0" err="1"/>
              <a:t>namespace</a:t>
            </a:r>
            <a:r>
              <a:rPr lang="fr-FR" dirty="0"/>
              <a:t> </a:t>
            </a:r>
            <a:r>
              <a:rPr lang="fr-FR" b="1" dirty="0" err="1"/>
              <a:t>CoursXamarin</a:t>
            </a:r>
            <a:endParaRPr lang="fr-FR" b="1" dirty="0"/>
          </a:p>
          <a:p>
            <a:pPr lvl="1"/>
            <a:r>
              <a:rPr lang="fr-FR" dirty="0"/>
              <a:t>Le </a:t>
            </a:r>
            <a:r>
              <a:rPr lang="fr-FR" dirty="0" err="1"/>
              <a:t>namespace</a:t>
            </a:r>
            <a:r>
              <a:rPr lang="fr-FR" dirty="0"/>
              <a:t> est le même que celui renseigné dans le fichier XAML</a:t>
            </a:r>
          </a:p>
          <a:p>
            <a:pPr lvl="1"/>
            <a:r>
              <a:rPr lang="fr-FR" dirty="0"/>
              <a:t>Le nom de la classe est le même que celui renseigné dans le fichier XAML</a:t>
            </a:r>
          </a:p>
          <a:p>
            <a:r>
              <a:rPr lang="fr-FR" dirty="0"/>
              <a:t>La classe hérite de la classe </a:t>
            </a:r>
            <a:r>
              <a:rPr lang="fr-FR" dirty="0" err="1"/>
              <a:t>ContentPage</a:t>
            </a:r>
            <a:endParaRPr lang="fr-FR" dirty="0"/>
          </a:p>
          <a:p>
            <a:pPr lvl="1"/>
            <a:r>
              <a:rPr lang="fr-FR" dirty="0"/>
              <a:t>C’est le même type de page que celui qui est renseigné dans le fichier XAML</a:t>
            </a:r>
          </a:p>
          <a:p>
            <a:r>
              <a:rPr lang="fr-FR" dirty="0"/>
              <a:t>Un constructeur appelle la méthode </a:t>
            </a:r>
            <a:r>
              <a:rPr lang="fr-FR" b="1" dirty="0" err="1"/>
              <a:t>InitializeComponent</a:t>
            </a:r>
            <a:r>
              <a:rPr lang="fr-FR" dirty="0"/>
              <a:t>, implémentée dans l’ancêtre </a:t>
            </a:r>
            <a:r>
              <a:rPr lang="fr-FR" b="1" dirty="0" err="1"/>
              <a:t>ContentPage</a:t>
            </a:r>
            <a:r>
              <a:rPr lang="fr-FR" b="1" dirty="0"/>
              <a:t> </a:t>
            </a:r>
            <a:r>
              <a:rPr lang="fr-FR" dirty="0"/>
              <a:t>qui a pour rôle d’appeler le code C# généré à partir du fichier XAML et d’afficher les composants décrits dans celui-ci</a:t>
            </a:r>
          </a:p>
        </p:txBody>
      </p:sp>
      <p:sp>
        <p:nvSpPr>
          <p:cNvPr id="4" name="Espace réservé du texte 3"/>
          <p:cNvSpPr>
            <a:spLocks noGrp="1"/>
          </p:cNvSpPr>
          <p:nvPr>
            <p:ph type="body" sz="quarter" idx="14"/>
          </p:nvPr>
        </p:nvSpPr>
        <p:spPr/>
        <p:txBody>
          <a:bodyPr>
            <a:normAutofit/>
          </a:bodyPr>
          <a:lstStyle/>
          <a:p>
            <a:pPr>
              <a:lnSpc>
                <a:spcPct val="100000"/>
              </a:lnSpc>
              <a:spcBef>
                <a:spcPts val="1001"/>
              </a:spcBef>
            </a:pPr>
            <a:r>
              <a:rPr lang="fr-FR" spc="-1" dirty="0">
                <a:latin typeface="Segoe UI Light"/>
              </a:rPr>
              <a:t>Conception de vues </a:t>
            </a:r>
            <a:r>
              <a:rPr lang="fr-FR" spc="-1" dirty="0" err="1">
                <a:latin typeface="Segoe UI Light"/>
              </a:rPr>
              <a:t>Xamarin.Forms</a:t>
            </a:r>
            <a:endParaRPr lang="fr-FR" spc="-1" dirty="0">
              <a:latin typeface="Segoe UI Light"/>
            </a:endParaRPr>
          </a:p>
        </p:txBody>
      </p:sp>
    </p:spTree>
    <p:extLst>
      <p:ext uri="{BB962C8B-B14F-4D97-AF65-F5344CB8AC3E}">
        <p14:creationId xmlns:p14="http://schemas.microsoft.com/office/powerpoint/2010/main" val="515681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nSpc>
                <a:spcPct val="100000"/>
              </a:lnSpc>
            </a:pPr>
            <a:r>
              <a:rPr lang="fr-FR" spc="-1" dirty="0">
                <a:latin typeface="Segoe UI Light"/>
              </a:rPr>
              <a:t>Présentation de XAML</a:t>
            </a:r>
          </a:p>
        </p:txBody>
      </p:sp>
      <p:sp>
        <p:nvSpPr>
          <p:cNvPr id="3" name="Espace réservé du contenu 2"/>
          <p:cNvSpPr>
            <a:spLocks noGrp="1"/>
          </p:cNvSpPr>
          <p:nvPr>
            <p:ph idx="1"/>
          </p:nvPr>
        </p:nvSpPr>
        <p:spPr/>
        <p:txBody>
          <a:bodyPr/>
          <a:lstStyle/>
          <a:p>
            <a:r>
              <a:rPr lang="fr-FR" dirty="0"/>
              <a:t>La syntaxe d’une balise XAML est la suivante :</a:t>
            </a:r>
          </a:p>
          <a:p>
            <a:pPr lvl="1"/>
            <a:r>
              <a:rPr lang="fr-FR" dirty="0"/>
              <a:t>Le nom de la balise qui correspond au composant à intégrer dans la page (qui est lié à une classe C# dans le </a:t>
            </a:r>
            <a:r>
              <a:rPr lang="fr-FR" dirty="0" err="1"/>
              <a:t>framework</a:t>
            </a:r>
            <a:r>
              <a:rPr lang="fr-FR" dirty="0"/>
              <a:t> </a:t>
            </a:r>
            <a:r>
              <a:rPr lang="fr-FR" dirty="0" err="1"/>
              <a:t>Xamarin.Forms</a:t>
            </a:r>
            <a:r>
              <a:rPr lang="fr-FR" dirty="0"/>
              <a:t>)</a:t>
            </a:r>
          </a:p>
          <a:p>
            <a:pPr lvl="1"/>
            <a:r>
              <a:rPr lang="fr-FR" dirty="0"/>
              <a:t>Des attributs pour paramétrer ce composant</a:t>
            </a:r>
          </a:p>
          <a:p>
            <a:pPr lvl="1"/>
            <a:endParaRPr lang="fr-FR" dirty="0"/>
          </a:p>
        </p:txBody>
      </p:sp>
      <p:sp>
        <p:nvSpPr>
          <p:cNvPr id="4" name="Espace réservé du texte 3"/>
          <p:cNvSpPr>
            <a:spLocks noGrp="1"/>
          </p:cNvSpPr>
          <p:nvPr>
            <p:ph type="body" sz="quarter" idx="14"/>
          </p:nvPr>
        </p:nvSpPr>
        <p:spPr/>
        <p:txBody>
          <a:bodyPr>
            <a:normAutofit/>
          </a:bodyPr>
          <a:lstStyle/>
          <a:p>
            <a:pPr>
              <a:lnSpc>
                <a:spcPct val="100000"/>
              </a:lnSpc>
              <a:spcBef>
                <a:spcPts val="1001"/>
              </a:spcBef>
            </a:pPr>
            <a:r>
              <a:rPr lang="fr-FR" spc="-1" dirty="0">
                <a:latin typeface="Segoe UI Light"/>
              </a:rPr>
              <a:t>Conception de vues </a:t>
            </a:r>
            <a:r>
              <a:rPr lang="fr-FR" spc="-1" dirty="0" err="1">
                <a:latin typeface="Segoe UI Light"/>
              </a:rPr>
              <a:t>Xamarin.Forms</a:t>
            </a:r>
            <a:endParaRPr lang="fr-FR" spc="-1" dirty="0">
              <a:latin typeface="Segoe UI Light"/>
            </a:endParaRPr>
          </a:p>
        </p:txBody>
      </p:sp>
      <p:sp>
        <p:nvSpPr>
          <p:cNvPr id="5" name="Rectangle 4">
            <a:extLst>
              <a:ext uri="{FF2B5EF4-FFF2-40B4-BE49-F238E27FC236}">
                <a16:creationId xmlns:a16="http://schemas.microsoft.com/office/drawing/2014/main" id="{64767BEE-D2C4-4EDA-A43A-F92EBB518194}"/>
              </a:ext>
            </a:extLst>
          </p:cNvPr>
          <p:cNvSpPr/>
          <p:nvPr/>
        </p:nvSpPr>
        <p:spPr>
          <a:xfrm>
            <a:off x="3048000" y="3933171"/>
            <a:ext cx="6096000" cy="923330"/>
          </a:xfrm>
          <a:prstGeom prst="rect">
            <a:avLst/>
          </a:prstGeom>
        </p:spPr>
        <p:txBody>
          <a:bodyPr>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="Welcome to </a:t>
            </a:r>
            <a:r>
              <a:rPr lang="en-US" dirty="0" err="1">
                <a:solidFill>
                  <a:srgbClr val="0000FF"/>
                </a:solidFill>
                <a:latin typeface="Consolas" panose="020B0609020204030204" pitchFamily="49" charset="0"/>
              </a:rPr>
              <a:t>Xamarin.Forms</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HorizontalOptions</a:t>
            </a:r>
            <a:r>
              <a:rPr lang="fr-FR" dirty="0">
                <a:solidFill>
                  <a:srgbClr val="0000FF"/>
                </a:solidFill>
                <a:latin typeface="Consolas" panose="020B0609020204030204" pitchFamily="49" charset="0"/>
              </a:rPr>
              <a:t>="Center"</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VerticalOptions</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CenterAndExpand</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939271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Présentation de XAML</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936953" y="1846799"/>
            <a:ext cx="10715760" cy="357236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 XAML permet de bien faire la séparation entre contrôleur et vue, de produire un code plus lisible et plus maintenable</a:t>
            </a:r>
            <a:endParaRPr lang="fr-FR" sz="2400" dirty="0">
              <a:solidFill>
                <a:srgbClr val="962D3E"/>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Pour un développeur Android natif, l’utilisation du XAML à la place des </a:t>
            </a:r>
            <a:r>
              <a:rPr lang="fr-FR" sz="2400" dirty="0" err="1">
                <a:solidFill>
                  <a:srgbClr val="00899C"/>
                </a:solidFill>
                <a:latin typeface="Segoe UI Light" panose="020B0502040204020203" pitchFamily="34" charset="0"/>
                <a:cs typeface="Segoe UI Light" panose="020B0502040204020203" pitchFamily="34" charset="0"/>
              </a:rPr>
              <a:t>layouts</a:t>
            </a:r>
            <a:r>
              <a:rPr lang="fr-FR" sz="2400" dirty="0">
                <a:solidFill>
                  <a:srgbClr val="00899C"/>
                </a:solidFill>
                <a:latin typeface="Segoe UI Light" panose="020B0502040204020203" pitchFamily="34" charset="0"/>
                <a:cs typeface="Segoe UI Light" panose="020B0502040204020203" pitchFamily="34" charset="0"/>
              </a:rPr>
              <a:t> permet une transition plus douce vers Xamarin</a:t>
            </a:r>
          </a:p>
          <a:p>
            <a:pPr algn="ctr">
              <a:lnSpc>
                <a:spcPct val="115000"/>
              </a:lnSpc>
              <a:spcBef>
                <a:spcPts val="499"/>
              </a:spcBef>
              <a:spcAft>
                <a:spcPts val="1001"/>
              </a:spcAft>
            </a:pPr>
            <a:r>
              <a:rPr lang="fr-FR" sz="2400" dirty="0">
                <a:solidFill>
                  <a:srgbClr val="962D3E"/>
                </a:solidFill>
                <a:latin typeface="Segoe UI Light" panose="020B0502040204020203" pitchFamily="34" charset="0"/>
                <a:cs typeface="Segoe UI Light" panose="020B0502040204020203" pitchFamily="34" charset="0"/>
              </a:rPr>
              <a:t>Le XAML ne permet pas de tirer parti de 100% de l’API de </a:t>
            </a:r>
            <a:r>
              <a:rPr lang="fr-FR" sz="2400" dirty="0" err="1">
                <a:solidFill>
                  <a:srgbClr val="962D3E"/>
                </a:solidFill>
                <a:latin typeface="Segoe UI Light" panose="020B0502040204020203" pitchFamily="34" charset="0"/>
                <a:cs typeface="Segoe UI Light" panose="020B0502040204020203" pitchFamily="34" charset="0"/>
              </a:rPr>
              <a:t>Xamarin.Forms</a:t>
            </a:r>
            <a:r>
              <a:rPr lang="fr-FR" sz="2400" dirty="0">
                <a:solidFill>
                  <a:srgbClr val="962D3E"/>
                </a:solidFill>
                <a:latin typeface="Segoe UI Light" panose="020B0502040204020203" pitchFamily="34" charset="0"/>
                <a:cs typeface="Segoe UI Light" panose="020B0502040204020203" pitchFamily="34" charset="0"/>
              </a:rPr>
              <a:t> et nécessite de passer par le contrôleur pour l’alimentation, la transformation des données et la réaction à des évènements utilisateurs</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968114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types de page </a:t>
            </a:r>
            <a:r>
              <a:rPr lang="fr-FR" sz="4400" spc="-1" dirty="0" err="1">
                <a:solidFill>
                  <a:srgbClr val="348899"/>
                </a:solidFill>
                <a:latin typeface="Segoe UI Light"/>
              </a:rPr>
              <a:t>Xamarin.Forms</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844653" y="184680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err="1">
                <a:solidFill>
                  <a:srgbClr val="343642"/>
                </a:solidFill>
                <a:latin typeface="Segoe UI"/>
              </a:rPr>
              <a:t>Xamarin.Forms</a:t>
            </a:r>
            <a:r>
              <a:rPr lang="fr-FR" sz="2400" spc="-1" dirty="0">
                <a:solidFill>
                  <a:srgbClr val="343642"/>
                </a:solidFill>
                <a:latin typeface="Segoe UI"/>
              </a:rPr>
              <a:t> propose plusieurs types de pages pour traiter notamment les problèmes de navigation </a:t>
            </a:r>
            <a:endParaRPr lang="fr-FR" sz="2400" dirty="0">
              <a:solidFill>
                <a:srgbClr val="962D3E"/>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pic>
        <p:nvPicPr>
          <p:cNvPr id="1026" name="Picture 2" descr="https://docs.microsoft.com/en-us/xamarin/xamarin-forms/user-interface/controls/pages-images/pages-sml.png">
            <a:extLst>
              <a:ext uri="{FF2B5EF4-FFF2-40B4-BE49-F238E27FC236}">
                <a16:creationId xmlns:a16="http://schemas.microsoft.com/office/drawing/2014/main" id="{91F81523-FCD5-4DD4-87C4-7ED26A383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8952" y="2944906"/>
            <a:ext cx="6396813" cy="1775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44509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types de page </a:t>
            </a:r>
            <a:r>
              <a:rPr lang="fr-FR" sz="4400" spc="-1" dirty="0" err="1">
                <a:solidFill>
                  <a:srgbClr val="348899"/>
                </a:solidFill>
                <a:latin typeface="Segoe UI Light"/>
              </a:rPr>
              <a:t>Xamarin.Forms</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591671" y="1522533"/>
            <a:ext cx="11303089"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La page la plus régulièrement utilisée est la </a:t>
            </a:r>
            <a:r>
              <a:rPr lang="fr-FR" sz="2400" b="1" spc="-1" dirty="0" err="1">
                <a:solidFill>
                  <a:srgbClr val="343642"/>
                </a:solidFill>
                <a:latin typeface="Segoe UI"/>
              </a:rPr>
              <a:t>ContentPage</a:t>
            </a:r>
            <a:r>
              <a:rPr lang="fr-FR" sz="2400" spc="-1" dirty="0">
                <a:solidFill>
                  <a:srgbClr val="343642"/>
                </a:solidFill>
                <a:latin typeface="Segoe UI"/>
              </a:rPr>
              <a:t>, héritière de la </a:t>
            </a:r>
            <a:r>
              <a:rPr lang="fr-FR" sz="2400" b="1" spc="-1" dirty="0" err="1">
                <a:solidFill>
                  <a:srgbClr val="343642"/>
                </a:solidFill>
                <a:latin typeface="Segoe UI"/>
              </a:rPr>
              <a:t>TemplatedPage</a:t>
            </a:r>
            <a:endParaRPr lang="fr-FR" sz="2400" b="1" spc="-1" dirty="0">
              <a:solidFill>
                <a:srgbClr val="343642"/>
              </a:solidFill>
              <a:latin typeface="Segoe UI"/>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Cette page permet d’afficher un ensemble de composants ordonnés dans des </a:t>
            </a:r>
            <a:r>
              <a:rPr lang="fr-FR" sz="2400" dirty="0" err="1">
                <a:solidFill>
                  <a:srgbClr val="00899C"/>
                </a:solidFill>
                <a:latin typeface="Segoe UI Light" panose="020B0502040204020203" pitchFamily="34" charset="0"/>
                <a:cs typeface="Segoe UI Light" panose="020B0502040204020203" pitchFamily="34" charset="0"/>
              </a:rPr>
              <a:t>layouts</a:t>
            </a: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pic>
        <p:nvPicPr>
          <p:cNvPr id="2050" name="Picture 2" descr="ContentPage Example">
            <a:extLst>
              <a:ext uri="{FF2B5EF4-FFF2-40B4-BE49-F238E27FC236}">
                <a16:creationId xmlns:a16="http://schemas.microsoft.com/office/drawing/2014/main" id="{C58A7943-8071-46ED-89DF-376519430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880" y="3729020"/>
            <a:ext cx="3810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4746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types de page </a:t>
            </a:r>
            <a:r>
              <a:rPr lang="fr-FR" sz="4400" spc="-1" dirty="0" err="1">
                <a:solidFill>
                  <a:srgbClr val="348899"/>
                </a:solidFill>
                <a:latin typeface="Segoe UI Light"/>
              </a:rPr>
              <a:t>Xamarin.Forms</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936953" y="1556193"/>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La </a:t>
            </a:r>
            <a:r>
              <a:rPr lang="fr-FR" sz="2400" b="1" spc="-1" dirty="0" err="1">
                <a:solidFill>
                  <a:srgbClr val="343642"/>
                </a:solidFill>
                <a:latin typeface="Segoe UI"/>
              </a:rPr>
              <a:t>MasterDetailPage</a:t>
            </a:r>
            <a:r>
              <a:rPr lang="fr-FR" sz="2400" spc="-1" dirty="0">
                <a:solidFill>
                  <a:srgbClr val="343642"/>
                </a:solidFill>
                <a:latin typeface="Segoe UI"/>
              </a:rPr>
              <a:t> permet de disposer de deux zones d’affichage à la fois</a:t>
            </a:r>
            <a:endParaRPr lang="fr-FR" sz="2400" b="1" spc="-1" dirty="0">
              <a:solidFill>
                <a:srgbClr val="343642"/>
              </a:solidFill>
              <a:latin typeface="Segoe UI"/>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Elle est principalement utilisée pour l’affichage d’un menu sur le côté</a:t>
            </a: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Elle peut aussi servir pour l’affichage 1/3 – 2/3 rencontré sur les tablettes</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pic>
        <p:nvPicPr>
          <p:cNvPr id="3074" name="Picture 2" descr="MasterDetailPage Example">
            <a:extLst>
              <a:ext uri="{FF2B5EF4-FFF2-40B4-BE49-F238E27FC236}">
                <a16:creationId xmlns:a16="http://schemas.microsoft.com/office/drawing/2014/main" id="{399DC024-8DC9-4588-8899-ECB145225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838506"/>
            <a:ext cx="3810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0045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types de page </a:t>
            </a:r>
            <a:r>
              <a:rPr lang="fr-FR" sz="4400" spc="-1" dirty="0" err="1">
                <a:solidFill>
                  <a:srgbClr val="348899"/>
                </a:solidFill>
                <a:latin typeface="Segoe UI Light"/>
              </a:rPr>
              <a:t>Xamarin.Forms</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847165" y="1522533"/>
            <a:ext cx="11047595"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La </a:t>
            </a:r>
            <a:r>
              <a:rPr lang="fr-FR" sz="2400" b="1" spc="-1" dirty="0" err="1">
                <a:solidFill>
                  <a:srgbClr val="343642"/>
                </a:solidFill>
                <a:latin typeface="Segoe UI"/>
              </a:rPr>
              <a:t>NavigationPage</a:t>
            </a:r>
            <a:r>
              <a:rPr lang="fr-FR" sz="2400" spc="-1" dirty="0">
                <a:solidFill>
                  <a:srgbClr val="343642"/>
                </a:solidFill>
                <a:latin typeface="Segoe UI"/>
              </a:rPr>
              <a:t> ajoute une barre de navigation en haut de l’écran et permet d’afficher le titre de l’écran et de revenir à l’écran précédent</a:t>
            </a:r>
            <a:endParaRPr lang="fr-FR" sz="2400" b="1" spc="-1" dirty="0">
              <a:solidFill>
                <a:srgbClr val="343642"/>
              </a:solidFill>
              <a:latin typeface="Segoe UI"/>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Page très utilisée car une application est rarement composée d’une seule page</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pic>
        <p:nvPicPr>
          <p:cNvPr id="4098" name="Picture 2" descr="NavigationPage Example">
            <a:extLst>
              <a:ext uri="{FF2B5EF4-FFF2-40B4-BE49-F238E27FC236}">
                <a16:creationId xmlns:a16="http://schemas.microsoft.com/office/drawing/2014/main" id="{7338A148-CDD6-48D9-84BA-2D2595F6B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4680" y="3200399"/>
            <a:ext cx="4452108" cy="267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6158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types de page </a:t>
            </a:r>
            <a:r>
              <a:rPr lang="fr-FR" sz="4400" spc="-1" dirty="0" err="1">
                <a:solidFill>
                  <a:srgbClr val="348899"/>
                </a:solidFill>
                <a:latin typeface="Segoe UI Light"/>
              </a:rPr>
              <a:t>Xamarin.Forms</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759420" y="1472398"/>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La </a:t>
            </a:r>
            <a:r>
              <a:rPr lang="fr-FR" sz="2400" b="1" spc="-1" dirty="0" err="1">
                <a:solidFill>
                  <a:srgbClr val="343642"/>
                </a:solidFill>
                <a:latin typeface="Segoe UI"/>
              </a:rPr>
              <a:t>TabbedPage</a:t>
            </a:r>
            <a:r>
              <a:rPr lang="fr-FR" sz="2400" spc="-1" dirty="0">
                <a:solidFill>
                  <a:srgbClr val="343642"/>
                </a:solidFill>
                <a:latin typeface="Segoe UI"/>
              </a:rPr>
              <a:t> ajoute des onglets pour permettre à l’utilisateur d’emprunter plusieurs chemins de navigation à la fois</a:t>
            </a:r>
            <a:endParaRPr lang="fr-FR" sz="2400" b="1" spc="-1" dirty="0">
              <a:solidFill>
                <a:srgbClr val="343642"/>
              </a:solidFill>
              <a:latin typeface="Segoe UI"/>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En fonction de la plateforme native, les onglets sont positionnés en haut ou en bas de l’écran</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pic>
        <p:nvPicPr>
          <p:cNvPr id="4" name="Image 3">
            <a:extLst>
              <a:ext uri="{FF2B5EF4-FFF2-40B4-BE49-F238E27FC236}">
                <a16:creationId xmlns:a16="http://schemas.microsoft.com/office/drawing/2014/main" id="{BFF33ED8-CB99-4AAB-870B-E2AD18D2934C}"/>
              </a:ext>
            </a:extLst>
          </p:cNvPr>
          <p:cNvPicPr>
            <a:picLocks noChangeAspect="1"/>
          </p:cNvPicPr>
          <p:nvPr/>
        </p:nvPicPr>
        <p:blipFill>
          <a:blip r:embed="rId2"/>
          <a:stretch>
            <a:fillRect/>
          </a:stretch>
        </p:blipFill>
        <p:spPr>
          <a:xfrm>
            <a:off x="4631880" y="3670916"/>
            <a:ext cx="3810000" cy="2286000"/>
          </a:xfrm>
          <a:prstGeom prst="rect">
            <a:avLst/>
          </a:prstGeom>
        </p:spPr>
      </p:pic>
    </p:spTree>
    <p:extLst>
      <p:ext uri="{BB962C8B-B14F-4D97-AF65-F5344CB8AC3E}">
        <p14:creationId xmlns:p14="http://schemas.microsoft.com/office/powerpoint/2010/main" val="37213958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Rappels sur le pattern MVC</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862477" y="1964141"/>
            <a:ext cx="10715760" cy="368638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b="0" strike="noStrike" spc="-1" dirty="0">
                <a:solidFill>
                  <a:srgbClr val="343642"/>
                </a:solidFill>
                <a:latin typeface="Segoe UI"/>
              </a:rPr>
              <a:t>Le </a:t>
            </a:r>
            <a:r>
              <a:rPr lang="fr-FR" sz="2400" b="1" strike="noStrike" spc="-1" dirty="0">
                <a:solidFill>
                  <a:srgbClr val="343642"/>
                </a:solidFill>
                <a:latin typeface="Segoe UI"/>
              </a:rPr>
              <a:t>pattern MVC </a:t>
            </a:r>
            <a:r>
              <a:rPr lang="fr-FR" sz="2400" spc="-1" dirty="0">
                <a:solidFill>
                  <a:srgbClr val="343642"/>
                </a:solidFill>
                <a:latin typeface="Segoe UI"/>
              </a:rPr>
              <a:t>(</a:t>
            </a:r>
            <a:r>
              <a:rPr lang="fr-FR" sz="2400" b="0" strike="noStrike" spc="-1" dirty="0">
                <a:solidFill>
                  <a:srgbClr val="343642"/>
                </a:solidFill>
                <a:latin typeface="Segoe UI"/>
              </a:rPr>
              <a:t>Modèle Vue Contrôleur) permet de séparer le code source de la vue, du contrôleur et des services métier</a:t>
            </a:r>
          </a:p>
          <a:p>
            <a:pPr>
              <a:lnSpc>
                <a:spcPct val="115000"/>
              </a:lnSpc>
              <a:spcBef>
                <a:spcPts val="499"/>
              </a:spcBef>
              <a:spcAft>
                <a:spcPts val="1001"/>
              </a:spcAft>
            </a:pPr>
            <a:endParaRPr lang="fr-FR" sz="2400" b="0" strike="noStrike" spc="-1" dirty="0">
              <a:solidFill>
                <a:srgbClr val="343642"/>
              </a:solidFill>
              <a:latin typeface="Segoe UI"/>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Xamarin repose sur le fait que seul l’affichage (vue et contrôleur) doit être décliné sur les différentes plateformes</a:t>
            </a: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Le recours à ce type de pattern permet donc de séparer le code mutualisable du code spécifique</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10200862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types de page </a:t>
            </a:r>
            <a:r>
              <a:rPr lang="fr-FR" sz="4400" spc="-1" dirty="0" err="1">
                <a:solidFill>
                  <a:srgbClr val="348899"/>
                </a:solidFill>
                <a:latin typeface="Segoe UI Light"/>
              </a:rPr>
              <a:t>Xamarin.Forms</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179000" y="1522533"/>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La </a:t>
            </a:r>
            <a:r>
              <a:rPr lang="fr-FR" sz="2400" b="1" spc="-1" dirty="0" err="1">
                <a:solidFill>
                  <a:srgbClr val="343642"/>
                </a:solidFill>
                <a:latin typeface="Segoe UI"/>
              </a:rPr>
              <a:t>CarouselPage</a:t>
            </a:r>
            <a:r>
              <a:rPr lang="fr-FR" sz="2400" b="1" spc="-1" dirty="0">
                <a:solidFill>
                  <a:srgbClr val="343642"/>
                </a:solidFill>
                <a:latin typeface="Segoe UI"/>
              </a:rPr>
              <a:t> </a:t>
            </a:r>
            <a:r>
              <a:rPr lang="fr-FR" sz="2400" spc="-1" dirty="0">
                <a:solidFill>
                  <a:srgbClr val="343642"/>
                </a:solidFill>
                <a:latin typeface="Segoe UI"/>
              </a:rPr>
              <a:t>répond à un besoin très particulier qui est de faire défiler des images ou des écrans</a:t>
            </a:r>
            <a:endParaRPr lang="fr-FR" sz="2400" b="1" spc="-1" dirty="0">
              <a:solidFill>
                <a:srgbClr val="343642"/>
              </a:solidFill>
              <a:latin typeface="Segoe UI"/>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Cela peut être très utile pour afficher un tutoriel ou faire défiler des images en plein écran</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pic>
        <p:nvPicPr>
          <p:cNvPr id="3" name="Image 2">
            <a:extLst>
              <a:ext uri="{FF2B5EF4-FFF2-40B4-BE49-F238E27FC236}">
                <a16:creationId xmlns:a16="http://schemas.microsoft.com/office/drawing/2014/main" id="{3A0D66E1-63F2-4A0B-AEE8-FA684356BBEE}"/>
              </a:ext>
            </a:extLst>
          </p:cNvPr>
          <p:cNvPicPr>
            <a:picLocks noChangeAspect="1"/>
          </p:cNvPicPr>
          <p:nvPr/>
        </p:nvPicPr>
        <p:blipFill>
          <a:blip r:embed="rId2"/>
          <a:stretch>
            <a:fillRect/>
          </a:stretch>
        </p:blipFill>
        <p:spPr>
          <a:xfrm>
            <a:off x="4524304" y="3535792"/>
            <a:ext cx="4028026" cy="2416816"/>
          </a:xfrm>
          <a:prstGeom prst="rect">
            <a:avLst/>
          </a:prstGeom>
        </p:spPr>
      </p:pic>
    </p:spTree>
    <p:extLst>
      <p:ext uri="{BB962C8B-B14F-4D97-AF65-F5344CB8AC3E}">
        <p14:creationId xmlns:p14="http://schemas.microsoft.com/office/powerpoint/2010/main" val="2264735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types de page </a:t>
            </a:r>
            <a:r>
              <a:rPr lang="fr-FR" sz="4400" spc="-1" dirty="0" err="1">
                <a:solidFill>
                  <a:srgbClr val="348899"/>
                </a:solidFill>
                <a:latin typeface="Segoe UI Light"/>
              </a:rPr>
              <a:t>Xamarin.Forms</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044530" y="1846800"/>
            <a:ext cx="10715760" cy="363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Les différents types de page permettent de servir les besoins les plus courants pour développer une application mobile</a:t>
            </a:r>
            <a:endParaRPr lang="fr-FR" sz="2400" dirty="0">
              <a:solidFill>
                <a:srgbClr val="962D3E"/>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Leur mise en place est immédiate et ne requiert aucun développement ou paramétrage</a:t>
            </a:r>
          </a:p>
          <a:p>
            <a:pPr algn="ctr">
              <a:lnSpc>
                <a:spcPct val="115000"/>
              </a:lnSpc>
              <a:spcBef>
                <a:spcPts val="499"/>
              </a:spcBef>
              <a:spcAft>
                <a:spcPts val="1001"/>
              </a:spcAft>
            </a:pPr>
            <a:r>
              <a:rPr lang="fr-FR" sz="2400" dirty="0">
                <a:solidFill>
                  <a:srgbClr val="962D3E"/>
                </a:solidFill>
                <a:latin typeface="Segoe UI Light" panose="020B0502040204020203" pitchFamily="34" charset="0"/>
                <a:cs typeface="Segoe UI Light" panose="020B0502040204020203" pitchFamily="34" charset="0"/>
              </a:rPr>
              <a:t>Pour des besoins particuliers, il reste nécessaire de développer son propre type de page ou d’avoir recours à des vues natives</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18320202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a:t>
            </a:r>
            <a:r>
              <a:rPr lang="fr-FR" sz="4400" spc="-1" dirty="0" err="1">
                <a:solidFill>
                  <a:srgbClr val="348899"/>
                </a:solidFill>
                <a:latin typeface="Segoe UI Light"/>
              </a:rPr>
              <a:t>layouts</a:t>
            </a:r>
            <a:r>
              <a:rPr lang="fr-FR" sz="4400" spc="-1" dirty="0">
                <a:solidFill>
                  <a:srgbClr val="348899"/>
                </a:solidFill>
                <a:latin typeface="Segoe UI Light"/>
              </a:rPr>
              <a:t> simples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759420" y="1720716"/>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Les pages occupent tout l’écran et servent de base pour la vue : navigation, menu, </a:t>
            </a:r>
            <a:r>
              <a:rPr lang="fr-FR" sz="2400" spc="-1" dirty="0" err="1">
                <a:solidFill>
                  <a:srgbClr val="343642"/>
                </a:solidFill>
                <a:latin typeface="Segoe UI"/>
              </a:rPr>
              <a:t>carousel</a:t>
            </a:r>
            <a:endParaRPr lang="fr-FR" sz="2400" dirty="0">
              <a:solidFill>
                <a:srgbClr val="962D3E"/>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La mise en page des composants à l’intérieur de la vue est réalisée grâce à des </a:t>
            </a:r>
            <a:r>
              <a:rPr lang="fr-FR" sz="2400" dirty="0" err="1">
                <a:solidFill>
                  <a:srgbClr val="00899C"/>
                </a:solidFill>
                <a:latin typeface="Segoe UI Light" panose="020B0502040204020203" pitchFamily="34" charset="0"/>
                <a:cs typeface="Segoe UI Light" panose="020B0502040204020203" pitchFamily="34" charset="0"/>
              </a:rPr>
              <a:t>layouts</a:t>
            </a: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r>
              <a:rPr lang="fr-FR" sz="2400" dirty="0">
                <a:solidFill>
                  <a:srgbClr val="962D3E"/>
                </a:solidFill>
                <a:latin typeface="Segoe UI Light" panose="020B0502040204020203" pitchFamily="34" charset="0"/>
                <a:cs typeface="Segoe UI Light" panose="020B0502040204020203" pitchFamily="34" charset="0"/>
              </a:rPr>
              <a:t>Comme pour le développement natif, il existe plusieurs </a:t>
            </a:r>
            <a:r>
              <a:rPr lang="fr-FR" sz="2400" dirty="0" err="1">
                <a:solidFill>
                  <a:srgbClr val="962D3E"/>
                </a:solidFill>
                <a:latin typeface="Segoe UI Light" panose="020B0502040204020203" pitchFamily="34" charset="0"/>
                <a:cs typeface="Segoe UI Light" panose="020B0502040204020203" pitchFamily="34" charset="0"/>
              </a:rPr>
              <a:t>layouts</a:t>
            </a:r>
            <a:r>
              <a:rPr lang="fr-FR" sz="2400" dirty="0">
                <a:solidFill>
                  <a:srgbClr val="962D3E"/>
                </a:solidFill>
                <a:latin typeface="Segoe UI Light" panose="020B0502040204020203" pitchFamily="34" charset="0"/>
                <a:cs typeface="Segoe UI Light" panose="020B0502040204020203" pitchFamily="34" charset="0"/>
              </a:rPr>
              <a:t> différents (grilles, positions absolues, relatives, etc.) et il convient d’utiliser le bon </a:t>
            </a:r>
            <a:r>
              <a:rPr lang="fr-FR" sz="2400" dirty="0" err="1">
                <a:solidFill>
                  <a:srgbClr val="962D3E"/>
                </a:solidFill>
                <a:latin typeface="Segoe UI Light" panose="020B0502040204020203" pitchFamily="34" charset="0"/>
                <a:cs typeface="Segoe UI Light" panose="020B0502040204020203" pitchFamily="34" charset="0"/>
              </a:rPr>
              <a:t>layout</a:t>
            </a:r>
            <a:r>
              <a:rPr lang="fr-FR" sz="2400" dirty="0">
                <a:solidFill>
                  <a:srgbClr val="962D3E"/>
                </a:solidFill>
                <a:latin typeface="Segoe UI Light" panose="020B0502040204020203" pitchFamily="34" charset="0"/>
                <a:cs typeface="Segoe UI Light" panose="020B0502040204020203" pitchFamily="34" charset="0"/>
              </a:rPr>
              <a:t> pour le bon besoin, et de ne pas s’acharner à utiliser toujours le même, détourné de son utilisation première</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32332200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a:t>
            </a:r>
            <a:r>
              <a:rPr lang="fr-FR" sz="4400" spc="-1" dirty="0" err="1">
                <a:solidFill>
                  <a:srgbClr val="348899"/>
                </a:solidFill>
                <a:latin typeface="Segoe UI Light"/>
              </a:rPr>
              <a:t>layouts</a:t>
            </a:r>
            <a:r>
              <a:rPr lang="fr-FR" sz="4400" spc="-1" dirty="0">
                <a:solidFill>
                  <a:srgbClr val="348899"/>
                </a:solidFill>
                <a:latin typeface="Segoe UI Light"/>
              </a:rPr>
              <a:t> simples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pic>
        <p:nvPicPr>
          <p:cNvPr id="7170" name="Picture 2" descr="Xamarin.Forms Layout Types">
            <a:extLst>
              <a:ext uri="{FF2B5EF4-FFF2-40B4-BE49-F238E27FC236}">
                <a16:creationId xmlns:a16="http://schemas.microsoft.com/office/drawing/2014/main" id="{24180232-EB90-46C9-AD21-65E2AED68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0" y="1609725"/>
            <a:ext cx="552450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9357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a:t>
            </a:r>
            <a:r>
              <a:rPr lang="fr-FR" sz="4400" spc="-1" dirty="0" err="1">
                <a:solidFill>
                  <a:srgbClr val="348899"/>
                </a:solidFill>
                <a:latin typeface="Segoe UI Light"/>
              </a:rPr>
              <a:t>layouts</a:t>
            </a:r>
            <a:r>
              <a:rPr lang="fr-FR" sz="4400" spc="-1" dirty="0">
                <a:solidFill>
                  <a:srgbClr val="348899"/>
                </a:solidFill>
                <a:latin typeface="Segoe UI Light"/>
              </a:rPr>
              <a:t> simples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179000" y="233928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5000"/>
              </a:lnSpc>
              <a:spcBef>
                <a:spcPts val="499"/>
              </a:spcBef>
              <a:spcAft>
                <a:spcPts val="1001"/>
              </a:spcAft>
            </a:pPr>
            <a:r>
              <a:rPr lang="fr-FR" sz="2400" spc="-1" dirty="0">
                <a:solidFill>
                  <a:srgbClr val="343642"/>
                </a:solidFill>
                <a:latin typeface="Segoe UI"/>
              </a:rPr>
              <a:t>Il existe deux types de </a:t>
            </a:r>
            <a:r>
              <a:rPr lang="fr-FR" sz="2400" b="1" spc="-1" dirty="0" err="1">
                <a:solidFill>
                  <a:srgbClr val="343642"/>
                </a:solidFill>
                <a:latin typeface="Segoe UI"/>
              </a:rPr>
              <a:t>layouts</a:t>
            </a:r>
            <a:r>
              <a:rPr lang="fr-FR" sz="2400" spc="-1" dirty="0">
                <a:solidFill>
                  <a:srgbClr val="343642"/>
                </a:solidFill>
                <a:latin typeface="Segoe UI"/>
              </a:rPr>
              <a:t> : ceux qui ne peuvent contenir qu’un enfant, et ceux qui peuvent contenir un nombre illimité d’enfants</a:t>
            </a:r>
          </a:p>
          <a:p>
            <a:pPr algn="ctr">
              <a:lnSpc>
                <a:spcPct val="115000"/>
              </a:lnSpc>
              <a:spcBef>
                <a:spcPts val="499"/>
              </a:spcBef>
              <a:spcAft>
                <a:spcPts val="1001"/>
              </a:spcAft>
            </a:pPr>
            <a:endParaRPr lang="fr-FR" sz="2400" spc="-1" dirty="0">
              <a:solidFill>
                <a:srgbClr val="343642"/>
              </a:solidFill>
              <a:latin typeface="Segoe UI"/>
              <a:cs typeface="Segoe UI Light" panose="020B0502040204020203" pitchFamily="34" charset="0"/>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Pour les premiers, il s’agit généralement d’un </a:t>
            </a:r>
            <a:r>
              <a:rPr lang="fr-FR" sz="2400" b="1" dirty="0">
                <a:solidFill>
                  <a:srgbClr val="00899C"/>
                </a:solidFill>
                <a:latin typeface="Segoe UI Light" panose="020B0502040204020203" pitchFamily="34" charset="0"/>
                <a:cs typeface="Segoe UI Light" panose="020B0502040204020203" pitchFamily="34" charset="0"/>
              </a:rPr>
              <a:t>super-</a:t>
            </a:r>
            <a:r>
              <a:rPr lang="fr-FR" sz="2400" b="1" dirty="0" err="1">
                <a:solidFill>
                  <a:srgbClr val="00899C"/>
                </a:solidFill>
                <a:latin typeface="Segoe UI Light" panose="020B0502040204020203" pitchFamily="34" charset="0"/>
                <a:cs typeface="Segoe UI Light" panose="020B0502040204020203" pitchFamily="34" charset="0"/>
              </a:rPr>
              <a:t>layout</a:t>
            </a:r>
            <a:r>
              <a:rPr lang="fr-FR" sz="2400" dirty="0">
                <a:solidFill>
                  <a:srgbClr val="00899C"/>
                </a:solidFill>
                <a:latin typeface="Segoe UI Light" panose="020B0502040204020203" pitchFamily="34" charset="0"/>
                <a:cs typeface="Segoe UI Light" panose="020B0502040204020203" pitchFamily="34" charset="0"/>
              </a:rPr>
              <a:t> qui a pour objectif de contenir un </a:t>
            </a:r>
            <a:r>
              <a:rPr lang="fr-FR" sz="2400" b="1" dirty="0" err="1">
                <a:solidFill>
                  <a:srgbClr val="00899C"/>
                </a:solidFill>
                <a:latin typeface="Segoe UI Light" panose="020B0502040204020203" pitchFamily="34" charset="0"/>
                <a:cs typeface="Segoe UI Light" panose="020B0502040204020203" pitchFamily="34" charset="0"/>
              </a:rPr>
              <a:t>layout</a:t>
            </a:r>
            <a:r>
              <a:rPr lang="fr-FR" sz="2400" dirty="0">
                <a:solidFill>
                  <a:srgbClr val="00899C"/>
                </a:solidFill>
                <a:latin typeface="Segoe UI Light" panose="020B0502040204020203" pitchFamily="34" charset="0"/>
                <a:cs typeface="Segoe UI Light" panose="020B0502040204020203" pitchFamily="34" charset="0"/>
              </a:rPr>
              <a:t> possédant plusieurs enfants</a:t>
            </a:r>
          </a:p>
          <a:p>
            <a:pPr algn="ctr">
              <a:lnSpc>
                <a:spcPct val="115000"/>
              </a:lnSpc>
              <a:spcBef>
                <a:spcPts val="499"/>
              </a:spcBef>
              <a:spcAft>
                <a:spcPts val="1001"/>
              </a:spcAft>
            </a:pPr>
            <a:endParaRPr lang="fr-FR" sz="2400" dirty="0">
              <a:solidFill>
                <a:srgbClr val="962D3E"/>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26149752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a:t>
            </a:r>
            <a:r>
              <a:rPr lang="fr-FR" sz="4400" spc="-1" dirty="0" err="1">
                <a:solidFill>
                  <a:srgbClr val="348899"/>
                </a:solidFill>
                <a:latin typeface="Segoe UI Light"/>
              </a:rPr>
              <a:t>layouts</a:t>
            </a:r>
            <a:r>
              <a:rPr lang="fr-FR" sz="4400" spc="-1" dirty="0">
                <a:solidFill>
                  <a:srgbClr val="348899"/>
                </a:solidFill>
                <a:latin typeface="Segoe UI Light"/>
              </a:rPr>
              <a:t> simples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883165" y="1666927"/>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Les </a:t>
            </a:r>
            <a:r>
              <a:rPr lang="fr-FR" sz="2400" spc="-1" dirty="0" err="1">
                <a:solidFill>
                  <a:srgbClr val="343642"/>
                </a:solidFill>
                <a:latin typeface="Segoe UI"/>
              </a:rPr>
              <a:t>layouts</a:t>
            </a:r>
            <a:r>
              <a:rPr lang="fr-FR" sz="2400" spc="-1" dirty="0">
                <a:solidFill>
                  <a:srgbClr val="343642"/>
                </a:solidFill>
                <a:latin typeface="Segoe UI"/>
              </a:rPr>
              <a:t> </a:t>
            </a:r>
            <a:r>
              <a:rPr lang="fr-FR" sz="2400" b="1" spc="-1" dirty="0" err="1">
                <a:solidFill>
                  <a:srgbClr val="343642"/>
                </a:solidFill>
                <a:latin typeface="Segoe UI"/>
              </a:rPr>
              <a:t>ContentView</a:t>
            </a:r>
            <a:r>
              <a:rPr lang="fr-FR" sz="2400" spc="-1" dirty="0">
                <a:solidFill>
                  <a:srgbClr val="343642"/>
                </a:solidFill>
                <a:latin typeface="Segoe UI"/>
              </a:rPr>
              <a:t> et </a:t>
            </a:r>
            <a:r>
              <a:rPr lang="fr-FR" sz="2400" b="1" spc="-1" dirty="0">
                <a:solidFill>
                  <a:srgbClr val="343642"/>
                </a:solidFill>
                <a:latin typeface="Segoe UI"/>
              </a:rPr>
              <a:t>Frame</a:t>
            </a:r>
            <a:r>
              <a:rPr lang="fr-FR" sz="2400" spc="-1" dirty="0">
                <a:solidFill>
                  <a:srgbClr val="343642"/>
                </a:solidFill>
                <a:latin typeface="Segoe UI"/>
              </a:rPr>
              <a:t> ne peuvent contenir qu’un seul enfant. Dans le cas de Frame, un cadre est dessiné autour du </a:t>
            </a:r>
            <a:r>
              <a:rPr lang="fr-FR" sz="2400" spc="-1" dirty="0" err="1">
                <a:solidFill>
                  <a:srgbClr val="343642"/>
                </a:solidFill>
                <a:latin typeface="Segoe UI"/>
              </a:rPr>
              <a:t>layout</a:t>
            </a:r>
            <a:r>
              <a:rPr lang="fr-FR" sz="2400" spc="-1" dirty="0">
                <a:solidFill>
                  <a:srgbClr val="343642"/>
                </a:solidFill>
                <a:latin typeface="Segoe UI"/>
              </a:rPr>
              <a:t>.</a:t>
            </a:r>
            <a:endParaRPr lang="fr-FR" sz="2400" dirty="0">
              <a:solidFill>
                <a:srgbClr val="962D3E"/>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pic>
        <p:nvPicPr>
          <p:cNvPr id="8194" name="Picture 2" descr="ContentView Example">
            <a:extLst>
              <a:ext uri="{FF2B5EF4-FFF2-40B4-BE49-F238E27FC236}">
                <a16:creationId xmlns:a16="http://schemas.microsoft.com/office/drawing/2014/main" id="{8DE61EB7-605B-4C3A-8C0D-D5A22AA0C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548" y="2743200"/>
            <a:ext cx="4399412" cy="263964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Frame Example">
            <a:extLst>
              <a:ext uri="{FF2B5EF4-FFF2-40B4-BE49-F238E27FC236}">
                <a16:creationId xmlns:a16="http://schemas.microsoft.com/office/drawing/2014/main" id="{3F131CE8-A8A5-4304-BCDC-A323F799E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7723" y="2743199"/>
            <a:ext cx="4399412" cy="263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8912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a:t>
            </a:r>
            <a:r>
              <a:rPr lang="fr-FR" sz="4400" spc="-1" dirty="0" err="1">
                <a:solidFill>
                  <a:srgbClr val="348899"/>
                </a:solidFill>
                <a:latin typeface="Segoe UI Light"/>
              </a:rPr>
              <a:t>layouts</a:t>
            </a:r>
            <a:r>
              <a:rPr lang="fr-FR" sz="4400" spc="-1" dirty="0">
                <a:solidFill>
                  <a:srgbClr val="348899"/>
                </a:solidFill>
                <a:latin typeface="Segoe UI Light"/>
              </a:rPr>
              <a:t> simples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179000" y="1344982"/>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5000"/>
              </a:lnSpc>
              <a:spcBef>
                <a:spcPts val="499"/>
              </a:spcBef>
              <a:spcAft>
                <a:spcPts val="1001"/>
              </a:spcAft>
            </a:pPr>
            <a:r>
              <a:rPr lang="fr-FR" sz="2400" spc="-1" dirty="0">
                <a:solidFill>
                  <a:srgbClr val="343642"/>
                </a:solidFill>
                <a:latin typeface="Segoe UI"/>
              </a:rPr>
              <a:t>Le </a:t>
            </a:r>
            <a:r>
              <a:rPr lang="fr-FR" sz="2400" spc="-1" dirty="0" err="1">
                <a:solidFill>
                  <a:srgbClr val="343642"/>
                </a:solidFill>
                <a:latin typeface="Segoe UI"/>
              </a:rPr>
              <a:t>layout</a:t>
            </a:r>
            <a:r>
              <a:rPr lang="fr-FR" sz="2400" spc="-1" dirty="0">
                <a:solidFill>
                  <a:srgbClr val="343642"/>
                </a:solidFill>
                <a:latin typeface="Segoe UI"/>
              </a:rPr>
              <a:t> </a:t>
            </a:r>
            <a:r>
              <a:rPr lang="fr-FR" sz="2400" b="1" spc="-1" dirty="0" err="1">
                <a:solidFill>
                  <a:srgbClr val="343642"/>
                </a:solidFill>
                <a:latin typeface="Segoe UI"/>
              </a:rPr>
              <a:t>ScrollView</a:t>
            </a:r>
            <a:r>
              <a:rPr lang="fr-FR" sz="2400" spc="-1" dirty="0">
                <a:solidFill>
                  <a:srgbClr val="343642"/>
                </a:solidFill>
                <a:latin typeface="Segoe UI"/>
              </a:rPr>
              <a:t> contient également un seul enfant (généralement un autre type de </a:t>
            </a:r>
            <a:r>
              <a:rPr lang="fr-FR" sz="2400" spc="-1" dirty="0" err="1">
                <a:solidFill>
                  <a:srgbClr val="343642"/>
                </a:solidFill>
                <a:latin typeface="Segoe UI"/>
              </a:rPr>
              <a:t>layout</a:t>
            </a:r>
            <a:r>
              <a:rPr lang="fr-FR" sz="2400" spc="-1" dirty="0">
                <a:solidFill>
                  <a:srgbClr val="343642"/>
                </a:solidFill>
                <a:latin typeface="Segoe UI"/>
              </a:rPr>
              <a:t>) mais est capable de faire défiler son contenu (verticalement comme horizontalement) si celui-ci est plus haut ou plus large que l’écran</a:t>
            </a:r>
            <a:endParaRPr lang="fr-FR" sz="2400" dirty="0">
              <a:solidFill>
                <a:srgbClr val="962D3E"/>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pic>
        <p:nvPicPr>
          <p:cNvPr id="9218" name="Picture 2" descr="ScrollView Example">
            <a:extLst>
              <a:ext uri="{FF2B5EF4-FFF2-40B4-BE49-F238E27FC236}">
                <a16:creationId xmlns:a16="http://schemas.microsoft.com/office/drawing/2014/main" id="{C727AB62-B959-46BF-8781-D879B14A1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300" y="3483404"/>
            <a:ext cx="3810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4730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StackLayout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179000" y="1344982"/>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 </a:t>
            </a:r>
            <a:r>
              <a:rPr lang="fr-FR" sz="2400" spc="-1" dirty="0" err="1">
                <a:solidFill>
                  <a:srgbClr val="343642"/>
                </a:solidFill>
                <a:latin typeface="Segoe UI"/>
              </a:rPr>
              <a:t>layout</a:t>
            </a:r>
            <a:r>
              <a:rPr lang="fr-FR" sz="2400" spc="-1" dirty="0">
                <a:solidFill>
                  <a:srgbClr val="343642"/>
                </a:solidFill>
                <a:latin typeface="Segoe UI"/>
              </a:rPr>
              <a:t> </a:t>
            </a:r>
            <a:r>
              <a:rPr lang="fr-FR" sz="2400" b="1" spc="-1" dirty="0" err="1">
                <a:solidFill>
                  <a:srgbClr val="343642"/>
                </a:solidFill>
                <a:latin typeface="Segoe UI"/>
              </a:rPr>
              <a:t>StackLayout</a:t>
            </a:r>
            <a:r>
              <a:rPr lang="fr-FR" sz="2400" spc="-1" dirty="0">
                <a:solidFill>
                  <a:srgbClr val="343642"/>
                </a:solidFill>
                <a:latin typeface="Segoe UI"/>
              </a:rPr>
              <a:t> est l’un des plus utilisés. Il permet de mettre les composants enfants les uns à côté des autres ou les uns en dessous des autres.</a:t>
            </a: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pic>
        <p:nvPicPr>
          <p:cNvPr id="3" name="Image 2">
            <a:extLst>
              <a:ext uri="{FF2B5EF4-FFF2-40B4-BE49-F238E27FC236}">
                <a16:creationId xmlns:a16="http://schemas.microsoft.com/office/drawing/2014/main" id="{41DABC8E-887A-416C-BE93-C2E151AA3E60}"/>
              </a:ext>
            </a:extLst>
          </p:cNvPr>
          <p:cNvPicPr>
            <a:picLocks noChangeAspect="1"/>
          </p:cNvPicPr>
          <p:nvPr/>
        </p:nvPicPr>
        <p:blipFill>
          <a:blip r:embed="rId2"/>
          <a:stretch>
            <a:fillRect/>
          </a:stretch>
        </p:blipFill>
        <p:spPr>
          <a:xfrm>
            <a:off x="2842747" y="2361515"/>
            <a:ext cx="6339396" cy="3803638"/>
          </a:xfrm>
          <a:prstGeom prst="rect">
            <a:avLst/>
          </a:prstGeom>
        </p:spPr>
      </p:pic>
    </p:spTree>
    <p:extLst>
      <p:ext uri="{BB962C8B-B14F-4D97-AF65-F5344CB8AC3E}">
        <p14:creationId xmlns:p14="http://schemas.microsoft.com/office/powerpoint/2010/main" val="17464978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StackLayout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179000" y="1344982"/>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L’attribut </a:t>
            </a:r>
            <a:r>
              <a:rPr lang="fr-FR" sz="2400" b="1" spc="-1" dirty="0">
                <a:solidFill>
                  <a:srgbClr val="343642"/>
                </a:solidFill>
                <a:latin typeface="Segoe UI"/>
              </a:rPr>
              <a:t>Orientation</a:t>
            </a:r>
            <a:r>
              <a:rPr lang="fr-FR" sz="2400" spc="-1" dirty="0">
                <a:solidFill>
                  <a:srgbClr val="343642"/>
                </a:solidFill>
                <a:latin typeface="Segoe UI"/>
              </a:rPr>
              <a:t>, associé aux valeurs </a:t>
            </a:r>
            <a:r>
              <a:rPr lang="fr-FR" sz="2400" b="1" spc="-1" dirty="0">
                <a:solidFill>
                  <a:srgbClr val="343642"/>
                </a:solidFill>
                <a:latin typeface="Segoe UI"/>
              </a:rPr>
              <a:t>horizontal</a:t>
            </a:r>
            <a:r>
              <a:rPr lang="fr-FR" sz="2400" spc="-1" dirty="0">
                <a:solidFill>
                  <a:srgbClr val="343642"/>
                </a:solidFill>
                <a:latin typeface="Segoe UI"/>
              </a:rPr>
              <a:t> et </a:t>
            </a:r>
            <a:r>
              <a:rPr lang="fr-FR" sz="2400" b="1" spc="-1" dirty="0">
                <a:solidFill>
                  <a:srgbClr val="343642"/>
                </a:solidFill>
                <a:latin typeface="Segoe UI"/>
              </a:rPr>
              <a:t>vertical</a:t>
            </a:r>
            <a:r>
              <a:rPr lang="fr-FR" sz="2400" spc="-1" dirty="0">
                <a:solidFill>
                  <a:srgbClr val="343642"/>
                </a:solidFill>
                <a:latin typeface="Segoe UI"/>
              </a:rPr>
              <a:t>, permet de préciser si les éléments seront positionnés à côté les uns des autres ou les uns au-dessus des autres.</a:t>
            </a: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ACE036E1-854B-461B-BB14-43407A1A7CA8}"/>
              </a:ext>
            </a:extLst>
          </p:cNvPr>
          <p:cNvSpPr/>
          <p:nvPr/>
        </p:nvSpPr>
        <p:spPr>
          <a:xfrm>
            <a:off x="1112208" y="2972592"/>
            <a:ext cx="10849343" cy="2585323"/>
          </a:xfrm>
          <a:prstGeom prst="rect">
            <a:avLst/>
          </a:prstGeom>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Orientation</a:t>
            </a:r>
            <a:r>
              <a:rPr lang="fr-FR" dirty="0">
                <a:solidFill>
                  <a:srgbClr val="0000FF"/>
                </a:solidFill>
                <a:latin typeface="Consolas" panose="020B0609020204030204" pitchFamily="49" charset="0"/>
              </a:rPr>
              <a:t>="Horizontal"&gt;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="Horizontal </a:t>
            </a:r>
            <a:r>
              <a:rPr lang="en-US" dirty="0" err="1">
                <a:solidFill>
                  <a:srgbClr val="0000FF"/>
                </a:solidFill>
                <a:latin typeface="Consolas" panose="020B0609020204030204" pitchFamily="49" charset="0"/>
              </a:rPr>
              <a:t>StackLayout</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="Red"/&gt;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="Horizontal </a:t>
            </a:r>
            <a:r>
              <a:rPr lang="en-US" dirty="0" err="1">
                <a:solidFill>
                  <a:srgbClr val="0000FF"/>
                </a:solidFill>
                <a:latin typeface="Consolas" panose="020B0609020204030204" pitchFamily="49" charset="0"/>
              </a:rPr>
              <a:t>StackLayout</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="Green"/&gt;</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p>
          <a:p>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Orientation</a:t>
            </a:r>
            <a:r>
              <a:rPr lang="fr-FR" dirty="0">
                <a:solidFill>
                  <a:srgbClr val="0000FF"/>
                </a:solidFill>
                <a:latin typeface="Consolas" panose="020B0609020204030204" pitchFamily="49" charset="0"/>
              </a:rPr>
              <a:t>="Vertical"&gt;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="Horizontal </a:t>
            </a:r>
            <a:r>
              <a:rPr lang="en-US" dirty="0" err="1">
                <a:solidFill>
                  <a:srgbClr val="0000FF"/>
                </a:solidFill>
                <a:latin typeface="Consolas" panose="020B0609020204030204" pitchFamily="49" charset="0"/>
              </a:rPr>
              <a:t>StackLayout</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="Purple"/&gt;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="Horizontal </a:t>
            </a:r>
            <a:r>
              <a:rPr lang="en-US" dirty="0" err="1">
                <a:solidFill>
                  <a:srgbClr val="0000FF"/>
                </a:solidFill>
                <a:latin typeface="Consolas" panose="020B0609020204030204" pitchFamily="49" charset="0"/>
              </a:rPr>
              <a:t>StackLayout</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="Gray"/&gt;</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39363010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StackLayout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179000" y="1344982"/>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ACE036E1-854B-461B-BB14-43407A1A7CA8}"/>
              </a:ext>
            </a:extLst>
          </p:cNvPr>
          <p:cNvSpPr/>
          <p:nvPr/>
        </p:nvSpPr>
        <p:spPr>
          <a:xfrm>
            <a:off x="1112208" y="1525529"/>
            <a:ext cx="10849343" cy="1200329"/>
          </a:xfrm>
          <a:prstGeom prst="rect">
            <a:avLst/>
          </a:prstGeom>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Orientation</a:t>
            </a:r>
            <a:r>
              <a:rPr lang="fr-FR" dirty="0">
                <a:solidFill>
                  <a:srgbClr val="0000FF"/>
                </a:solidFill>
                <a:latin typeface="Consolas" panose="020B0609020204030204" pitchFamily="49" charset="0"/>
              </a:rPr>
              <a:t>="Horizontal"&gt;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="Horizontal </a:t>
            </a:r>
            <a:r>
              <a:rPr lang="en-US" dirty="0" err="1">
                <a:solidFill>
                  <a:srgbClr val="0000FF"/>
                </a:solidFill>
                <a:latin typeface="Consolas" panose="020B0609020204030204" pitchFamily="49" charset="0"/>
              </a:rPr>
              <a:t>StackLayout</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="Red"/&gt;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="Horizontal </a:t>
            </a:r>
            <a:r>
              <a:rPr lang="en-US" dirty="0" err="1">
                <a:solidFill>
                  <a:srgbClr val="0000FF"/>
                </a:solidFill>
                <a:latin typeface="Consolas" panose="020B0609020204030204" pitchFamily="49" charset="0"/>
              </a:rPr>
              <a:t>StackLayout</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="Green"/&gt;</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p>
        </p:txBody>
      </p:sp>
      <p:pic>
        <p:nvPicPr>
          <p:cNvPr id="3" name="Image 2">
            <a:extLst>
              <a:ext uri="{FF2B5EF4-FFF2-40B4-BE49-F238E27FC236}">
                <a16:creationId xmlns:a16="http://schemas.microsoft.com/office/drawing/2014/main" id="{512C7BB9-C6D6-4617-93FC-606419532344}"/>
              </a:ext>
            </a:extLst>
          </p:cNvPr>
          <p:cNvPicPr>
            <a:picLocks noChangeAspect="1"/>
          </p:cNvPicPr>
          <p:nvPr/>
        </p:nvPicPr>
        <p:blipFill>
          <a:blip r:embed="rId2"/>
          <a:stretch>
            <a:fillRect/>
          </a:stretch>
        </p:blipFill>
        <p:spPr>
          <a:xfrm>
            <a:off x="5085657" y="2725858"/>
            <a:ext cx="2063285" cy="3418195"/>
          </a:xfrm>
          <a:prstGeom prst="rect">
            <a:avLst/>
          </a:prstGeom>
        </p:spPr>
      </p:pic>
    </p:spTree>
    <p:extLst>
      <p:ext uri="{BB962C8B-B14F-4D97-AF65-F5344CB8AC3E}">
        <p14:creationId xmlns:p14="http://schemas.microsoft.com/office/powerpoint/2010/main" val="37290457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Rappels sur le pattern MVC</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5" name="Rectangle 4">
            <a:extLst>
              <a:ext uri="{FF2B5EF4-FFF2-40B4-BE49-F238E27FC236}">
                <a16:creationId xmlns:a16="http://schemas.microsoft.com/office/drawing/2014/main" id="{537F9A7C-DF9A-49A6-A915-6C639A2D4FA5}"/>
              </a:ext>
            </a:extLst>
          </p:cNvPr>
          <p:cNvSpPr/>
          <p:nvPr/>
        </p:nvSpPr>
        <p:spPr>
          <a:xfrm>
            <a:off x="3709552" y="1433553"/>
            <a:ext cx="4760193" cy="826495"/>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Vue</a:t>
            </a:r>
          </a:p>
        </p:txBody>
      </p:sp>
      <p:sp>
        <p:nvSpPr>
          <p:cNvPr id="6" name="Rectangle 5">
            <a:extLst>
              <a:ext uri="{FF2B5EF4-FFF2-40B4-BE49-F238E27FC236}">
                <a16:creationId xmlns:a16="http://schemas.microsoft.com/office/drawing/2014/main" id="{FE924007-8BCE-4FDF-A283-D79C80C906FB}"/>
              </a:ext>
            </a:extLst>
          </p:cNvPr>
          <p:cNvSpPr/>
          <p:nvPr/>
        </p:nvSpPr>
        <p:spPr>
          <a:xfrm>
            <a:off x="3709553" y="4680687"/>
            <a:ext cx="4760193" cy="826495"/>
          </a:xfrm>
          <a:prstGeom prst="rect">
            <a:avLst/>
          </a:prstGeom>
          <a:solidFill>
            <a:srgbClr val="959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Modèle/Service</a:t>
            </a:r>
          </a:p>
        </p:txBody>
      </p:sp>
      <p:sp>
        <p:nvSpPr>
          <p:cNvPr id="7" name="Rectangle 6">
            <a:extLst>
              <a:ext uri="{FF2B5EF4-FFF2-40B4-BE49-F238E27FC236}">
                <a16:creationId xmlns:a16="http://schemas.microsoft.com/office/drawing/2014/main" id="{84BD91CB-718A-4823-9ED4-5F984F7333CC}"/>
              </a:ext>
            </a:extLst>
          </p:cNvPr>
          <p:cNvSpPr/>
          <p:nvPr/>
        </p:nvSpPr>
        <p:spPr>
          <a:xfrm>
            <a:off x="3709554" y="3057120"/>
            <a:ext cx="4760193" cy="826495"/>
          </a:xfrm>
          <a:prstGeom prst="rect">
            <a:avLst/>
          </a:prstGeom>
          <a:solidFill>
            <a:srgbClr val="F4E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Contrôleur</a:t>
            </a:r>
          </a:p>
        </p:txBody>
      </p:sp>
      <p:cxnSp>
        <p:nvCxnSpPr>
          <p:cNvPr id="8" name="Connecteur : en angle 7">
            <a:extLst>
              <a:ext uri="{FF2B5EF4-FFF2-40B4-BE49-F238E27FC236}">
                <a16:creationId xmlns:a16="http://schemas.microsoft.com/office/drawing/2014/main" id="{E9CF063B-86C9-43EF-A278-636066D7CC1A}"/>
              </a:ext>
            </a:extLst>
          </p:cNvPr>
          <p:cNvCxnSpPr>
            <a:cxnSpLocks/>
            <a:stCxn id="5" idx="2"/>
            <a:endCxn id="7" idx="0"/>
          </p:cNvCxnSpPr>
          <p:nvPr/>
        </p:nvCxnSpPr>
        <p:spPr>
          <a:xfrm rot="16200000" flipH="1">
            <a:off x="5691114" y="2658583"/>
            <a:ext cx="797072" cy="2"/>
          </a:xfrm>
          <a:prstGeom prst="bentConnector3">
            <a:avLst/>
          </a:prstGeom>
          <a:ln w="571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Connecteur : en angle 14">
            <a:extLst>
              <a:ext uri="{FF2B5EF4-FFF2-40B4-BE49-F238E27FC236}">
                <a16:creationId xmlns:a16="http://schemas.microsoft.com/office/drawing/2014/main" id="{50BD3462-DB92-4939-B84C-C99A54790434}"/>
              </a:ext>
            </a:extLst>
          </p:cNvPr>
          <p:cNvCxnSpPr>
            <a:cxnSpLocks/>
            <a:stCxn id="7" idx="2"/>
            <a:endCxn id="6" idx="0"/>
          </p:cNvCxnSpPr>
          <p:nvPr/>
        </p:nvCxnSpPr>
        <p:spPr>
          <a:xfrm rot="5400000">
            <a:off x="5691115" y="4282151"/>
            <a:ext cx="797072" cy="1"/>
          </a:xfrm>
          <a:prstGeom prst="bentConnector3">
            <a:avLst/>
          </a:prstGeom>
          <a:ln w="571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8" name="Rectangle 17">
            <a:extLst>
              <a:ext uri="{FF2B5EF4-FFF2-40B4-BE49-F238E27FC236}">
                <a16:creationId xmlns:a16="http://schemas.microsoft.com/office/drawing/2014/main" id="{7FFBA213-EDA2-44CB-9C23-DBC9EE41A970}"/>
              </a:ext>
            </a:extLst>
          </p:cNvPr>
          <p:cNvSpPr/>
          <p:nvPr/>
        </p:nvSpPr>
        <p:spPr>
          <a:xfrm>
            <a:off x="3542357" y="4267440"/>
            <a:ext cx="5122243" cy="1751620"/>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chemeClr val="tx1"/>
                </a:solidFill>
                <a:effectLst/>
                <a:uLnTx/>
                <a:uFillTx/>
                <a:latin typeface="Calibri" panose="020F0502020204030204"/>
                <a:ea typeface="+mn-ea"/>
                <a:cs typeface="+mn-cs"/>
              </a:rPr>
              <a:t>Code mutualisable avec MVC</a:t>
            </a:r>
          </a:p>
        </p:txBody>
      </p:sp>
    </p:spTree>
    <p:extLst>
      <p:ext uri="{BB962C8B-B14F-4D97-AF65-F5344CB8AC3E}">
        <p14:creationId xmlns:p14="http://schemas.microsoft.com/office/powerpoint/2010/main" val="39894828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StackLayout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179000" y="1344982"/>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ACE036E1-854B-461B-BB14-43407A1A7CA8}"/>
              </a:ext>
            </a:extLst>
          </p:cNvPr>
          <p:cNvSpPr/>
          <p:nvPr/>
        </p:nvSpPr>
        <p:spPr>
          <a:xfrm>
            <a:off x="1112208" y="1525529"/>
            <a:ext cx="10849343" cy="1200329"/>
          </a:xfrm>
          <a:prstGeom prst="rect">
            <a:avLst/>
          </a:prstGeom>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Orientation</a:t>
            </a:r>
            <a:r>
              <a:rPr lang="fr-FR" dirty="0">
                <a:solidFill>
                  <a:srgbClr val="0000FF"/>
                </a:solidFill>
                <a:latin typeface="Consolas" panose="020B0609020204030204" pitchFamily="49" charset="0"/>
              </a:rPr>
              <a:t>="Vertical"&gt;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="Horizontal </a:t>
            </a:r>
            <a:r>
              <a:rPr lang="en-US" dirty="0" err="1">
                <a:solidFill>
                  <a:srgbClr val="0000FF"/>
                </a:solidFill>
                <a:latin typeface="Consolas" panose="020B0609020204030204" pitchFamily="49" charset="0"/>
              </a:rPr>
              <a:t>StackLayout</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="Purple"/&gt;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="Horizontal </a:t>
            </a:r>
            <a:r>
              <a:rPr lang="en-US" dirty="0" err="1">
                <a:solidFill>
                  <a:srgbClr val="0000FF"/>
                </a:solidFill>
                <a:latin typeface="Consolas" panose="020B0609020204030204" pitchFamily="49" charset="0"/>
              </a:rPr>
              <a:t>StackLayout</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="Gray"/&gt;</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p>
        </p:txBody>
      </p:sp>
      <p:pic>
        <p:nvPicPr>
          <p:cNvPr id="4" name="Image 3">
            <a:extLst>
              <a:ext uri="{FF2B5EF4-FFF2-40B4-BE49-F238E27FC236}">
                <a16:creationId xmlns:a16="http://schemas.microsoft.com/office/drawing/2014/main" id="{305FFE71-A6F4-491B-92BB-A1AA590528FB}"/>
              </a:ext>
            </a:extLst>
          </p:cNvPr>
          <p:cNvPicPr>
            <a:picLocks noChangeAspect="1"/>
          </p:cNvPicPr>
          <p:nvPr/>
        </p:nvPicPr>
        <p:blipFill>
          <a:blip r:embed="rId2"/>
          <a:stretch>
            <a:fillRect/>
          </a:stretch>
        </p:blipFill>
        <p:spPr>
          <a:xfrm>
            <a:off x="5040096" y="2555302"/>
            <a:ext cx="2154407" cy="3567133"/>
          </a:xfrm>
          <a:prstGeom prst="rect">
            <a:avLst/>
          </a:prstGeom>
        </p:spPr>
      </p:pic>
    </p:spTree>
    <p:extLst>
      <p:ext uri="{BB962C8B-B14F-4D97-AF65-F5344CB8AC3E}">
        <p14:creationId xmlns:p14="http://schemas.microsoft.com/office/powerpoint/2010/main" val="17607615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StackLayout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178999" y="1439111"/>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Il est bien sûr possible de combiner des </a:t>
            </a:r>
            <a:r>
              <a:rPr lang="fr-FR" sz="2400" spc="-1" dirty="0" err="1">
                <a:solidFill>
                  <a:srgbClr val="343642"/>
                </a:solidFill>
                <a:latin typeface="Segoe UI"/>
              </a:rPr>
              <a:t>StackLayout</a:t>
            </a:r>
            <a:r>
              <a:rPr lang="fr-FR" sz="2400" spc="-1" dirty="0">
                <a:solidFill>
                  <a:srgbClr val="343642"/>
                </a:solidFill>
                <a:latin typeface="Segoe UI"/>
              </a:rPr>
              <a:t> pour changer l’orientation d’une zone de l’écran</a:t>
            </a: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ACE036E1-854B-461B-BB14-43407A1A7CA8}"/>
              </a:ext>
            </a:extLst>
          </p:cNvPr>
          <p:cNvSpPr/>
          <p:nvPr/>
        </p:nvSpPr>
        <p:spPr>
          <a:xfrm>
            <a:off x="1112208" y="2457687"/>
            <a:ext cx="10849343" cy="2862322"/>
          </a:xfrm>
          <a:prstGeom prst="rect">
            <a:avLst/>
          </a:prstGeom>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Orientation</a:t>
            </a:r>
            <a:r>
              <a:rPr lang="fr-FR" dirty="0">
                <a:solidFill>
                  <a:srgbClr val="0000FF"/>
                </a:solidFill>
                <a:latin typeface="Consolas" panose="020B0609020204030204" pitchFamily="49" charset="0"/>
              </a:rPr>
              <a:t>="Vertical"&gt;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Orientation</a:t>
            </a:r>
            <a:r>
              <a:rPr lang="fr-FR" dirty="0">
                <a:solidFill>
                  <a:srgbClr val="0000FF"/>
                </a:solidFill>
                <a:latin typeface="Consolas" panose="020B0609020204030204" pitchFamily="49" charset="0"/>
              </a:rPr>
              <a:t>="Horizontal"&gt;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="Horizontal </a:t>
            </a:r>
            <a:r>
              <a:rPr lang="en-US" dirty="0" err="1">
                <a:solidFill>
                  <a:srgbClr val="0000FF"/>
                </a:solidFill>
                <a:latin typeface="Consolas" panose="020B0609020204030204" pitchFamily="49" charset="0"/>
              </a:rPr>
              <a:t>StackLayout</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="Red"/&gt;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="Horizontal </a:t>
            </a:r>
            <a:r>
              <a:rPr lang="en-US" dirty="0" err="1">
                <a:solidFill>
                  <a:srgbClr val="0000FF"/>
                </a:solidFill>
                <a:latin typeface="Consolas" panose="020B0609020204030204" pitchFamily="49" charset="0"/>
              </a:rPr>
              <a:t>StackLayout</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="Green"/&gt;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Orientation</a:t>
            </a:r>
            <a:r>
              <a:rPr lang="fr-FR" dirty="0">
                <a:solidFill>
                  <a:srgbClr val="0000FF"/>
                </a:solidFill>
                <a:latin typeface="Consolas" panose="020B0609020204030204" pitchFamily="49" charset="0"/>
              </a:rPr>
              <a:t>="Vertical"&gt;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="Horizontal </a:t>
            </a:r>
            <a:r>
              <a:rPr lang="en-US" dirty="0" err="1">
                <a:solidFill>
                  <a:srgbClr val="0000FF"/>
                </a:solidFill>
                <a:latin typeface="Consolas" panose="020B0609020204030204" pitchFamily="49" charset="0"/>
              </a:rPr>
              <a:t>StackLayout</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="Purple"/&gt;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="Horizontal </a:t>
            </a:r>
            <a:r>
              <a:rPr lang="en-US" dirty="0" err="1">
                <a:solidFill>
                  <a:srgbClr val="0000FF"/>
                </a:solidFill>
                <a:latin typeface="Consolas" panose="020B0609020204030204" pitchFamily="49" charset="0"/>
              </a:rPr>
              <a:t>StackLayout</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="Gray"/&gt;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20187160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StackLayout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179000" y="1344982"/>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pic>
        <p:nvPicPr>
          <p:cNvPr id="3" name="Image 2">
            <a:extLst>
              <a:ext uri="{FF2B5EF4-FFF2-40B4-BE49-F238E27FC236}">
                <a16:creationId xmlns:a16="http://schemas.microsoft.com/office/drawing/2014/main" id="{52CD552F-0DE3-4482-94B5-44C511D0BD82}"/>
              </a:ext>
            </a:extLst>
          </p:cNvPr>
          <p:cNvPicPr>
            <a:picLocks noChangeAspect="1"/>
          </p:cNvPicPr>
          <p:nvPr/>
        </p:nvPicPr>
        <p:blipFill>
          <a:blip r:embed="rId2"/>
          <a:stretch>
            <a:fillRect/>
          </a:stretch>
        </p:blipFill>
        <p:spPr>
          <a:xfrm>
            <a:off x="4586500" y="1344982"/>
            <a:ext cx="2849723" cy="4705537"/>
          </a:xfrm>
          <a:prstGeom prst="rect">
            <a:avLst/>
          </a:prstGeom>
        </p:spPr>
      </p:pic>
    </p:spTree>
    <p:extLst>
      <p:ext uri="{BB962C8B-B14F-4D97-AF65-F5344CB8AC3E}">
        <p14:creationId xmlns:p14="http://schemas.microsoft.com/office/powerpoint/2010/main" val="21798245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StackLayout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976132" y="1445015"/>
            <a:ext cx="10715760" cy="3616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La taille de chaque enfant dans le </a:t>
            </a:r>
            <a:r>
              <a:rPr lang="fr-FR" sz="2400" spc="-1" dirty="0" err="1">
                <a:solidFill>
                  <a:srgbClr val="343642"/>
                </a:solidFill>
                <a:latin typeface="Segoe UI"/>
              </a:rPr>
              <a:t>layout</a:t>
            </a:r>
            <a:r>
              <a:rPr lang="fr-FR" sz="2400" spc="-1" dirty="0">
                <a:solidFill>
                  <a:srgbClr val="343642"/>
                </a:solidFill>
                <a:latin typeface="Segoe UI"/>
              </a:rPr>
              <a:t> peut être précisée à travers les attributs </a:t>
            </a:r>
            <a:r>
              <a:rPr lang="fr-FR" sz="2400" b="1" spc="-1" dirty="0" err="1">
                <a:solidFill>
                  <a:srgbClr val="343642"/>
                </a:solidFill>
                <a:latin typeface="Segoe UI"/>
              </a:rPr>
              <a:t>WidthRequest</a:t>
            </a:r>
            <a:r>
              <a:rPr lang="fr-FR" sz="2400" spc="-1" dirty="0">
                <a:solidFill>
                  <a:srgbClr val="343642"/>
                </a:solidFill>
                <a:latin typeface="Segoe UI"/>
              </a:rPr>
              <a:t> et </a:t>
            </a:r>
            <a:r>
              <a:rPr lang="fr-FR" sz="2400" b="1" spc="-1" dirty="0" err="1">
                <a:solidFill>
                  <a:srgbClr val="343642"/>
                </a:solidFill>
                <a:latin typeface="Segoe UI"/>
              </a:rPr>
              <a:t>HeightRequest</a:t>
            </a:r>
            <a:endParaRPr lang="fr-FR" sz="2400" b="1" spc="-1" dirty="0">
              <a:solidFill>
                <a:srgbClr val="343642"/>
              </a:solidFill>
              <a:latin typeface="Segoe UI"/>
            </a:endParaRPr>
          </a:p>
          <a:p>
            <a:pPr>
              <a:lnSpc>
                <a:spcPct val="115000"/>
              </a:lnSpc>
              <a:spcBef>
                <a:spcPts val="499"/>
              </a:spcBef>
              <a:spcAft>
                <a:spcPts val="1001"/>
              </a:spcAft>
            </a:pPr>
            <a:r>
              <a:rPr lang="fr-FR" sz="2400" spc="-1" dirty="0">
                <a:solidFill>
                  <a:srgbClr val="343642"/>
                </a:solidFill>
                <a:latin typeface="Segoe UI"/>
                <a:cs typeface="Segoe UI Light" panose="020B0502040204020203" pitchFamily="34" charset="0"/>
              </a:rPr>
              <a:t>Ces tailles sont spécifiées sans unités, car </a:t>
            </a:r>
            <a:r>
              <a:rPr lang="fr-FR" sz="2400" spc="-1" dirty="0" err="1">
                <a:solidFill>
                  <a:srgbClr val="343642"/>
                </a:solidFill>
                <a:latin typeface="Segoe UI"/>
                <a:cs typeface="Segoe UI Light" panose="020B0502040204020203" pitchFamily="34" charset="0"/>
              </a:rPr>
              <a:t>Xamarin.Forms</a:t>
            </a:r>
            <a:r>
              <a:rPr lang="fr-FR" sz="2400" spc="-1" dirty="0">
                <a:solidFill>
                  <a:srgbClr val="343642"/>
                </a:solidFill>
                <a:latin typeface="Segoe UI"/>
                <a:cs typeface="Segoe UI Light" panose="020B0502040204020203" pitchFamily="34" charset="0"/>
              </a:rPr>
              <a:t> utilise une unité spéciale, comparables au </a:t>
            </a:r>
            <a:r>
              <a:rPr lang="fr-FR" sz="2400" spc="-1" dirty="0" err="1">
                <a:solidFill>
                  <a:srgbClr val="343642"/>
                </a:solidFill>
                <a:latin typeface="Segoe UI"/>
                <a:cs typeface="Segoe UI Light" panose="020B0502040204020203" pitchFamily="34" charset="0"/>
              </a:rPr>
              <a:t>dp</a:t>
            </a:r>
            <a:r>
              <a:rPr lang="fr-FR" sz="2400" spc="-1" dirty="0">
                <a:solidFill>
                  <a:srgbClr val="343642"/>
                </a:solidFill>
                <a:latin typeface="Segoe UI"/>
                <a:cs typeface="Segoe UI Light" panose="020B0502040204020203" pitchFamily="34" charset="0"/>
              </a:rPr>
              <a:t> d’Android, au DIP d’iOS et au DIU de Windows</a:t>
            </a:r>
          </a:p>
          <a:p>
            <a:pPr>
              <a:lnSpc>
                <a:spcPct val="115000"/>
              </a:lnSpc>
              <a:spcBef>
                <a:spcPts val="499"/>
              </a:spcBef>
              <a:spcAft>
                <a:spcPts val="1001"/>
              </a:spcAft>
            </a:pPr>
            <a:r>
              <a:rPr lang="fr-FR" sz="2400" spc="-1" dirty="0">
                <a:solidFill>
                  <a:srgbClr val="343642"/>
                </a:solidFill>
                <a:latin typeface="Segoe UI"/>
                <a:cs typeface="Segoe UI Light" panose="020B0502040204020203" pitchFamily="34" charset="0"/>
              </a:rPr>
              <a:t>64 unités </a:t>
            </a:r>
            <a:r>
              <a:rPr lang="fr-FR" sz="2400" spc="-1" dirty="0" err="1">
                <a:solidFill>
                  <a:srgbClr val="343642"/>
                </a:solidFill>
                <a:latin typeface="Segoe UI"/>
                <a:cs typeface="Segoe UI Light" panose="020B0502040204020203" pitchFamily="34" charset="0"/>
              </a:rPr>
              <a:t>Xamarin.Forms</a:t>
            </a:r>
            <a:r>
              <a:rPr lang="fr-FR" sz="2400" spc="-1" dirty="0">
                <a:solidFill>
                  <a:srgbClr val="343642"/>
                </a:solidFill>
                <a:latin typeface="Segoe UI"/>
                <a:cs typeface="Segoe UI Light" panose="020B0502040204020203" pitchFamily="34" charset="0"/>
              </a:rPr>
              <a:t> correspondent à un centimètre sur l’écran, indépendamment de la résolution, de la densité de pixels ou de la taille de l’écran</a:t>
            </a: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CD55F193-4838-47BF-A366-D25FEA470F1C}"/>
              </a:ext>
            </a:extLst>
          </p:cNvPr>
          <p:cNvSpPr/>
          <p:nvPr/>
        </p:nvSpPr>
        <p:spPr>
          <a:xfrm>
            <a:off x="976132" y="5061998"/>
            <a:ext cx="11167544" cy="369332"/>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=“Fixed </a:t>
            </a:r>
            <a:r>
              <a:rPr lang="en-US" dirty="0" err="1">
                <a:solidFill>
                  <a:srgbClr val="0000FF"/>
                </a:solidFill>
                <a:latin typeface="Consolas" panose="020B0609020204030204" pitchFamily="49" charset="0"/>
              </a:rPr>
              <a:t>StackLayout</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WidthRequest</a:t>
            </a:r>
            <a:r>
              <a:rPr lang="en-US" dirty="0">
                <a:solidFill>
                  <a:srgbClr val="0000FF"/>
                </a:solidFill>
                <a:latin typeface="Consolas" panose="020B0609020204030204" pitchFamily="49" charset="0"/>
              </a:rPr>
              <a:t>="50 " </a:t>
            </a:r>
            <a:r>
              <a:rPr lang="en-US" dirty="0" err="1">
                <a:solidFill>
                  <a:srgbClr val="FF0000"/>
                </a:solidFill>
                <a:latin typeface="Consolas" panose="020B0609020204030204" pitchFamily="49" charset="0"/>
              </a:rPr>
              <a:t>HeightRequest</a:t>
            </a:r>
            <a:r>
              <a:rPr lang="en-US" dirty="0">
                <a:solidFill>
                  <a:srgbClr val="0000FF"/>
                </a:solidFill>
                <a:latin typeface="Consolas" panose="020B0609020204030204" pitchFamily="49" charset="0"/>
              </a:rPr>
              <a:t>="10"/&gt;</a:t>
            </a:r>
            <a:endParaRPr lang="fr-FR" dirty="0"/>
          </a:p>
        </p:txBody>
      </p:sp>
    </p:spTree>
    <p:extLst>
      <p:ext uri="{BB962C8B-B14F-4D97-AF65-F5344CB8AC3E}">
        <p14:creationId xmlns:p14="http://schemas.microsoft.com/office/powerpoint/2010/main" val="39313459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StackLayout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759420" y="186084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Les tailles fixes sont rarement utilisées, sauf pour des besoins spécifiques (icônes, logos, etc.)</a:t>
            </a:r>
          </a:p>
          <a:p>
            <a:pPr algn="ctr">
              <a:lnSpc>
                <a:spcPct val="115000"/>
              </a:lnSpc>
              <a:spcBef>
                <a:spcPts val="499"/>
              </a:spcBef>
              <a:spcAft>
                <a:spcPts val="1001"/>
              </a:spcAft>
            </a:pPr>
            <a:r>
              <a:rPr lang="fr-FR" sz="2400" dirty="0" err="1">
                <a:solidFill>
                  <a:srgbClr val="00899C"/>
                </a:solidFill>
                <a:latin typeface="Segoe UI Light" panose="020B0502040204020203" pitchFamily="34" charset="0"/>
                <a:cs typeface="Segoe UI Light" panose="020B0502040204020203" pitchFamily="34" charset="0"/>
              </a:rPr>
              <a:t>Xamarin.Forms</a:t>
            </a:r>
            <a:r>
              <a:rPr lang="fr-FR" sz="2400" dirty="0">
                <a:solidFill>
                  <a:srgbClr val="00899C"/>
                </a:solidFill>
                <a:latin typeface="Segoe UI Light" panose="020B0502040204020203" pitchFamily="34" charset="0"/>
                <a:cs typeface="Segoe UI Light" panose="020B0502040204020203" pitchFamily="34" charset="0"/>
              </a:rPr>
              <a:t> propose deux moyens pour aligner et définir la taille des éléments de manière dynamique</a:t>
            </a:r>
          </a:p>
          <a:p>
            <a:pPr algn="ctr">
              <a:lnSpc>
                <a:spcPct val="115000"/>
              </a:lnSpc>
              <a:spcBef>
                <a:spcPts val="499"/>
              </a:spcBef>
              <a:spcAft>
                <a:spcPts val="1001"/>
              </a:spcAft>
            </a:pPr>
            <a:r>
              <a:rPr lang="fr-FR" sz="2400" dirty="0" err="1">
                <a:solidFill>
                  <a:srgbClr val="00899C"/>
                </a:solidFill>
                <a:latin typeface="Segoe UI Light" panose="020B0502040204020203" pitchFamily="34" charset="0"/>
                <a:cs typeface="Segoe UI Light" panose="020B0502040204020203" pitchFamily="34" charset="0"/>
              </a:rPr>
              <a:t>Xamarin.Forms</a:t>
            </a:r>
            <a:r>
              <a:rPr lang="fr-FR" sz="2400" dirty="0">
                <a:solidFill>
                  <a:srgbClr val="00899C"/>
                </a:solidFill>
                <a:latin typeface="Segoe UI Light" panose="020B0502040204020203" pitchFamily="34" charset="0"/>
                <a:cs typeface="Segoe UI Light" panose="020B0502040204020203" pitchFamily="34" charset="0"/>
              </a:rPr>
              <a:t> détermine alors la position et la taille des composants les uns par rapport aux autres en répartissant l’espace libre sur la hauteur et/ou la largeur</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17405303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StackLayout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967253" y="1496985"/>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L’alignement et la taille sont définis grâce aux attributs </a:t>
            </a:r>
            <a:r>
              <a:rPr lang="fr-FR" sz="2400" b="1" spc="-1" dirty="0" err="1">
                <a:solidFill>
                  <a:srgbClr val="343642"/>
                </a:solidFill>
                <a:latin typeface="Segoe UI"/>
              </a:rPr>
              <a:t>HorizontalOptions</a:t>
            </a:r>
            <a:r>
              <a:rPr lang="fr-FR" sz="2400" spc="-1" dirty="0">
                <a:solidFill>
                  <a:srgbClr val="343642"/>
                </a:solidFill>
                <a:latin typeface="Segoe UI"/>
              </a:rPr>
              <a:t> et </a:t>
            </a:r>
            <a:r>
              <a:rPr lang="fr-FR" sz="2400" b="1" spc="-1" dirty="0" err="1">
                <a:solidFill>
                  <a:srgbClr val="343642"/>
                </a:solidFill>
                <a:latin typeface="Segoe UI"/>
              </a:rPr>
              <a:t>VerticalOptions</a:t>
            </a:r>
            <a:r>
              <a:rPr lang="fr-FR" sz="2400" spc="-1" dirty="0">
                <a:solidFill>
                  <a:srgbClr val="343642"/>
                </a:solidFill>
                <a:latin typeface="Segoe UI"/>
              </a:rPr>
              <a:t> </a:t>
            </a:r>
          </a:p>
          <a:p>
            <a:pPr>
              <a:lnSpc>
                <a:spcPct val="115000"/>
              </a:lnSpc>
              <a:spcBef>
                <a:spcPts val="499"/>
              </a:spcBef>
              <a:spcAft>
                <a:spcPts val="1001"/>
              </a:spcAft>
            </a:pPr>
            <a:r>
              <a:rPr lang="fr-FR" sz="2400" spc="-1" dirty="0">
                <a:solidFill>
                  <a:srgbClr val="343642"/>
                </a:solidFill>
                <a:latin typeface="Segoe UI"/>
                <a:cs typeface="Segoe UI Light" panose="020B0502040204020203" pitchFamily="34" charset="0"/>
              </a:rPr>
              <a:t>L’alignement peut recevoir les valeurs </a:t>
            </a:r>
            <a:r>
              <a:rPr lang="fr-FR" sz="2400" b="1" spc="-1" dirty="0">
                <a:solidFill>
                  <a:srgbClr val="343642"/>
                </a:solidFill>
                <a:latin typeface="Segoe UI"/>
                <a:cs typeface="Segoe UI Light" panose="020B0502040204020203" pitchFamily="34" charset="0"/>
              </a:rPr>
              <a:t>Start</a:t>
            </a:r>
            <a:r>
              <a:rPr lang="fr-FR" sz="2400" spc="-1" dirty="0">
                <a:solidFill>
                  <a:srgbClr val="343642"/>
                </a:solidFill>
                <a:latin typeface="Segoe UI"/>
                <a:cs typeface="Segoe UI Light" panose="020B0502040204020203" pitchFamily="34" charset="0"/>
              </a:rPr>
              <a:t>, </a:t>
            </a:r>
            <a:r>
              <a:rPr lang="fr-FR" sz="2400" b="1" spc="-1" dirty="0">
                <a:solidFill>
                  <a:srgbClr val="343642"/>
                </a:solidFill>
                <a:latin typeface="Segoe UI"/>
                <a:cs typeface="Segoe UI Light" panose="020B0502040204020203" pitchFamily="34" charset="0"/>
              </a:rPr>
              <a:t>Center</a:t>
            </a:r>
            <a:r>
              <a:rPr lang="fr-FR" sz="2400" spc="-1" dirty="0">
                <a:solidFill>
                  <a:srgbClr val="343642"/>
                </a:solidFill>
                <a:latin typeface="Segoe UI"/>
                <a:cs typeface="Segoe UI Light" panose="020B0502040204020203" pitchFamily="34" charset="0"/>
              </a:rPr>
              <a:t>, </a:t>
            </a:r>
            <a:r>
              <a:rPr lang="fr-FR" sz="2400" b="1" spc="-1" dirty="0">
                <a:solidFill>
                  <a:srgbClr val="343642"/>
                </a:solidFill>
                <a:latin typeface="Segoe UI"/>
                <a:cs typeface="Segoe UI Light" panose="020B0502040204020203" pitchFamily="34" charset="0"/>
              </a:rPr>
              <a:t>End</a:t>
            </a:r>
            <a:r>
              <a:rPr lang="fr-FR" sz="2400" spc="-1" dirty="0">
                <a:solidFill>
                  <a:srgbClr val="343642"/>
                </a:solidFill>
                <a:latin typeface="Segoe UI"/>
                <a:cs typeface="Segoe UI Light" panose="020B0502040204020203" pitchFamily="34" charset="0"/>
              </a:rPr>
              <a:t> et </a:t>
            </a:r>
            <a:r>
              <a:rPr lang="fr-FR" sz="2400" b="1" spc="-1" dirty="0" err="1">
                <a:solidFill>
                  <a:srgbClr val="343642"/>
                </a:solidFill>
                <a:latin typeface="Segoe UI"/>
                <a:cs typeface="Segoe UI Light" panose="020B0502040204020203" pitchFamily="34" charset="0"/>
              </a:rPr>
              <a:t>Fill</a:t>
            </a:r>
            <a:endParaRPr lang="fr-FR" sz="2400" b="1"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35EC06AE-300D-42D4-8BC1-B21E17CA68DE}"/>
              </a:ext>
            </a:extLst>
          </p:cNvPr>
          <p:cNvSpPr/>
          <p:nvPr/>
        </p:nvSpPr>
        <p:spPr>
          <a:xfrm>
            <a:off x="967254" y="3192742"/>
            <a:ext cx="10715759" cy="1754326"/>
          </a:xfrm>
          <a:prstGeom prst="rect">
            <a:avLst/>
          </a:prstGeom>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Orientation</a:t>
            </a:r>
            <a:r>
              <a:rPr lang="fr-FR" dirty="0">
                <a:solidFill>
                  <a:srgbClr val="0000FF"/>
                </a:solidFill>
                <a:latin typeface="Consolas" panose="020B0609020204030204" pitchFamily="49" charset="0"/>
              </a:rPr>
              <a:t>="Vertical"&gt;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="Start"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="Gray"</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HorizontalOptions</a:t>
            </a:r>
            <a:r>
              <a:rPr lang="en-US" dirty="0">
                <a:solidFill>
                  <a:srgbClr val="0000FF"/>
                </a:solidFill>
                <a:latin typeface="Consolas" panose="020B0609020204030204" pitchFamily="49" charset="0"/>
              </a:rPr>
              <a:t>="Start"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="Gray"</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HorizontalOptions</a:t>
            </a:r>
            <a:r>
              <a:rPr lang="en-US" dirty="0">
                <a:solidFill>
                  <a:srgbClr val="0000FF"/>
                </a:solidFill>
                <a:latin typeface="Consolas" panose="020B0609020204030204" pitchFamily="49" charset="0"/>
              </a:rPr>
              <a:t>="Center"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="End"</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="Gray"</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HorizontalOptions</a:t>
            </a:r>
            <a:r>
              <a:rPr lang="en-US" dirty="0">
                <a:solidFill>
                  <a:srgbClr val="0000FF"/>
                </a:solidFill>
                <a:latin typeface="Consolas" panose="020B0609020204030204" pitchFamily="49" charset="0"/>
              </a:rPr>
              <a:t>="End"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="Fill"</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BackgroundColor</a:t>
            </a:r>
            <a:r>
              <a:rPr lang="en-US" dirty="0">
                <a:solidFill>
                  <a:srgbClr val="0000FF"/>
                </a:solidFill>
                <a:latin typeface="Consolas" panose="020B0609020204030204" pitchFamily="49" charset="0"/>
              </a:rPr>
              <a:t>="Gray"</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HorizontalOptions</a:t>
            </a:r>
            <a:r>
              <a:rPr lang="en-US" dirty="0">
                <a:solidFill>
                  <a:srgbClr val="0000FF"/>
                </a:solidFill>
                <a:latin typeface="Consolas" panose="020B0609020204030204" pitchFamily="49" charset="0"/>
              </a:rPr>
              <a:t>="Fill" /&gt;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30475573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StackLayout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pic>
        <p:nvPicPr>
          <p:cNvPr id="3" name="Image 2">
            <a:extLst>
              <a:ext uri="{FF2B5EF4-FFF2-40B4-BE49-F238E27FC236}">
                <a16:creationId xmlns:a16="http://schemas.microsoft.com/office/drawing/2014/main" id="{DEFC8427-1407-405C-900D-2CB2762F4163}"/>
              </a:ext>
            </a:extLst>
          </p:cNvPr>
          <p:cNvPicPr>
            <a:picLocks noChangeAspect="1"/>
          </p:cNvPicPr>
          <p:nvPr/>
        </p:nvPicPr>
        <p:blipFill>
          <a:blip r:embed="rId2"/>
          <a:stretch>
            <a:fillRect/>
          </a:stretch>
        </p:blipFill>
        <p:spPr>
          <a:xfrm>
            <a:off x="4662795" y="1306404"/>
            <a:ext cx="2909009" cy="4816556"/>
          </a:xfrm>
          <a:prstGeom prst="rect">
            <a:avLst/>
          </a:prstGeom>
        </p:spPr>
      </p:pic>
    </p:spTree>
    <p:extLst>
      <p:ext uri="{BB962C8B-B14F-4D97-AF65-F5344CB8AC3E}">
        <p14:creationId xmlns:p14="http://schemas.microsoft.com/office/powerpoint/2010/main" val="34266432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StackLayout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967254" y="1439111"/>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La taille peut être fixée, ajustée ou </a:t>
            </a:r>
            <a:r>
              <a:rPr lang="fr-FR" sz="2400" spc="-1" dirty="0" err="1">
                <a:solidFill>
                  <a:srgbClr val="343642"/>
                </a:solidFill>
                <a:latin typeface="Segoe UI"/>
              </a:rPr>
              <a:t>Xamarin.Forms</a:t>
            </a:r>
            <a:r>
              <a:rPr lang="fr-FR" sz="2400" spc="-1" dirty="0">
                <a:solidFill>
                  <a:srgbClr val="343642"/>
                </a:solidFill>
                <a:latin typeface="Segoe UI"/>
              </a:rPr>
              <a:t> peut répartir l’espace restant entre les composants qui le souhaitent.</a:t>
            </a:r>
          </a:p>
          <a:p>
            <a:pPr>
              <a:lnSpc>
                <a:spcPct val="115000"/>
              </a:lnSpc>
              <a:spcBef>
                <a:spcPts val="499"/>
              </a:spcBef>
              <a:spcAft>
                <a:spcPts val="1001"/>
              </a:spcAft>
            </a:pPr>
            <a:r>
              <a:rPr lang="fr-FR" sz="2400" spc="-1" dirty="0">
                <a:solidFill>
                  <a:srgbClr val="343642"/>
                </a:solidFill>
                <a:latin typeface="Segoe UI"/>
              </a:rPr>
              <a:t>Cette dernière opération est réalisée en ajoutant le suffixe </a:t>
            </a:r>
            <a:r>
              <a:rPr lang="fr-FR" sz="2400" b="1" spc="-1" dirty="0" err="1">
                <a:solidFill>
                  <a:srgbClr val="343642"/>
                </a:solidFill>
                <a:latin typeface="Segoe UI"/>
              </a:rPr>
              <a:t>AndExpand</a:t>
            </a:r>
            <a:r>
              <a:rPr lang="fr-FR" sz="2400" spc="-1" dirty="0">
                <a:solidFill>
                  <a:srgbClr val="343642"/>
                </a:solidFill>
                <a:latin typeface="Segoe UI"/>
              </a:rPr>
              <a:t> à l’alignement souhaité</a:t>
            </a:r>
            <a:endParaRPr lang="fr-FR" sz="2400" b="1"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35EC06AE-300D-42D4-8BC1-B21E17CA68DE}"/>
              </a:ext>
            </a:extLst>
          </p:cNvPr>
          <p:cNvSpPr/>
          <p:nvPr/>
        </p:nvSpPr>
        <p:spPr>
          <a:xfrm>
            <a:off x="967254" y="3805300"/>
            <a:ext cx="10927506" cy="1754326"/>
          </a:xfrm>
          <a:prstGeom prst="rect">
            <a:avLst/>
          </a:prstGeom>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FF0000"/>
                </a:solidFill>
                <a:latin typeface="Consolas" panose="020B0609020204030204" pitchFamily="49" charset="0"/>
              </a:rPr>
              <a:t> Orientation</a:t>
            </a:r>
            <a:r>
              <a:rPr lang="fr-FR" dirty="0">
                <a:solidFill>
                  <a:srgbClr val="0000FF"/>
                </a:solidFill>
                <a:latin typeface="Consolas" panose="020B0609020204030204" pitchFamily="49" charset="0"/>
              </a:rPr>
              <a:t>="Vertical"&gt;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="Start"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VerticalOptions</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StartAndExpand</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VerticalOptions</a:t>
            </a:r>
            <a:r>
              <a:rPr lang="en-US" dirty="0">
                <a:solidFill>
                  <a:srgbClr val="FF0000"/>
                </a:solidFill>
                <a:latin typeface="Consolas" panose="020B0609020204030204" pitchFamily="49" charset="0"/>
              </a:rPr>
              <a:t> </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CenterAndExpand</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="End"</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VerticalOptions</a:t>
            </a:r>
            <a:r>
              <a:rPr lang="en-US" dirty="0">
                <a:solidFill>
                  <a:srgbClr val="FF0000"/>
                </a:solidFill>
                <a:latin typeface="Consolas" panose="020B0609020204030204" pitchFamily="49" charset="0"/>
              </a:rPr>
              <a:t> </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EndAndExpand</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="Fill"</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VerticalOptions</a:t>
            </a:r>
            <a:r>
              <a:rPr lang="en-US" dirty="0">
                <a:solidFill>
                  <a:srgbClr val="FF0000"/>
                </a:solidFill>
                <a:latin typeface="Consolas" panose="020B0609020204030204" pitchFamily="49" charset="0"/>
              </a:rPr>
              <a:t> </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FillAndExpand</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StackLayout</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38694638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StackLayout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pic>
        <p:nvPicPr>
          <p:cNvPr id="3" name="Image 2">
            <a:extLst>
              <a:ext uri="{FF2B5EF4-FFF2-40B4-BE49-F238E27FC236}">
                <a16:creationId xmlns:a16="http://schemas.microsoft.com/office/drawing/2014/main" id="{66CFAB57-0A9B-41E8-A2E1-5FAECF7A76B9}"/>
              </a:ext>
            </a:extLst>
          </p:cNvPr>
          <p:cNvPicPr>
            <a:picLocks noChangeAspect="1"/>
          </p:cNvPicPr>
          <p:nvPr/>
        </p:nvPicPr>
        <p:blipFill>
          <a:blip r:embed="rId2"/>
          <a:stretch>
            <a:fillRect/>
          </a:stretch>
        </p:blipFill>
        <p:spPr>
          <a:xfrm>
            <a:off x="4692380" y="1170618"/>
            <a:ext cx="2807239" cy="4971949"/>
          </a:xfrm>
          <a:prstGeom prst="rect">
            <a:avLst/>
          </a:prstGeom>
        </p:spPr>
      </p:pic>
    </p:spTree>
    <p:extLst>
      <p:ext uri="{BB962C8B-B14F-4D97-AF65-F5344CB8AC3E}">
        <p14:creationId xmlns:p14="http://schemas.microsoft.com/office/powerpoint/2010/main" val="17834191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StackLayout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910059" y="184680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 </a:t>
            </a:r>
            <a:r>
              <a:rPr lang="fr-FR" sz="2400" spc="-1" dirty="0" err="1">
                <a:solidFill>
                  <a:srgbClr val="343642"/>
                </a:solidFill>
                <a:latin typeface="Segoe UI"/>
              </a:rPr>
              <a:t>StackLayout</a:t>
            </a:r>
            <a:r>
              <a:rPr lang="fr-FR" sz="2400" spc="-1" dirty="0">
                <a:solidFill>
                  <a:srgbClr val="343642"/>
                </a:solidFill>
                <a:latin typeface="Segoe UI"/>
              </a:rPr>
              <a:t> permet de construire à lui seul la grande majorité des interfaces classiques : listes, formulaires, cartes de fil d’actualité</a:t>
            </a:r>
            <a:endParaRPr lang="fr-FR" sz="2400" dirty="0">
              <a:solidFill>
                <a:srgbClr val="962D3E"/>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L’utilisation des propriétés d’alignement et de répartition de l’espace libre permettent de réaliser simplement des interfaces harmonieuses et responsives</a:t>
            </a:r>
          </a:p>
          <a:p>
            <a:pPr algn="ctr">
              <a:lnSpc>
                <a:spcPct val="115000"/>
              </a:lnSpc>
              <a:spcBef>
                <a:spcPts val="499"/>
              </a:spcBef>
              <a:spcAft>
                <a:spcPts val="1001"/>
              </a:spcAft>
            </a:pPr>
            <a:r>
              <a:rPr lang="fr-FR" sz="2400" dirty="0">
                <a:solidFill>
                  <a:srgbClr val="962D3E"/>
                </a:solidFill>
                <a:latin typeface="Segoe UI Light" panose="020B0502040204020203" pitchFamily="34" charset="0"/>
                <a:cs typeface="Segoe UI Light" panose="020B0502040204020203" pitchFamily="34" charset="0"/>
              </a:rPr>
              <a:t>Pour des besoins spécifiques comme l’affichage de tableaux ou le fait de positionner des éléments à un emplacement précis dans l’écran, le </a:t>
            </a:r>
            <a:r>
              <a:rPr lang="fr-FR" sz="2400" dirty="0" err="1">
                <a:solidFill>
                  <a:srgbClr val="962D3E"/>
                </a:solidFill>
                <a:latin typeface="Segoe UI Light" panose="020B0502040204020203" pitchFamily="34" charset="0"/>
                <a:cs typeface="Segoe UI Light" panose="020B0502040204020203" pitchFamily="34" charset="0"/>
              </a:rPr>
              <a:t>StackLayout</a:t>
            </a:r>
            <a:r>
              <a:rPr lang="fr-FR" sz="2400" dirty="0">
                <a:solidFill>
                  <a:srgbClr val="962D3E"/>
                </a:solidFill>
                <a:latin typeface="Segoe UI Light" panose="020B0502040204020203" pitchFamily="34" charset="0"/>
                <a:cs typeface="Segoe UI Light" panose="020B0502040204020203" pitchFamily="34" charset="0"/>
              </a:rPr>
              <a:t> n’est pas le plus adapté</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25895981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Rappels sur le pattern MVC</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179000" y="2339280"/>
            <a:ext cx="10715760" cy="32526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b="0" strike="noStrike" spc="-1" dirty="0">
                <a:solidFill>
                  <a:srgbClr val="343642"/>
                </a:solidFill>
                <a:latin typeface="Segoe UI"/>
              </a:rPr>
              <a:t>La </a:t>
            </a:r>
            <a:r>
              <a:rPr lang="fr-FR" sz="2400" b="1" strike="noStrike" spc="-1" dirty="0">
                <a:solidFill>
                  <a:srgbClr val="343642"/>
                </a:solidFill>
                <a:latin typeface="Segoe UI"/>
              </a:rPr>
              <a:t>vue</a:t>
            </a:r>
            <a:r>
              <a:rPr lang="fr-FR" sz="2400" b="0" strike="noStrike" spc="-1" dirty="0">
                <a:solidFill>
                  <a:srgbClr val="343642"/>
                </a:solidFill>
                <a:latin typeface="Segoe UI"/>
              </a:rPr>
              <a:t> rassemble tous les éléments visuels</a:t>
            </a:r>
          </a:p>
          <a:p>
            <a:pPr>
              <a:lnSpc>
                <a:spcPct val="115000"/>
              </a:lnSpc>
              <a:spcBef>
                <a:spcPts val="499"/>
              </a:spcBef>
              <a:spcAft>
                <a:spcPts val="1001"/>
              </a:spcAft>
            </a:pPr>
            <a:endParaRPr lang="fr-FR" sz="2400" b="0" strike="noStrike" spc="-1" dirty="0">
              <a:solidFill>
                <a:srgbClr val="343642"/>
              </a:solidFill>
              <a:latin typeface="Segoe UI"/>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La vue ne doit pas faire de calculs, de vérifications des données saisies, de requêtes en base de données ou sur un serveur</a:t>
            </a: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Elle se contente de mettre en forme les données qui lui sont fournies par le contrôleur et de transmettre les interactions au contrôleur</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7016768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GridLayout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179000" y="1344982"/>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 </a:t>
            </a:r>
            <a:r>
              <a:rPr lang="fr-FR" sz="2400" spc="-1" dirty="0" err="1">
                <a:solidFill>
                  <a:srgbClr val="343642"/>
                </a:solidFill>
                <a:latin typeface="Segoe UI"/>
              </a:rPr>
              <a:t>layout</a:t>
            </a:r>
            <a:r>
              <a:rPr lang="fr-FR" sz="2400" spc="-1" dirty="0">
                <a:solidFill>
                  <a:srgbClr val="343642"/>
                </a:solidFill>
                <a:latin typeface="Segoe UI"/>
              </a:rPr>
              <a:t> </a:t>
            </a:r>
            <a:r>
              <a:rPr lang="fr-FR" sz="2400" b="1" spc="-1" dirty="0" err="1">
                <a:solidFill>
                  <a:srgbClr val="343642"/>
                </a:solidFill>
                <a:latin typeface="Segoe UI"/>
              </a:rPr>
              <a:t>GridLayout</a:t>
            </a:r>
            <a:r>
              <a:rPr lang="fr-FR" sz="2400" spc="-1" dirty="0">
                <a:solidFill>
                  <a:srgbClr val="343642"/>
                </a:solidFill>
                <a:latin typeface="Segoe UI"/>
              </a:rPr>
              <a:t> est utilisé principalement pour représenter des tableaux ou des formulaires</a:t>
            </a: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pic>
        <p:nvPicPr>
          <p:cNvPr id="4" name="Image 3">
            <a:extLst>
              <a:ext uri="{FF2B5EF4-FFF2-40B4-BE49-F238E27FC236}">
                <a16:creationId xmlns:a16="http://schemas.microsoft.com/office/drawing/2014/main" id="{2A205101-FD32-4877-910A-9878258A7923}"/>
              </a:ext>
            </a:extLst>
          </p:cNvPr>
          <p:cNvPicPr>
            <a:picLocks noChangeAspect="1"/>
          </p:cNvPicPr>
          <p:nvPr/>
        </p:nvPicPr>
        <p:blipFill>
          <a:blip r:embed="rId2"/>
          <a:stretch>
            <a:fillRect/>
          </a:stretch>
        </p:blipFill>
        <p:spPr>
          <a:xfrm>
            <a:off x="3339854" y="2346548"/>
            <a:ext cx="6248030" cy="3748818"/>
          </a:xfrm>
          <a:prstGeom prst="rect">
            <a:avLst/>
          </a:prstGeom>
        </p:spPr>
      </p:pic>
    </p:spTree>
    <p:extLst>
      <p:ext uri="{BB962C8B-B14F-4D97-AF65-F5344CB8AC3E}">
        <p14:creationId xmlns:p14="http://schemas.microsoft.com/office/powerpoint/2010/main" val="9886628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GridLayout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179360" y="1410078"/>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 </a:t>
            </a:r>
            <a:r>
              <a:rPr lang="fr-FR" sz="2400" spc="-1" dirty="0" err="1">
                <a:solidFill>
                  <a:srgbClr val="343642"/>
                </a:solidFill>
                <a:latin typeface="Segoe UI"/>
              </a:rPr>
              <a:t>GridLayout</a:t>
            </a:r>
            <a:r>
              <a:rPr lang="fr-FR" sz="2400" spc="-1" dirty="0">
                <a:solidFill>
                  <a:srgbClr val="343642"/>
                </a:solidFill>
                <a:latin typeface="Segoe UI"/>
              </a:rPr>
              <a:t> repose, comme pour les tableaux HTML, sur un système de lignes et de colonnes</a:t>
            </a: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88865211-708C-4C01-A2FF-4DFCA16D6486}"/>
              </a:ext>
            </a:extLst>
          </p:cNvPr>
          <p:cNvSpPr/>
          <p:nvPr/>
        </p:nvSpPr>
        <p:spPr>
          <a:xfrm>
            <a:off x="1553591" y="2413338"/>
            <a:ext cx="8478175" cy="3139321"/>
          </a:xfrm>
          <a:prstGeom prst="rect">
            <a:avLst/>
          </a:prstGeom>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Grid.RowDefinitions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RowDefinition</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RowDefinition</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RowDefinition</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Grid.RowDefinitions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Grid.ColumnDefinitions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ColumnDefinition</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ColumnDefinition</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Grid.ColumnDefinitions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21050689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GridLayout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7" name="Espace réservé du contenu 2">
            <a:extLst>
              <a:ext uri="{FF2B5EF4-FFF2-40B4-BE49-F238E27FC236}">
                <a16:creationId xmlns:a16="http://schemas.microsoft.com/office/drawing/2014/main" id="{96BC21B9-EB56-4EE9-9722-B56AC4C6A724}"/>
              </a:ext>
            </a:extLst>
          </p:cNvPr>
          <p:cNvSpPr txBox="1">
            <a:spLocks/>
          </p:cNvSpPr>
          <p:nvPr/>
        </p:nvSpPr>
        <p:spPr>
          <a:xfrm>
            <a:off x="1179118" y="1319593"/>
            <a:ext cx="10718843" cy="3729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4358"/>
              </a:buClr>
              <a:buFont typeface="Arial" panose="020B0604020202020204" pitchFamily="34" charset="0"/>
              <a:buChar char="•"/>
              <a:defRPr sz="2400" kern="1200">
                <a:solidFill>
                  <a:srgbClr val="343642"/>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348899"/>
              </a:buClr>
              <a:buFont typeface="Arial" panose="020B0604020202020204" pitchFamily="34" charset="0"/>
              <a:buChar char="•"/>
              <a:defRPr sz="1800" kern="1200">
                <a:solidFill>
                  <a:srgbClr val="343642"/>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ACCFC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004358"/>
              </a:buClr>
              <a:buSzTx/>
              <a:buFont typeface="Arial" panose="020B0604020202020204" pitchFamily="34" charset="0"/>
              <a:buChar char="•"/>
              <a:tabLst/>
              <a:defRPr/>
            </a:pPr>
            <a:r>
              <a:rPr kumimoji="0" lang="fr-FR" sz="2400"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rPr>
              <a:t>La taille des lignes et des colonnes peut être fixée suivant trois modes :</a:t>
            </a:r>
          </a:p>
          <a:p>
            <a:pPr lvl="1">
              <a:spcBef>
                <a:spcPts val="1000"/>
              </a:spcBef>
              <a:buClr>
                <a:srgbClr val="004358"/>
              </a:buClr>
            </a:pPr>
            <a:r>
              <a:rPr kumimoji="0" lang="fr-FR"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rPr>
              <a:t>Automatique : la taille est adaptée au contenu</a:t>
            </a:r>
          </a:p>
          <a:p>
            <a:pPr lvl="1">
              <a:spcBef>
                <a:spcPts val="1000"/>
              </a:spcBef>
              <a:buClr>
                <a:srgbClr val="004358"/>
              </a:buClr>
            </a:pPr>
            <a:r>
              <a:rPr lang="fr-FR" dirty="0"/>
              <a:t>* (équivalent au </a:t>
            </a:r>
            <a:r>
              <a:rPr lang="fr-FR" b="1" dirty="0" err="1"/>
              <a:t>AndExpand</a:t>
            </a:r>
            <a:r>
              <a:rPr lang="fr-FR" dirty="0"/>
              <a:t>) : répartit de manière équitable l’espace entre les lignes et les colonnes qui bénéficient de cette taille</a:t>
            </a:r>
          </a:p>
          <a:p>
            <a:pPr lvl="1">
              <a:spcBef>
                <a:spcPts val="1000"/>
              </a:spcBef>
              <a:buClr>
                <a:srgbClr val="004358"/>
              </a:buClr>
            </a:pPr>
            <a:r>
              <a:rPr kumimoji="0" lang="fr-FR"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rPr>
              <a:t>Absolue : une </a:t>
            </a:r>
            <a:r>
              <a:rPr lang="fr-FR" dirty="0"/>
              <a:t>taille fixe est définie par le développeur</a:t>
            </a:r>
            <a:endParaRPr kumimoji="0" lang="fr-FR"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endParaRPr>
          </a:p>
        </p:txBody>
      </p:sp>
      <p:sp>
        <p:nvSpPr>
          <p:cNvPr id="3" name="Rectangle 2">
            <a:extLst>
              <a:ext uri="{FF2B5EF4-FFF2-40B4-BE49-F238E27FC236}">
                <a16:creationId xmlns:a16="http://schemas.microsoft.com/office/drawing/2014/main" id="{7069A8D8-14C8-492D-B626-1466B630B590}"/>
              </a:ext>
            </a:extLst>
          </p:cNvPr>
          <p:cNvSpPr/>
          <p:nvPr/>
        </p:nvSpPr>
        <p:spPr>
          <a:xfrm>
            <a:off x="1761696" y="3082199"/>
            <a:ext cx="11255928" cy="3139321"/>
          </a:xfrm>
          <a:prstGeom prst="rect">
            <a:avLst/>
          </a:prstGeom>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Grid.RowDefinitions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RowDefinition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Height</a:t>
            </a:r>
            <a:r>
              <a:rPr lang="fr-FR" dirty="0">
                <a:solidFill>
                  <a:srgbClr val="0000FF"/>
                </a:solidFill>
                <a:latin typeface="Consolas" panose="020B0609020204030204" pitchFamily="49" charset="0"/>
              </a:rPr>
              <a:t>="2*"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RowDefinition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Height</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RowDefinition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Height</a:t>
            </a:r>
            <a:r>
              <a:rPr lang="fr-FR" dirty="0">
                <a:solidFill>
                  <a:srgbClr val="0000FF"/>
                </a:solidFill>
                <a:latin typeface="Consolas" panose="020B0609020204030204" pitchFamily="49" charset="0"/>
              </a:rPr>
              <a:t>="200"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Grid.RowDefinitions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Grid.ColumnDefinitions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ColumnDefinition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Width</a:t>
            </a:r>
            <a:r>
              <a:rPr lang="fr-FR" dirty="0">
                <a:solidFill>
                  <a:srgbClr val="0000FF"/>
                </a:solidFill>
                <a:latin typeface="Consolas" panose="020B0609020204030204" pitchFamily="49" charset="0"/>
              </a:rPr>
              <a:t>="Auto"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ColumnDefinition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Width</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Grid.ColumnDefinitions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96163533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GridLayout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179000" y="1371876"/>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Pour positionner du contenu dans le tableau, il suffit d’ajouter n’importe quel </a:t>
            </a:r>
            <a:r>
              <a:rPr lang="fr-FR" sz="2400" spc="-1" dirty="0" err="1">
                <a:solidFill>
                  <a:srgbClr val="343642"/>
                </a:solidFill>
                <a:latin typeface="Segoe UI"/>
              </a:rPr>
              <a:t>layout</a:t>
            </a:r>
            <a:r>
              <a:rPr lang="fr-FR" sz="2400" spc="-1" dirty="0">
                <a:solidFill>
                  <a:srgbClr val="343642"/>
                </a:solidFill>
                <a:latin typeface="Segoe UI"/>
              </a:rPr>
              <a:t> ou vue dans celui-ci, en précisant pour chacun à quelle colonne et à quelle ligne il doit être ajouté</a:t>
            </a: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88865211-708C-4C01-A2FF-4DFCA16D6486}"/>
              </a:ext>
            </a:extLst>
          </p:cNvPr>
          <p:cNvSpPr/>
          <p:nvPr/>
        </p:nvSpPr>
        <p:spPr>
          <a:xfrm>
            <a:off x="1553591" y="2732937"/>
            <a:ext cx="8478175" cy="3416320"/>
          </a:xfrm>
          <a:prstGeom prst="rect">
            <a:avLst/>
          </a:prstGeom>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Grid.RowDefinitions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Grid.RowDefinitions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Grid.ColumnDefinitions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Grid.ColumnDefinitions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="Top Left"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Grid.Row</a:t>
            </a:r>
            <a:r>
              <a:rPr lang="en-US" dirty="0">
                <a:solidFill>
                  <a:srgbClr val="0000FF"/>
                </a:solidFill>
                <a:latin typeface="Consolas" panose="020B0609020204030204" pitchFamily="49" charset="0"/>
              </a:rPr>
              <a:t>="0"</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Grid.Column</a:t>
            </a:r>
            <a:r>
              <a:rPr lang="en-US" dirty="0">
                <a:solidFill>
                  <a:srgbClr val="0000FF"/>
                </a:solidFill>
                <a:latin typeface="Consolas" panose="020B0609020204030204" pitchFamily="49" charset="0"/>
              </a:rPr>
              <a:t>="0"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="Top Right"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Grid.Row</a:t>
            </a:r>
            <a:r>
              <a:rPr lang="en-US" dirty="0">
                <a:solidFill>
                  <a:srgbClr val="0000FF"/>
                </a:solidFill>
                <a:latin typeface="Consolas" panose="020B0609020204030204" pitchFamily="49" charset="0"/>
              </a:rPr>
              <a:t>="0"</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Grid.Column</a:t>
            </a:r>
            <a:r>
              <a:rPr lang="en-US" dirty="0">
                <a:solidFill>
                  <a:srgbClr val="0000FF"/>
                </a:solidFill>
                <a:latin typeface="Consolas" panose="020B0609020204030204" pitchFamily="49" charset="0"/>
              </a:rPr>
              <a:t>="1"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="Bottom Left"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Grid.Row</a:t>
            </a:r>
            <a:r>
              <a:rPr lang="en-US" dirty="0">
                <a:solidFill>
                  <a:srgbClr val="0000FF"/>
                </a:solidFill>
                <a:latin typeface="Consolas" panose="020B0609020204030204" pitchFamily="49" charset="0"/>
              </a:rPr>
              <a:t>="1"</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Grid.Column</a:t>
            </a:r>
            <a:r>
              <a:rPr lang="en-US" dirty="0">
                <a:solidFill>
                  <a:srgbClr val="0000FF"/>
                </a:solidFill>
                <a:latin typeface="Consolas" panose="020B0609020204030204" pitchFamily="49" charset="0"/>
              </a:rPr>
              <a:t>="0"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Label</a:t>
            </a:r>
            <a:r>
              <a:rPr lang="en-US" dirty="0">
                <a:solidFill>
                  <a:srgbClr val="FF0000"/>
                </a:solidFill>
                <a:latin typeface="Consolas" panose="020B0609020204030204" pitchFamily="49" charset="0"/>
              </a:rPr>
              <a:t> Text</a:t>
            </a:r>
            <a:r>
              <a:rPr lang="en-US" dirty="0">
                <a:solidFill>
                  <a:srgbClr val="0000FF"/>
                </a:solidFill>
                <a:latin typeface="Consolas" panose="020B0609020204030204" pitchFamily="49" charset="0"/>
              </a:rPr>
              <a:t>="Bottom Right"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Grid.Row</a:t>
            </a:r>
            <a:r>
              <a:rPr lang="en-US" dirty="0">
                <a:solidFill>
                  <a:srgbClr val="0000FF"/>
                </a:solidFill>
                <a:latin typeface="Consolas" panose="020B0609020204030204" pitchFamily="49" charset="0"/>
              </a:rPr>
              <a:t>="1"</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Grid.Column</a:t>
            </a:r>
            <a:r>
              <a:rPr lang="en-US" dirty="0">
                <a:solidFill>
                  <a:srgbClr val="0000FF"/>
                </a:solidFill>
                <a:latin typeface="Consolas" panose="020B0609020204030204" pitchFamily="49" charset="0"/>
              </a:rPr>
              <a:t>="1" /&gt;</a:t>
            </a:r>
            <a:endParaRPr lang="en-US"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31016952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GridLayout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7" name="Espace réservé du contenu 2">
            <a:extLst>
              <a:ext uri="{FF2B5EF4-FFF2-40B4-BE49-F238E27FC236}">
                <a16:creationId xmlns:a16="http://schemas.microsoft.com/office/drawing/2014/main" id="{96BC21B9-EB56-4EE9-9722-B56AC4C6A724}"/>
              </a:ext>
            </a:extLst>
          </p:cNvPr>
          <p:cNvSpPr txBox="1">
            <a:spLocks/>
          </p:cNvSpPr>
          <p:nvPr/>
        </p:nvSpPr>
        <p:spPr>
          <a:xfrm>
            <a:off x="1176277" y="1696110"/>
            <a:ext cx="10718843" cy="3729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4358"/>
              </a:buClr>
              <a:buFont typeface="Arial" panose="020B0604020202020204" pitchFamily="34" charset="0"/>
              <a:buChar char="•"/>
              <a:defRPr sz="2400" kern="1200">
                <a:solidFill>
                  <a:srgbClr val="343642"/>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348899"/>
              </a:buClr>
              <a:buFont typeface="Arial" panose="020B0604020202020204" pitchFamily="34" charset="0"/>
              <a:buChar char="•"/>
              <a:defRPr sz="1800" kern="1200">
                <a:solidFill>
                  <a:srgbClr val="343642"/>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ACCFC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004358"/>
              </a:buClr>
              <a:buSzTx/>
              <a:buFont typeface="Arial" panose="020B0604020202020204" pitchFamily="34" charset="0"/>
              <a:buChar char="•"/>
              <a:tabLst/>
              <a:defRPr/>
            </a:pPr>
            <a:r>
              <a:rPr kumimoji="0" lang="fr-FR" sz="2400"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rPr>
              <a:t>Divers attributs permettent d’affiner l’affichage des tableaux</a:t>
            </a:r>
          </a:p>
          <a:p>
            <a:pPr lvl="1">
              <a:spcBef>
                <a:spcPts val="1000"/>
              </a:spcBef>
              <a:buClr>
                <a:srgbClr val="004358"/>
              </a:buClr>
            </a:pPr>
            <a:r>
              <a:rPr lang="fr-FR" b="1" dirty="0" err="1"/>
              <a:t>ColumnSpacing</a:t>
            </a:r>
            <a:r>
              <a:rPr lang="fr-FR" b="1" dirty="0"/>
              <a:t> </a:t>
            </a:r>
            <a:r>
              <a:rPr lang="fr-FR" dirty="0"/>
              <a:t>pour régler l’espacement entre colonnes </a:t>
            </a:r>
          </a:p>
          <a:p>
            <a:pPr lvl="1">
              <a:spcBef>
                <a:spcPts val="1000"/>
              </a:spcBef>
              <a:buClr>
                <a:srgbClr val="004358"/>
              </a:buClr>
            </a:pPr>
            <a:r>
              <a:rPr lang="fr-FR" b="1" dirty="0" err="1"/>
              <a:t>RowSpacing</a:t>
            </a:r>
            <a:r>
              <a:rPr lang="fr-FR" b="1" dirty="0"/>
              <a:t> </a:t>
            </a:r>
            <a:r>
              <a:rPr lang="fr-FR" dirty="0"/>
              <a:t>pour régler l’espacement entre lignes</a:t>
            </a:r>
          </a:p>
          <a:p>
            <a:pPr lvl="1">
              <a:spcBef>
                <a:spcPts val="1000"/>
              </a:spcBef>
              <a:buClr>
                <a:srgbClr val="004358"/>
              </a:buClr>
            </a:pPr>
            <a:r>
              <a:rPr lang="fr-FR" b="1" dirty="0" err="1"/>
              <a:t>Grid.ColumnSpan</a:t>
            </a:r>
            <a:r>
              <a:rPr lang="fr-FR" b="1" dirty="0"/>
              <a:t> </a:t>
            </a:r>
            <a:r>
              <a:rPr lang="fr-FR" dirty="0"/>
              <a:t>(sur une vue) pour que cette vue occupe plusieurs colonnes</a:t>
            </a:r>
          </a:p>
          <a:p>
            <a:pPr lvl="1">
              <a:spcBef>
                <a:spcPts val="1000"/>
              </a:spcBef>
              <a:buClr>
                <a:srgbClr val="004358"/>
              </a:buClr>
            </a:pPr>
            <a:r>
              <a:rPr lang="fr-FR" b="1" dirty="0" err="1"/>
              <a:t>Grid.RowSpan</a:t>
            </a:r>
            <a:r>
              <a:rPr lang="fr-FR" b="1" dirty="0"/>
              <a:t> </a:t>
            </a:r>
            <a:r>
              <a:rPr lang="fr-FR" dirty="0"/>
              <a:t>(sur une vue) pour que cette vue occupe plusieurs lignes</a:t>
            </a:r>
          </a:p>
          <a:p>
            <a:pPr lvl="1">
              <a:spcBef>
                <a:spcPts val="1000"/>
              </a:spcBef>
              <a:buClr>
                <a:srgbClr val="004358"/>
              </a:buClr>
            </a:pPr>
            <a:endParaRPr kumimoji="0" lang="fr-FR"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5601395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GridLayout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 name="Rectangle 1">
            <a:extLst>
              <a:ext uri="{FF2B5EF4-FFF2-40B4-BE49-F238E27FC236}">
                <a16:creationId xmlns:a16="http://schemas.microsoft.com/office/drawing/2014/main" id="{5B6C13C8-1797-4190-86F1-1143E9357525}"/>
              </a:ext>
            </a:extLst>
          </p:cNvPr>
          <p:cNvSpPr/>
          <p:nvPr/>
        </p:nvSpPr>
        <p:spPr>
          <a:xfrm>
            <a:off x="993607" y="1517605"/>
            <a:ext cx="11555640" cy="3970318"/>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Grid</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RowSpacing</a:t>
            </a:r>
            <a:r>
              <a:rPr lang="en-US" dirty="0">
                <a:solidFill>
                  <a:srgbClr val="0000FF"/>
                </a:solidFill>
                <a:latin typeface="Consolas" panose="020B0609020204030204" pitchFamily="49" charset="0"/>
              </a:rPr>
              <a:t>="1"</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ColumnSpacing</a:t>
            </a:r>
            <a:r>
              <a:rPr lang="en-US" dirty="0">
                <a:solidFill>
                  <a:srgbClr val="0000FF"/>
                </a:solidFill>
                <a:latin typeface="Consolas" panose="020B0609020204030204" pitchFamily="49" charset="0"/>
              </a:rPr>
              <a:t>="1"&gt;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Grid.RowDefinitions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RowDefinition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Height</a:t>
            </a:r>
            <a:r>
              <a:rPr lang="fr-FR" dirty="0">
                <a:solidFill>
                  <a:srgbClr val="0000FF"/>
                </a:solidFill>
                <a:latin typeface="Consolas" panose="020B0609020204030204" pitchFamily="49" charset="0"/>
              </a:rPr>
              <a:t>="150"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RowDefinition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Height</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RowDefinition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Height</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        &lt;/</a:t>
            </a:r>
            <a:r>
              <a:rPr lang="fr-FR" dirty="0" err="1">
                <a:solidFill>
                  <a:srgbClr val="A31515"/>
                </a:solidFill>
                <a:latin typeface="Consolas" panose="020B0609020204030204" pitchFamily="49" charset="0"/>
              </a:rPr>
              <a:t>Grid.RowDefinitions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Grid.ColumnDefinitions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ColumnDefinition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Width</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ColumnDefinition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Width</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ColumnDefinition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Width</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ColumnDefinition</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Width</a:t>
            </a:r>
            <a:r>
              <a:rPr lang="fr-FR" dirty="0">
                <a:solidFill>
                  <a:srgbClr val="0000FF"/>
                </a:solidFill>
                <a:latin typeface="Consolas" panose="020B0609020204030204" pitchFamily="49" charset="0"/>
              </a:rPr>
              <a:t>="*"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Grid.ColumnDefinitions</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Label</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Text</a:t>
            </a:r>
            <a:r>
              <a:rPr lang="fr-FR" dirty="0">
                <a:solidFill>
                  <a:srgbClr val="0000FF"/>
                </a:solidFill>
                <a:latin typeface="Consolas" panose="020B0609020204030204" pitchFamily="49" charset="0"/>
              </a:rPr>
              <a:t>="0"</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Grid.Row</a:t>
            </a:r>
            <a:r>
              <a:rPr lang="fr-FR" dirty="0">
                <a:solidFill>
                  <a:srgbClr val="0000FF"/>
                </a:solidFill>
                <a:latin typeface="Consolas" panose="020B0609020204030204" pitchFamily="49" charset="0"/>
              </a:rPr>
              <a:t>="0 </a:t>
            </a:r>
            <a:r>
              <a:rPr lang="fr-FR" dirty="0" err="1">
                <a:solidFill>
                  <a:srgbClr val="FF0000"/>
                </a:solidFill>
                <a:latin typeface="Consolas" panose="020B0609020204030204" pitchFamily="49" charset="0"/>
              </a:rPr>
              <a:t>Grid.ColumnSpan</a:t>
            </a:r>
            <a:r>
              <a:rPr lang="fr-FR" dirty="0">
                <a:solidFill>
                  <a:srgbClr val="0000FF"/>
                </a:solidFill>
                <a:latin typeface="Consolas" panose="020B0609020204030204" pitchFamily="49" charset="0"/>
              </a:rPr>
              <a:t>="2" </a:t>
            </a:r>
            <a:r>
              <a:rPr lang="fr-FR" dirty="0" err="1">
                <a:solidFill>
                  <a:srgbClr val="FF0000"/>
                </a:solidFill>
                <a:latin typeface="Consolas" panose="020B0609020204030204" pitchFamily="49" charset="0"/>
              </a:rPr>
              <a:t>Grid.RowSpan</a:t>
            </a:r>
            <a:r>
              <a:rPr lang="fr-FR" dirty="0">
                <a:solidFill>
                  <a:srgbClr val="0000FF"/>
                </a:solidFill>
                <a:latin typeface="Consolas" panose="020B0609020204030204" pitchFamily="49" charset="0"/>
              </a:rPr>
              <a:t>="2" /&gt;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Grid</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243294808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RelativeLayout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105989" y="1425664"/>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 </a:t>
            </a:r>
            <a:r>
              <a:rPr lang="fr-FR" sz="2400" spc="-1" dirty="0" err="1">
                <a:solidFill>
                  <a:srgbClr val="343642"/>
                </a:solidFill>
                <a:latin typeface="Segoe UI"/>
              </a:rPr>
              <a:t>layout</a:t>
            </a:r>
            <a:r>
              <a:rPr lang="fr-FR" sz="2400" spc="-1" dirty="0">
                <a:solidFill>
                  <a:srgbClr val="343642"/>
                </a:solidFill>
                <a:latin typeface="Segoe UI"/>
              </a:rPr>
              <a:t> </a:t>
            </a:r>
            <a:r>
              <a:rPr lang="fr-FR" sz="2400" spc="-1" dirty="0" err="1">
                <a:solidFill>
                  <a:srgbClr val="343642"/>
                </a:solidFill>
                <a:latin typeface="Segoe UI"/>
              </a:rPr>
              <a:t>RelativeLayout</a:t>
            </a:r>
            <a:r>
              <a:rPr lang="fr-FR" sz="2400" spc="-1" dirty="0">
                <a:solidFill>
                  <a:srgbClr val="343642"/>
                </a:solidFill>
                <a:latin typeface="Segoe UI"/>
              </a:rPr>
              <a:t> est utilisé lorsqu’il faut positionner des éléments les uns par rapport autres : typiquement pour des mises en forme complexes</a:t>
            </a: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pic>
        <p:nvPicPr>
          <p:cNvPr id="1026" name="Picture 2" descr="https://docs.microsoft.com/fr-fr/xamarin/xamarin-forms/user-interface/layouts/relative-layout-images/flag.png">
            <a:extLst>
              <a:ext uri="{FF2B5EF4-FFF2-40B4-BE49-F238E27FC236}">
                <a16:creationId xmlns:a16="http://schemas.microsoft.com/office/drawing/2014/main" id="{DDC6E759-6BB2-41E2-B5C4-5E42936F8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1975" y="2400300"/>
            <a:ext cx="6208050" cy="3724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1703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RelativeLayout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14" name="CustomShape 3">
            <a:extLst>
              <a:ext uri="{FF2B5EF4-FFF2-40B4-BE49-F238E27FC236}">
                <a16:creationId xmlns:a16="http://schemas.microsoft.com/office/drawing/2014/main" id="{FCAA5DD7-A560-4A20-B1D3-E46C59F35CB6}"/>
              </a:ext>
            </a:extLst>
          </p:cNvPr>
          <p:cNvSpPr/>
          <p:nvPr/>
        </p:nvSpPr>
        <p:spPr>
          <a:xfrm>
            <a:off x="1179000" y="1344982"/>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Dans un </a:t>
            </a:r>
            <a:r>
              <a:rPr lang="fr-FR" sz="2400" spc="-1" dirty="0" err="1">
                <a:solidFill>
                  <a:srgbClr val="343642"/>
                </a:solidFill>
                <a:latin typeface="Segoe UI"/>
              </a:rPr>
              <a:t>RelativeLayout</a:t>
            </a:r>
            <a:r>
              <a:rPr lang="fr-FR" sz="2400" spc="-1" dirty="0">
                <a:solidFill>
                  <a:srgbClr val="343642"/>
                </a:solidFill>
                <a:latin typeface="Segoe UI"/>
              </a:rPr>
              <a:t>, chaque élément doit expliciter comment il est positionné par rapport à un autre élément ou par rapport au parent, sur l’axe X et sur l’axe Y</a:t>
            </a: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E3D53A21-8839-415C-889F-8BAB3B5D060A}"/>
              </a:ext>
            </a:extLst>
          </p:cNvPr>
          <p:cNvSpPr/>
          <p:nvPr/>
        </p:nvSpPr>
        <p:spPr>
          <a:xfrm>
            <a:off x="1325410" y="2701213"/>
            <a:ext cx="9836880" cy="3139321"/>
          </a:xfrm>
          <a:prstGeom prst="rect">
            <a:avLst/>
          </a:prstGeom>
        </p:spPr>
        <p:txBody>
          <a:bodyPr wrap="square">
            <a:spAutoFit/>
          </a:bodyPr>
          <a:lstStyle/>
          <a:p>
            <a:r>
              <a:rPr lang="fr-FR" dirty="0">
                <a:solidFill>
                  <a:srgbClr val="0101FD"/>
                </a:solidFill>
                <a:latin typeface="Consolas" panose="020B0609020204030204" pitchFamily="49" charset="0"/>
              </a:rPr>
              <a:t>&lt;</a:t>
            </a:r>
            <a:r>
              <a:rPr lang="fr-FR" dirty="0" err="1">
                <a:solidFill>
                  <a:srgbClr val="0101FD"/>
                </a:solidFill>
                <a:latin typeface="Consolas" panose="020B0609020204030204" pitchFamily="49" charset="0"/>
              </a:rPr>
              <a:t>BoxView</a:t>
            </a:r>
            <a:r>
              <a:rPr lang="fr-FR" dirty="0">
                <a:solidFill>
                  <a:srgbClr val="0101FD"/>
                </a:solidFill>
                <a:latin typeface="Consolas" panose="020B0609020204030204" pitchFamily="49" charset="0"/>
              </a:rPr>
              <a:t> </a:t>
            </a:r>
            <a:r>
              <a:rPr lang="fr-FR" dirty="0" err="1">
                <a:solidFill>
                  <a:srgbClr val="0451A5"/>
                </a:solidFill>
                <a:latin typeface="Consolas" panose="020B0609020204030204" pitchFamily="49" charset="0"/>
              </a:rPr>
              <a:t>Color</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"Green"</a:t>
            </a:r>
            <a:r>
              <a:rPr lang="fr-FR" dirty="0">
                <a:solidFill>
                  <a:srgbClr val="0101FD"/>
                </a:solidFill>
                <a:latin typeface="Consolas" panose="020B0609020204030204" pitchFamily="49" charset="0"/>
              </a:rPr>
              <a:t> </a:t>
            </a:r>
            <a:r>
              <a:rPr lang="fr-FR" dirty="0" err="1">
                <a:solidFill>
                  <a:srgbClr val="0451A5"/>
                </a:solidFill>
                <a:latin typeface="Consolas" panose="020B0609020204030204" pitchFamily="49" charset="0"/>
              </a:rPr>
              <a:t>WidthRequest</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"50"</a:t>
            </a:r>
            <a:r>
              <a:rPr lang="fr-FR" dirty="0">
                <a:solidFill>
                  <a:srgbClr val="0101FD"/>
                </a:solidFill>
                <a:latin typeface="Consolas" panose="020B0609020204030204" pitchFamily="49" charset="0"/>
              </a:rPr>
              <a:t> </a:t>
            </a:r>
            <a:r>
              <a:rPr lang="fr-FR" dirty="0" err="1">
                <a:solidFill>
                  <a:srgbClr val="0451A5"/>
                </a:solidFill>
                <a:latin typeface="Consolas" panose="020B0609020204030204" pitchFamily="49" charset="0"/>
              </a:rPr>
              <a:t>HeightRequest</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"50"</a:t>
            </a:r>
            <a:r>
              <a:rPr lang="fr-FR" dirty="0">
                <a:solidFill>
                  <a:srgbClr val="0101FD"/>
                </a:solidFill>
                <a:latin typeface="Consolas" panose="020B0609020204030204" pitchFamily="49" charset="0"/>
              </a:rPr>
              <a:t> </a:t>
            </a:r>
            <a:r>
              <a:rPr lang="fr-FR" dirty="0" err="1">
                <a:solidFill>
                  <a:srgbClr val="0451A5"/>
                </a:solidFill>
                <a:latin typeface="Consolas" panose="020B0609020204030204" pitchFamily="49" charset="0"/>
              </a:rPr>
              <a:t>RelativeLayout.XConstraint</a:t>
            </a:r>
            <a:r>
              <a:rPr lang="fr-FR" dirty="0">
                <a:solidFill>
                  <a:srgbClr val="0101FD"/>
                </a:solidFill>
                <a:latin typeface="Consolas" panose="020B0609020204030204" pitchFamily="49" charset="0"/>
              </a:rPr>
              <a:t> = </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ConstraintExpression</a:t>
            </a:r>
            <a:r>
              <a:rPr lang="fr-FR" dirty="0">
                <a:solidFill>
                  <a:srgbClr val="A31515"/>
                </a:solidFill>
                <a:latin typeface="Consolas" panose="020B0609020204030204" pitchFamily="49" charset="0"/>
              </a:rPr>
              <a:t> </a:t>
            </a:r>
          </a:p>
          <a:p>
            <a:r>
              <a:rPr lang="fr-FR" dirty="0">
                <a:solidFill>
                  <a:srgbClr val="A31515"/>
                </a:solidFill>
                <a:latin typeface="Consolas" panose="020B0609020204030204" pitchFamily="49" charset="0"/>
              </a:rPr>
              <a:t>	Type=</a:t>
            </a:r>
            <a:r>
              <a:rPr lang="fr-FR" dirty="0" err="1">
                <a:solidFill>
                  <a:srgbClr val="A31515"/>
                </a:solidFill>
                <a:latin typeface="Consolas" panose="020B0609020204030204" pitchFamily="49" charset="0"/>
              </a:rPr>
              <a:t>RelativeToParent</a:t>
            </a:r>
            <a:r>
              <a:rPr lang="fr-FR" dirty="0">
                <a:solidFill>
                  <a:srgbClr val="A31515"/>
                </a:solidFill>
                <a:latin typeface="Consolas" panose="020B0609020204030204" pitchFamily="49" charset="0"/>
              </a:rPr>
              <a:t>, </a:t>
            </a:r>
          </a:p>
          <a:p>
            <a:r>
              <a:rPr lang="fr-FR" dirty="0">
                <a:solidFill>
                  <a:srgbClr val="A31515"/>
                </a:solidFill>
                <a:latin typeface="Consolas" panose="020B0609020204030204" pitchFamily="49" charset="0"/>
              </a:rPr>
              <a:t>	</a:t>
            </a:r>
            <a:r>
              <a:rPr lang="fr-FR" dirty="0" err="1">
                <a:solidFill>
                  <a:srgbClr val="A31515"/>
                </a:solidFill>
                <a:latin typeface="Consolas" panose="020B0609020204030204" pitchFamily="49" charset="0"/>
              </a:rPr>
              <a:t>Property</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Width</a:t>
            </a:r>
            <a:r>
              <a:rPr lang="fr-FR" dirty="0">
                <a:solidFill>
                  <a:srgbClr val="A31515"/>
                </a:solidFill>
                <a:latin typeface="Consolas" panose="020B0609020204030204" pitchFamily="49" charset="0"/>
              </a:rPr>
              <a:t>, Factor=0.5, </a:t>
            </a:r>
          </a:p>
          <a:p>
            <a:r>
              <a:rPr lang="fr-FR" dirty="0">
                <a:solidFill>
                  <a:srgbClr val="A31515"/>
                </a:solidFill>
                <a:latin typeface="Consolas" panose="020B0609020204030204" pitchFamily="49" charset="0"/>
              </a:rPr>
              <a:t>	Constant=-100}"</a:t>
            </a:r>
            <a:r>
              <a:rPr lang="fr-FR" dirty="0">
                <a:solidFill>
                  <a:srgbClr val="0101FD"/>
                </a:solidFill>
                <a:latin typeface="Consolas" panose="020B0609020204030204" pitchFamily="49" charset="0"/>
              </a:rPr>
              <a:t> </a:t>
            </a:r>
          </a:p>
          <a:p>
            <a:r>
              <a:rPr lang="fr-FR" dirty="0" err="1">
                <a:solidFill>
                  <a:srgbClr val="0451A5"/>
                </a:solidFill>
                <a:latin typeface="Consolas" panose="020B0609020204030204" pitchFamily="49" charset="0"/>
              </a:rPr>
              <a:t>RelativeLayout.YConstraint</a:t>
            </a:r>
            <a:r>
              <a:rPr lang="fr-FR" dirty="0">
                <a:solidFill>
                  <a:srgbClr val="0101FD"/>
                </a:solidFill>
                <a:latin typeface="Consolas" panose="020B0609020204030204" pitchFamily="49" charset="0"/>
              </a:rPr>
              <a:t> = </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ConstraintExpression</a:t>
            </a:r>
            <a:r>
              <a:rPr lang="fr-FR" dirty="0">
                <a:solidFill>
                  <a:srgbClr val="A31515"/>
                </a:solidFill>
                <a:latin typeface="Consolas" panose="020B0609020204030204" pitchFamily="49" charset="0"/>
              </a:rPr>
              <a:t> </a:t>
            </a:r>
          </a:p>
          <a:p>
            <a:r>
              <a:rPr lang="fr-FR" dirty="0">
                <a:solidFill>
                  <a:srgbClr val="A31515"/>
                </a:solidFill>
                <a:latin typeface="Consolas" panose="020B0609020204030204" pitchFamily="49" charset="0"/>
              </a:rPr>
              <a:t>	Type=</a:t>
            </a:r>
            <a:r>
              <a:rPr lang="fr-FR" dirty="0" err="1">
                <a:solidFill>
                  <a:srgbClr val="A31515"/>
                </a:solidFill>
                <a:latin typeface="Consolas" panose="020B0609020204030204" pitchFamily="49" charset="0"/>
              </a:rPr>
              <a:t>RelativeToParent</a:t>
            </a:r>
            <a:r>
              <a:rPr lang="fr-FR" dirty="0">
                <a:solidFill>
                  <a:srgbClr val="A31515"/>
                </a:solidFill>
                <a:latin typeface="Consolas" panose="020B0609020204030204" pitchFamily="49" charset="0"/>
              </a:rPr>
              <a:t>, </a:t>
            </a:r>
          </a:p>
          <a:p>
            <a:r>
              <a:rPr lang="fr-FR" dirty="0">
                <a:solidFill>
                  <a:srgbClr val="A31515"/>
                </a:solidFill>
                <a:latin typeface="Consolas" panose="020B0609020204030204" pitchFamily="49" charset="0"/>
              </a:rPr>
              <a:t>	</a:t>
            </a:r>
            <a:r>
              <a:rPr lang="fr-FR" dirty="0" err="1">
                <a:solidFill>
                  <a:srgbClr val="A31515"/>
                </a:solidFill>
                <a:latin typeface="Consolas" panose="020B0609020204030204" pitchFamily="49" charset="0"/>
              </a:rPr>
              <a:t>Property</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Height</a:t>
            </a:r>
            <a:r>
              <a:rPr lang="fr-FR" dirty="0">
                <a:solidFill>
                  <a:srgbClr val="A31515"/>
                </a:solidFill>
                <a:latin typeface="Consolas" panose="020B0609020204030204" pitchFamily="49" charset="0"/>
              </a:rPr>
              <a:t>, </a:t>
            </a:r>
          </a:p>
          <a:p>
            <a:r>
              <a:rPr lang="fr-FR" dirty="0">
                <a:solidFill>
                  <a:srgbClr val="A31515"/>
                </a:solidFill>
                <a:latin typeface="Consolas" panose="020B0609020204030204" pitchFamily="49" charset="0"/>
              </a:rPr>
              <a:t>	Factor=0.5, </a:t>
            </a:r>
          </a:p>
          <a:p>
            <a:r>
              <a:rPr lang="fr-FR" dirty="0">
                <a:solidFill>
                  <a:srgbClr val="A31515"/>
                </a:solidFill>
                <a:latin typeface="Consolas" panose="020B0609020204030204" pitchFamily="49" charset="0"/>
              </a:rPr>
              <a:t>	Constant=-100}"</a:t>
            </a:r>
            <a:r>
              <a:rPr lang="fr-FR" dirty="0">
                <a:solidFill>
                  <a:srgbClr val="0101FD"/>
                </a:solidFill>
                <a:latin typeface="Consolas" panose="020B0609020204030204" pitchFamily="49" charset="0"/>
              </a:rPr>
              <a:t> </a:t>
            </a:r>
          </a:p>
          <a:p>
            <a:r>
              <a:rPr lang="fr-FR" dirty="0">
                <a:solidFill>
                  <a:srgbClr val="0101FD"/>
                </a:solidFill>
                <a:latin typeface="Consolas" panose="020B0609020204030204" pitchFamily="49" charset="0"/>
              </a:rPr>
              <a:t>/&gt;</a:t>
            </a:r>
            <a:endParaRPr lang="fr-FR" dirty="0"/>
          </a:p>
        </p:txBody>
      </p:sp>
    </p:spTree>
    <p:extLst>
      <p:ext uri="{BB962C8B-B14F-4D97-AF65-F5344CB8AC3E}">
        <p14:creationId xmlns:p14="http://schemas.microsoft.com/office/powerpoint/2010/main" val="20326130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RelativeLayout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7" name="Espace réservé du contenu 2">
            <a:extLst>
              <a:ext uri="{FF2B5EF4-FFF2-40B4-BE49-F238E27FC236}">
                <a16:creationId xmlns:a16="http://schemas.microsoft.com/office/drawing/2014/main" id="{96BC21B9-EB56-4EE9-9722-B56AC4C6A724}"/>
              </a:ext>
            </a:extLst>
          </p:cNvPr>
          <p:cNvSpPr txBox="1">
            <a:spLocks/>
          </p:cNvSpPr>
          <p:nvPr/>
        </p:nvSpPr>
        <p:spPr>
          <a:xfrm>
            <a:off x="1176277" y="1736451"/>
            <a:ext cx="10718843" cy="3729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4358"/>
              </a:buClr>
              <a:buFont typeface="Arial" panose="020B0604020202020204" pitchFamily="34" charset="0"/>
              <a:buChar char="•"/>
              <a:defRPr sz="2400" kern="1200">
                <a:solidFill>
                  <a:srgbClr val="343642"/>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348899"/>
              </a:buClr>
              <a:buFont typeface="Arial" panose="020B0604020202020204" pitchFamily="34" charset="0"/>
              <a:buChar char="•"/>
              <a:defRPr sz="1800" kern="1200">
                <a:solidFill>
                  <a:srgbClr val="343642"/>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ACCFC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004358"/>
              </a:buClr>
              <a:buSzTx/>
              <a:buFont typeface="Arial" panose="020B0604020202020204" pitchFamily="34" charset="0"/>
              <a:buChar char="•"/>
              <a:tabLst/>
              <a:defRPr/>
            </a:pPr>
            <a:r>
              <a:rPr kumimoji="0" lang="fr-FR" sz="2400"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rPr>
              <a:t>Plusieurs attributs permettent de paramétrer la position </a:t>
            </a:r>
            <a:r>
              <a:rPr kumimoji="0" lang="fr-FR" sz="2400" b="0" i="0" u="none" strike="noStrike" kern="1200" cap="none" spc="0" normalizeH="0" baseline="0" noProof="0" dirty="0" err="1">
                <a:ln>
                  <a:noFill/>
                </a:ln>
                <a:solidFill>
                  <a:srgbClr val="343642"/>
                </a:solidFill>
                <a:effectLst/>
                <a:uLnTx/>
                <a:uFillTx/>
                <a:latin typeface="Segoe UI" panose="020B0502040204020203" pitchFamily="34" charset="0"/>
                <a:ea typeface="+mn-ea"/>
                <a:cs typeface="Segoe UI" panose="020B0502040204020203" pitchFamily="34" charset="0"/>
              </a:rPr>
              <a:t>pa</a:t>
            </a:r>
            <a:r>
              <a:rPr lang="fr-FR" dirty="0"/>
              <a:t>r rapport à un autre élément</a:t>
            </a:r>
            <a:endParaRPr kumimoji="0" lang="fr-FR" sz="2400"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endParaRPr>
          </a:p>
          <a:p>
            <a:pPr lvl="1">
              <a:spcBef>
                <a:spcPts val="1000"/>
              </a:spcBef>
              <a:buClr>
                <a:srgbClr val="004358"/>
              </a:buClr>
            </a:pPr>
            <a:r>
              <a:rPr lang="fr-FR" b="1" dirty="0"/>
              <a:t>Type </a:t>
            </a:r>
            <a:r>
              <a:rPr lang="fr-FR" dirty="0"/>
              <a:t>: indique le type d’alignement : </a:t>
            </a:r>
            <a:r>
              <a:rPr lang="fr-FR" b="1" dirty="0" err="1"/>
              <a:t>RelativeToParent</a:t>
            </a:r>
            <a:r>
              <a:rPr lang="fr-FR" dirty="0"/>
              <a:t> ou </a:t>
            </a:r>
            <a:r>
              <a:rPr lang="fr-FR" b="1" dirty="0" err="1"/>
              <a:t>RelativeToView</a:t>
            </a:r>
            <a:endParaRPr lang="fr-FR" b="1" dirty="0"/>
          </a:p>
          <a:p>
            <a:pPr lvl="1">
              <a:spcBef>
                <a:spcPts val="1000"/>
              </a:spcBef>
              <a:buClr>
                <a:srgbClr val="004358"/>
              </a:buClr>
            </a:pPr>
            <a:r>
              <a:rPr lang="fr-FR" b="1" dirty="0" err="1"/>
              <a:t>ElementName</a:t>
            </a:r>
            <a:r>
              <a:rPr lang="fr-FR" dirty="0"/>
              <a:t> : désigne l’élément sur lequel s’aligner dans le cas d’un type </a:t>
            </a:r>
            <a:r>
              <a:rPr lang="fr-FR" b="1" dirty="0" err="1"/>
              <a:t>RelativeToView</a:t>
            </a:r>
            <a:r>
              <a:rPr lang="fr-FR" dirty="0"/>
              <a:t> (défini à l’aide de l’attribut </a:t>
            </a:r>
            <a:r>
              <a:rPr lang="fr-FR" b="1" dirty="0"/>
              <a:t>x:Name</a:t>
            </a:r>
            <a:r>
              <a:rPr lang="fr-FR" dirty="0"/>
              <a:t>)</a:t>
            </a:r>
          </a:p>
          <a:p>
            <a:pPr lvl="1">
              <a:spcBef>
                <a:spcPts val="1000"/>
              </a:spcBef>
              <a:buClr>
                <a:srgbClr val="004358"/>
              </a:buClr>
            </a:pPr>
            <a:r>
              <a:rPr lang="fr-FR" b="1" dirty="0" err="1"/>
              <a:t>Property</a:t>
            </a:r>
            <a:r>
              <a:rPr lang="fr-FR" dirty="0"/>
              <a:t> : définit sur quelle propriété s’aligner : </a:t>
            </a:r>
            <a:r>
              <a:rPr lang="fr-FR" b="1" dirty="0" err="1"/>
              <a:t>Width</a:t>
            </a:r>
            <a:r>
              <a:rPr lang="fr-FR" dirty="0"/>
              <a:t> ou </a:t>
            </a:r>
            <a:r>
              <a:rPr lang="fr-FR" b="1" dirty="0" err="1"/>
              <a:t>Height</a:t>
            </a:r>
            <a:endParaRPr lang="fr-FR" b="1" dirty="0"/>
          </a:p>
          <a:p>
            <a:pPr lvl="1">
              <a:spcBef>
                <a:spcPts val="1000"/>
              </a:spcBef>
              <a:buClr>
                <a:srgbClr val="004358"/>
              </a:buClr>
            </a:pPr>
            <a:r>
              <a:rPr lang="fr-FR" b="1" dirty="0"/>
              <a:t>Factor</a:t>
            </a:r>
            <a:r>
              <a:rPr lang="fr-FR" dirty="0"/>
              <a:t> : indique si une proportion des propriétés doit être utilisée (de 0 à 1)</a:t>
            </a:r>
          </a:p>
          <a:p>
            <a:pPr lvl="1">
              <a:spcBef>
                <a:spcPts val="1000"/>
              </a:spcBef>
              <a:buClr>
                <a:srgbClr val="004358"/>
              </a:buClr>
            </a:pPr>
            <a:r>
              <a:rPr lang="fr-FR" b="1" dirty="0"/>
              <a:t>Constant</a:t>
            </a:r>
            <a:r>
              <a:rPr lang="fr-FR" dirty="0"/>
              <a:t> : définit une valeur absolue à utiliser pour s’aligner avec l’objet de référence. La valeur peut être positive ou négative</a:t>
            </a:r>
          </a:p>
          <a:p>
            <a:pPr lvl="1">
              <a:spcBef>
                <a:spcPts val="1000"/>
              </a:spcBef>
              <a:buClr>
                <a:srgbClr val="004358"/>
              </a:buClr>
            </a:pPr>
            <a:endParaRPr kumimoji="0" lang="fr-FR"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3918339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 </a:t>
            </a:r>
            <a:r>
              <a:rPr lang="fr-FR" sz="4400" spc="-1" dirty="0" err="1">
                <a:solidFill>
                  <a:srgbClr val="348899"/>
                </a:solidFill>
                <a:latin typeface="Segoe UI Light"/>
              </a:rPr>
              <a:t>RelativeLayout</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 name="Rectangle 1">
            <a:extLst>
              <a:ext uri="{FF2B5EF4-FFF2-40B4-BE49-F238E27FC236}">
                <a16:creationId xmlns:a16="http://schemas.microsoft.com/office/drawing/2014/main" id="{22EC586A-CADD-4EF7-81E9-AC31D1480535}"/>
              </a:ext>
            </a:extLst>
          </p:cNvPr>
          <p:cNvSpPr/>
          <p:nvPr/>
        </p:nvSpPr>
        <p:spPr>
          <a:xfrm>
            <a:off x="951723" y="1196995"/>
            <a:ext cx="11977396" cy="5078313"/>
          </a:xfrm>
          <a:prstGeom prst="rect">
            <a:avLst/>
          </a:prstGeom>
        </p:spPr>
        <p:txBody>
          <a:bodyPr wrap="square">
            <a:spAutoFit/>
          </a:bodyPr>
          <a:lstStyle/>
          <a:p>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RelativeLayout</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err="1">
                <a:solidFill>
                  <a:srgbClr val="A31515"/>
                </a:solidFill>
                <a:latin typeface="Consolas" panose="020B0609020204030204" pitchFamily="49" charset="0"/>
              </a:rPr>
              <a:t>BoxView</a:t>
            </a:r>
            <a:r>
              <a:rPr lang="en-US" dirty="0">
                <a:solidFill>
                  <a:srgbClr val="FF0000"/>
                </a:solidFill>
                <a:latin typeface="Consolas" panose="020B0609020204030204" pitchFamily="49" charset="0"/>
              </a:rPr>
              <a:t> Color</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x</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Name</a:t>
            </a:r>
            <a:r>
              <a:rPr lang="en-US" dirty="0">
                <a:solidFill>
                  <a:srgbClr val="0000FF"/>
                </a:solidFill>
                <a:latin typeface="Consolas" panose="020B0609020204030204" pitchFamily="49" charset="0"/>
              </a:rPr>
              <a:t>="redBox"</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RelativeLayout.YConstraint</a:t>
            </a:r>
            <a:r>
              <a:rPr lang="fr-FR" dirty="0">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ConstraintExpression</a:t>
            </a:r>
            <a:r>
              <a:rPr lang="fr-FR" dirty="0">
                <a:solidFill>
                  <a:srgbClr val="FF0000"/>
                </a:solidFill>
                <a:latin typeface="Consolas" panose="020B0609020204030204" pitchFamily="49" charset="0"/>
              </a:rPr>
              <a:t> Type</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RelativeToParent</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Property</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Height,</a:t>
            </a:r>
            <a:r>
              <a:rPr lang="en-US" dirty="0" err="1">
                <a:solidFill>
                  <a:srgbClr val="FF0000"/>
                </a:solidFill>
                <a:latin typeface="Consolas" panose="020B0609020204030204" pitchFamily="49" charset="0"/>
              </a:rPr>
              <a:t>Factor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15</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Constant</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0</a:t>
            </a:r>
            <a:r>
              <a:rPr lang="en-US" dirty="0">
                <a:solidFill>
                  <a:srgbClr val="0000FF"/>
                </a:solidFill>
                <a:latin typeface="Consolas" panose="020B0609020204030204" pitchFamily="49" charset="0"/>
              </a:rPr>
              <a: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RelativeLayout.WidthConstraint</a:t>
            </a:r>
            <a:r>
              <a:rPr lang="fr-FR" dirty="0">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ConstraintExpression</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Type</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RelativeToParent,</a:t>
            </a:r>
            <a:r>
              <a:rPr lang="en-US" dirty="0" err="1">
                <a:solidFill>
                  <a:srgbClr val="FF0000"/>
                </a:solidFill>
                <a:latin typeface="Consolas" panose="020B0609020204030204" pitchFamily="49" charset="0"/>
              </a:rPr>
              <a:t>Property</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Width,</a:t>
            </a:r>
            <a:r>
              <a:rPr lang="en-US" dirty="0" err="1">
                <a:solidFill>
                  <a:srgbClr val="FF0000"/>
                </a:solidFill>
                <a:latin typeface="Consolas" panose="020B0609020204030204" pitchFamily="49" charset="0"/>
              </a:rPr>
              <a:t>Factor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Constant</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0</a:t>
            </a:r>
            <a:r>
              <a:rPr lang="en-US" dirty="0">
                <a:solidFill>
                  <a:srgbClr val="0000FF"/>
                </a:solidFill>
                <a:latin typeface="Consolas" panose="020B0609020204030204" pitchFamily="49" charset="0"/>
              </a:rPr>
              <a: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RelativeLayout.HeightConstraint</a:t>
            </a:r>
            <a:r>
              <a:rPr lang="fr-FR" dirty="0">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ConstraintExpression</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Type</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RelativeToParent,</a:t>
            </a:r>
            <a:r>
              <a:rPr lang="en-US" dirty="0" err="1">
                <a:solidFill>
                  <a:srgbClr val="FF0000"/>
                </a:solidFill>
                <a:latin typeface="Consolas" panose="020B0609020204030204" pitchFamily="49" charset="0"/>
              </a:rPr>
              <a:t>Property</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Height,</a:t>
            </a:r>
            <a:r>
              <a:rPr lang="en-US" dirty="0" err="1">
                <a:solidFill>
                  <a:srgbClr val="FF0000"/>
                </a:solidFill>
                <a:latin typeface="Consolas" panose="020B0609020204030204" pitchFamily="49" charset="0"/>
              </a:rPr>
              <a:t>Factor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8</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Constant</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0</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BoxView</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Color</a:t>
            </a:r>
            <a:r>
              <a:rPr lang="fr-FR" dirty="0">
                <a:solidFill>
                  <a:srgbClr val="0000FF"/>
                </a:solidFill>
                <a:latin typeface="Consolas" panose="020B0609020204030204" pitchFamily="49" charset="0"/>
              </a:rPr>
              <a:t>="Blue"</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RelativeLayout.YConstraint</a:t>
            </a:r>
            <a:r>
              <a:rPr lang="fr-FR" dirty="0">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ConstraintExpression</a:t>
            </a:r>
            <a:r>
              <a:rPr lang="fr-FR" dirty="0">
                <a:solidFill>
                  <a:srgbClr val="FF0000"/>
                </a:solidFill>
                <a:latin typeface="Consolas" panose="020B0609020204030204" pitchFamily="49" charset="0"/>
              </a:rPr>
              <a:t> Type</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RelativeToView</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ElementName</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redBox,</a:t>
            </a:r>
            <a:r>
              <a:rPr lang="fr-FR" dirty="0" err="1">
                <a:solidFill>
                  <a:srgbClr val="FF0000"/>
                </a:solidFill>
                <a:latin typeface="Consolas" panose="020B0609020204030204" pitchFamily="49" charset="0"/>
              </a:rPr>
              <a:t>Property</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Y,</a:t>
            </a:r>
            <a:r>
              <a:rPr lang="fr-FR" dirty="0" err="1">
                <a:solidFill>
                  <a:srgbClr val="FF0000"/>
                </a:solidFill>
                <a:latin typeface="Consolas" panose="020B0609020204030204" pitchFamily="49" charset="0"/>
              </a:rPr>
              <a:t>Factor</a:t>
            </a:r>
            <a:r>
              <a:rPr lang="fr-FR" dirty="0">
                <a:solidFill>
                  <a:srgbClr val="0000FF"/>
                </a:solidFill>
                <a:latin typeface="Consolas" panose="020B0609020204030204" pitchFamily="49" charset="0"/>
              </a:rPr>
              <a:t>=</a:t>
            </a:r>
            <a:r>
              <a:rPr lang="fr-FR" dirty="0">
                <a:solidFill>
                  <a:srgbClr val="000000"/>
                </a:solidFill>
                <a:latin typeface="Consolas" panose="020B0609020204030204" pitchFamily="49" charset="0"/>
              </a:rPr>
              <a:t>1</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Constant</a:t>
            </a:r>
            <a:r>
              <a:rPr lang="fr-FR" dirty="0">
                <a:solidFill>
                  <a:srgbClr val="0000FF"/>
                </a:solidFill>
                <a:latin typeface="Consolas" panose="020B0609020204030204" pitchFamily="49" charset="0"/>
              </a:rPr>
              <a:t>=</a:t>
            </a:r>
            <a:r>
              <a:rPr lang="fr-FR" dirty="0">
                <a:solidFill>
                  <a:srgbClr val="000000"/>
                </a:solidFill>
                <a:latin typeface="Consolas" panose="020B0609020204030204" pitchFamily="49" charset="0"/>
              </a:rPr>
              <a:t>20</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RelativeLayout.XConstraint</a:t>
            </a:r>
            <a:r>
              <a:rPr lang="fr-FR" dirty="0">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ConstraintExpression</a:t>
            </a:r>
            <a:r>
              <a:rPr lang="fr-FR" dirty="0">
                <a:solidFill>
                  <a:srgbClr val="FF0000"/>
                </a:solidFill>
                <a:latin typeface="Consolas" panose="020B0609020204030204" pitchFamily="49" charset="0"/>
              </a:rPr>
              <a:t> Type</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RelativeToView</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ElementName</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redBox,</a:t>
            </a:r>
            <a:r>
              <a:rPr lang="fr-FR" dirty="0" err="1">
                <a:solidFill>
                  <a:srgbClr val="FF0000"/>
                </a:solidFill>
                <a:latin typeface="Consolas" panose="020B0609020204030204" pitchFamily="49" charset="0"/>
              </a:rPr>
              <a:t>Property</a:t>
            </a:r>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X,</a:t>
            </a:r>
            <a:r>
              <a:rPr lang="fr-FR" dirty="0" err="1">
                <a:solidFill>
                  <a:srgbClr val="FF0000"/>
                </a:solidFill>
                <a:latin typeface="Consolas" panose="020B0609020204030204" pitchFamily="49" charset="0"/>
              </a:rPr>
              <a:t>Factor</a:t>
            </a:r>
            <a:r>
              <a:rPr lang="fr-FR" dirty="0">
                <a:solidFill>
                  <a:srgbClr val="0000FF"/>
                </a:solidFill>
                <a:latin typeface="Consolas" panose="020B0609020204030204" pitchFamily="49" charset="0"/>
              </a:rPr>
              <a:t>=</a:t>
            </a:r>
            <a:r>
              <a:rPr lang="fr-FR" dirty="0">
                <a:solidFill>
                  <a:srgbClr val="000000"/>
                </a:solidFill>
                <a:latin typeface="Consolas" panose="020B0609020204030204" pitchFamily="49" charset="0"/>
              </a:rPr>
              <a:t>1</a:t>
            </a:r>
            <a:r>
              <a:rPr lang="fr-FR" dirty="0">
                <a:solidFill>
                  <a:srgbClr val="0000FF"/>
                </a:solidFill>
                <a:latin typeface="Consolas" panose="020B0609020204030204" pitchFamily="49" charset="0"/>
              </a:rPr>
              <a:t>,</a:t>
            </a:r>
            <a:r>
              <a:rPr lang="fr-FR" dirty="0">
                <a:solidFill>
                  <a:srgbClr val="FF0000"/>
                </a:solidFill>
                <a:latin typeface="Consolas" panose="020B0609020204030204" pitchFamily="49" charset="0"/>
              </a:rPr>
              <a:t>Constant</a:t>
            </a:r>
            <a:r>
              <a:rPr lang="fr-FR" dirty="0">
                <a:solidFill>
                  <a:srgbClr val="0000FF"/>
                </a:solidFill>
                <a:latin typeface="Consolas" panose="020B0609020204030204" pitchFamily="49" charset="0"/>
              </a:rPr>
              <a:t>=</a:t>
            </a:r>
            <a:r>
              <a:rPr lang="fr-FR" dirty="0">
                <a:solidFill>
                  <a:srgbClr val="000000"/>
                </a:solidFill>
                <a:latin typeface="Consolas" panose="020B0609020204030204" pitchFamily="49" charset="0"/>
              </a:rPr>
              <a:t>20</a:t>
            </a:r>
            <a:r>
              <a:rPr lang="fr-FR" dirty="0">
                <a:solidFill>
                  <a:srgbClr val="0000FF"/>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RelativeLayout.WidthConstraint</a:t>
            </a:r>
            <a:r>
              <a:rPr lang="fr-FR" dirty="0">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ConstraintExpression</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Type</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RelativeToParent,</a:t>
            </a:r>
            <a:r>
              <a:rPr lang="en-US" dirty="0" err="1">
                <a:solidFill>
                  <a:srgbClr val="FF0000"/>
                </a:solidFill>
                <a:latin typeface="Consolas" panose="020B0609020204030204" pitchFamily="49" charset="0"/>
              </a:rPr>
              <a:t>Property</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Width,</a:t>
            </a:r>
            <a:r>
              <a:rPr lang="en-US" dirty="0" err="1">
                <a:solidFill>
                  <a:srgbClr val="FF0000"/>
                </a:solidFill>
                <a:latin typeface="Consolas" panose="020B0609020204030204" pitchFamily="49" charset="0"/>
              </a:rPr>
              <a:t>Factor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5</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Constant</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0</a:t>
            </a:r>
            <a:r>
              <a:rPr lang="en-US" dirty="0">
                <a:solidFill>
                  <a:srgbClr val="0000FF"/>
                </a:solidFill>
                <a:latin typeface="Consolas" panose="020B0609020204030204" pitchFamily="49" charset="0"/>
              </a:rPr>
              <a: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RelativeLayout.HeightConstraint</a:t>
            </a:r>
            <a:r>
              <a:rPr lang="fr-FR" dirty="0">
                <a:solidFill>
                  <a:srgbClr val="0000FF"/>
                </a:solidFill>
                <a:latin typeface="Consolas" panose="020B0609020204030204" pitchFamily="49" charset="0"/>
              </a:rPr>
              <a:t>="{</a:t>
            </a:r>
            <a:r>
              <a:rPr lang="fr-FR" dirty="0" err="1">
                <a:solidFill>
                  <a:srgbClr val="A31515"/>
                </a:solidFill>
                <a:latin typeface="Consolas" panose="020B0609020204030204" pitchFamily="49" charset="0"/>
              </a:rPr>
              <a:t>ConstraintExpression</a:t>
            </a:r>
            <a:endParaRPr lang="fr-FR"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Type</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RelativeToParent,</a:t>
            </a:r>
            <a:r>
              <a:rPr lang="en-US" dirty="0" err="1">
                <a:solidFill>
                  <a:srgbClr val="FF0000"/>
                </a:solidFill>
                <a:latin typeface="Consolas" panose="020B0609020204030204" pitchFamily="49" charset="0"/>
              </a:rPr>
              <a:t>Property</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Height,</a:t>
            </a:r>
            <a:r>
              <a:rPr lang="en-US" dirty="0" err="1">
                <a:solidFill>
                  <a:srgbClr val="FF0000"/>
                </a:solidFill>
                <a:latin typeface="Consolas" panose="020B0609020204030204" pitchFamily="49" charset="0"/>
              </a:rPr>
              <a:t>Factor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5</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Constant</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0</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RelativeLayout</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7803579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Rappels sur le pattern MVC</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179000" y="2339280"/>
            <a:ext cx="10715760" cy="342950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 </a:t>
            </a:r>
            <a:r>
              <a:rPr lang="fr-FR" sz="2400" b="1" spc="-1" dirty="0">
                <a:solidFill>
                  <a:srgbClr val="343642"/>
                </a:solidFill>
                <a:latin typeface="Segoe UI"/>
              </a:rPr>
              <a:t>contrôleur</a:t>
            </a:r>
            <a:r>
              <a:rPr lang="fr-FR" sz="2400" spc="-1" dirty="0">
                <a:solidFill>
                  <a:srgbClr val="343642"/>
                </a:solidFill>
                <a:latin typeface="Segoe UI"/>
              </a:rPr>
              <a:t> vérifie les actions et les données utilisateurs puis prépare les données pour la vue</a:t>
            </a:r>
            <a:endParaRPr lang="fr-FR" sz="2400" b="0" strike="noStrike" spc="-1" dirty="0">
              <a:solidFill>
                <a:srgbClr val="343642"/>
              </a:solidFill>
              <a:latin typeface="Segoe UI"/>
            </a:endParaRPr>
          </a:p>
          <a:p>
            <a:pPr>
              <a:lnSpc>
                <a:spcPct val="115000"/>
              </a:lnSpc>
              <a:spcBef>
                <a:spcPts val="499"/>
              </a:spcBef>
              <a:spcAft>
                <a:spcPts val="1001"/>
              </a:spcAft>
            </a:pPr>
            <a:endParaRPr lang="fr-FR" sz="2400" b="0" strike="noStrike" spc="-1" dirty="0">
              <a:solidFill>
                <a:srgbClr val="343642"/>
              </a:solidFill>
              <a:latin typeface="Segoe UI"/>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Le contrôleur ne prend pas de décision métier, ne fait pas de calculs et n’exécute pas de requêtes. </a:t>
            </a: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Il se contente d’effectuer des contrôles de surface et éventuellement de convertir des données à afficher.</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14052469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p:txBody>
          <a:bodyPr/>
          <a:lstStyle/>
          <a:p>
            <a:endParaRPr lang="fr-FR"/>
          </a:p>
        </p:txBody>
      </p:sp>
      <p:sp>
        <p:nvSpPr>
          <p:cNvPr id="3" name="Titre 2"/>
          <p:cNvSpPr>
            <a:spLocks noGrp="1"/>
          </p:cNvSpPr>
          <p:nvPr>
            <p:ph type="title"/>
          </p:nvPr>
        </p:nvSpPr>
        <p:spPr/>
        <p:txBody>
          <a:bodyPr/>
          <a:lstStyle/>
          <a:p>
            <a:endParaRPr lang="fr-FR"/>
          </a:p>
        </p:txBody>
      </p:sp>
    </p:spTree>
    <p:extLst>
      <p:ext uri="{BB962C8B-B14F-4D97-AF65-F5344CB8AC3E}">
        <p14:creationId xmlns:p14="http://schemas.microsoft.com/office/powerpoint/2010/main" val="37179540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p:txBody>
          <a:bodyPr/>
          <a:lstStyle/>
          <a:p>
            <a:r>
              <a:rPr lang="fr-FR" dirty="0"/>
              <a:t>Manipuler les </a:t>
            </a:r>
            <a:r>
              <a:rPr lang="fr-FR" dirty="0" err="1"/>
              <a:t>layouts</a:t>
            </a:r>
            <a:endParaRPr lang="fr-FR" dirty="0">
              <a:solidFill>
                <a:srgbClr val="962D3E"/>
              </a:solidFill>
            </a:endParaRPr>
          </a:p>
        </p:txBody>
      </p:sp>
      <p:sp>
        <p:nvSpPr>
          <p:cNvPr id="4" name="Espace réservé du contenu 3"/>
          <p:cNvSpPr>
            <a:spLocks noGrp="1"/>
          </p:cNvSpPr>
          <p:nvPr>
            <p:ph idx="1"/>
          </p:nvPr>
        </p:nvSpPr>
        <p:spPr/>
        <p:txBody>
          <a:bodyPr/>
          <a:lstStyle/>
          <a:p>
            <a:r>
              <a:rPr lang="fr-FR" dirty="0">
                <a:solidFill>
                  <a:srgbClr val="2F3240"/>
                </a:solidFill>
              </a:rPr>
              <a:t>Manipuler les </a:t>
            </a:r>
            <a:r>
              <a:rPr lang="fr-FR" dirty="0" err="1">
                <a:solidFill>
                  <a:srgbClr val="2F3240"/>
                </a:solidFill>
              </a:rPr>
              <a:t>StackLayout</a:t>
            </a:r>
            <a:endParaRPr lang="fr-FR" dirty="0">
              <a:solidFill>
                <a:srgbClr val="2F3240"/>
              </a:solidFill>
            </a:endParaRPr>
          </a:p>
          <a:p>
            <a:pPr lvl="1"/>
            <a:r>
              <a:rPr lang="fr-FR" dirty="0">
                <a:solidFill>
                  <a:srgbClr val="2F3240"/>
                </a:solidFill>
              </a:rPr>
              <a:t>Comprendre les différentes propriétés permettant de préciser la stratégie de répartition de l’espace vide et l’alignement des composants</a:t>
            </a:r>
          </a:p>
        </p:txBody>
      </p:sp>
      <p:sp>
        <p:nvSpPr>
          <p:cNvPr id="7" name="Espace réservé du texte 3"/>
          <p:cNvSpPr>
            <a:spLocks noGrp="1"/>
          </p:cNvSpPr>
          <p:nvPr>
            <p:ph type="body" sz="quarter" idx="14"/>
          </p:nvPr>
        </p:nvSpPr>
        <p:spPr/>
        <p:txBody>
          <a:bodyPr>
            <a:normAutofit/>
          </a:bodyPr>
          <a:lstStyle/>
          <a:p>
            <a:pPr>
              <a:lnSpc>
                <a:spcPct val="100000"/>
              </a:lnSpc>
              <a:spcBef>
                <a:spcPts val="1001"/>
              </a:spcBef>
            </a:pPr>
            <a:r>
              <a:rPr lang="fr-FR" spc="-1" dirty="0">
                <a:latin typeface="Segoe UI Light"/>
              </a:rPr>
              <a:t>Conception de vues </a:t>
            </a:r>
            <a:r>
              <a:rPr lang="fr-FR" spc="-1" dirty="0" err="1">
                <a:latin typeface="Segoe UI Light"/>
              </a:rPr>
              <a:t>Xamarin.Forms</a:t>
            </a:r>
            <a:endParaRPr lang="fr-FR" spc="-1" dirty="0">
              <a:latin typeface="Segoe UI Light"/>
            </a:endParaRPr>
          </a:p>
        </p:txBody>
      </p:sp>
    </p:spTree>
    <p:extLst>
      <p:ext uri="{BB962C8B-B14F-4D97-AF65-F5344CB8AC3E}">
        <p14:creationId xmlns:p14="http://schemas.microsoft.com/office/powerpoint/2010/main" val="36426611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p:txBody>
          <a:bodyPr/>
          <a:lstStyle/>
          <a:p>
            <a:endParaRPr lang="fr-FR"/>
          </a:p>
        </p:txBody>
      </p:sp>
      <p:sp>
        <p:nvSpPr>
          <p:cNvPr id="3" name="Titre 2"/>
          <p:cNvSpPr>
            <a:spLocks noGrp="1"/>
          </p:cNvSpPr>
          <p:nvPr>
            <p:ph type="title"/>
          </p:nvPr>
        </p:nvSpPr>
        <p:spPr/>
        <p:txBody>
          <a:bodyPr/>
          <a:lstStyle/>
          <a:p>
            <a:endParaRPr lang="fr-FR"/>
          </a:p>
        </p:txBody>
      </p:sp>
    </p:spTree>
    <p:extLst>
      <p:ext uri="{BB962C8B-B14F-4D97-AF65-F5344CB8AC3E}">
        <p14:creationId xmlns:p14="http://schemas.microsoft.com/office/powerpoint/2010/main" val="9216292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p:txBody>
          <a:bodyPr/>
          <a:lstStyle/>
          <a:p>
            <a:r>
              <a:rPr lang="fr-FR" dirty="0"/>
              <a:t>Manipuler les </a:t>
            </a:r>
            <a:r>
              <a:rPr lang="fr-FR" dirty="0" err="1"/>
              <a:t>layouts</a:t>
            </a:r>
            <a:endParaRPr lang="fr-FR" dirty="0">
              <a:solidFill>
                <a:srgbClr val="962D3E"/>
              </a:solidFill>
            </a:endParaRPr>
          </a:p>
        </p:txBody>
      </p:sp>
      <p:sp>
        <p:nvSpPr>
          <p:cNvPr id="4" name="Espace réservé du contenu 3"/>
          <p:cNvSpPr>
            <a:spLocks noGrp="1"/>
          </p:cNvSpPr>
          <p:nvPr>
            <p:ph idx="1"/>
          </p:nvPr>
        </p:nvSpPr>
        <p:spPr/>
        <p:txBody>
          <a:bodyPr/>
          <a:lstStyle/>
          <a:p>
            <a:r>
              <a:rPr lang="fr-FR" dirty="0">
                <a:solidFill>
                  <a:srgbClr val="2F3240"/>
                </a:solidFill>
              </a:rPr>
              <a:t>Manipuler les </a:t>
            </a:r>
            <a:r>
              <a:rPr lang="fr-FR" dirty="0" err="1">
                <a:solidFill>
                  <a:srgbClr val="2F3240"/>
                </a:solidFill>
              </a:rPr>
              <a:t>GridLayout</a:t>
            </a:r>
            <a:endParaRPr lang="fr-FR" dirty="0">
              <a:solidFill>
                <a:srgbClr val="2F3240"/>
              </a:solidFill>
            </a:endParaRPr>
          </a:p>
          <a:p>
            <a:pPr lvl="1"/>
            <a:r>
              <a:rPr lang="fr-FR" dirty="0">
                <a:solidFill>
                  <a:srgbClr val="2F3240"/>
                </a:solidFill>
              </a:rPr>
              <a:t>Savoir construire un tableau avec l’aide du </a:t>
            </a:r>
            <a:r>
              <a:rPr lang="fr-FR" dirty="0" err="1">
                <a:solidFill>
                  <a:srgbClr val="2F3240"/>
                </a:solidFill>
              </a:rPr>
              <a:t>Gridlayout</a:t>
            </a:r>
            <a:endParaRPr lang="fr-FR" dirty="0">
              <a:solidFill>
                <a:srgbClr val="2F3240"/>
              </a:solidFill>
            </a:endParaRPr>
          </a:p>
        </p:txBody>
      </p:sp>
      <p:sp>
        <p:nvSpPr>
          <p:cNvPr id="7" name="Espace réservé du texte 3"/>
          <p:cNvSpPr>
            <a:spLocks noGrp="1"/>
          </p:cNvSpPr>
          <p:nvPr>
            <p:ph type="body" sz="quarter" idx="14"/>
          </p:nvPr>
        </p:nvSpPr>
        <p:spPr/>
        <p:txBody>
          <a:bodyPr>
            <a:normAutofit/>
          </a:bodyPr>
          <a:lstStyle/>
          <a:p>
            <a:pPr>
              <a:lnSpc>
                <a:spcPct val="100000"/>
              </a:lnSpc>
              <a:spcBef>
                <a:spcPts val="1001"/>
              </a:spcBef>
            </a:pPr>
            <a:r>
              <a:rPr lang="fr-FR" spc="-1" dirty="0">
                <a:latin typeface="Segoe UI Light"/>
              </a:rPr>
              <a:t>Conception de vues </a:t>
            </a:r>
            <a:r>
              <a:rPr lang="fr-FR" spc="-1" dirty="0" err="1">
                <a:latin typeface="Segoe UI Light"/>
              </a:rPr>
              <a:t>Xamarin.Forms</a:t>
            </a:r>
            <a:endParaRPr lang="fr-FR" spc="-1" dirty="0">
              <a:latin typeface="Segoe UI Light"/>
            </a:endParaRPr>
          </a:p>
        </p:txBody>
      </p:sp>
    </p:spTree>
    <p:extLst>
      <p:ext uri="{BB962C8B-B14F-4D97-AF65-F5344CB8AC3E}">
        <p14:creationId xmlns:p14="http://schemas.microsoft.com/office/powerpoint/2010/main" val="1095657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p:txBody>
          <a:bodyPr/>
          <a:lstStyle/>
          <a:p>
            <a:r>
              <a:rPr lang="fr-FR" dirty="0"/>
              <a:t>Construire un écran complexe grâce aux </a:t>
            </a:r>
            <a:r>
              <a:rPr lang="fr-FR" dirty="0" err="1"/>
              <a:t>layouts</a:t>
            </a:r>
            <a:endParaRPr lang="fr-FR" dirty="0">
              <a:solidFill>
                <a:srgbClr val="343642"/>
              </a:solidFill>
            </a:endParaRPr>
          </a:p>
        </p:txBody>
      </p:sp>
      <p:sp>
        <p:nvSpPr>
          <p:cNvPr id="7" name="Espace réservé du texte 3"/>
          <p:cNvSpPr>
            <a:spLocks noGrp="1"/>
          </p:cNvSpPr>
          <p:nvPr>
            <p:ph type="body" sz="quarter" idx="14"/>
          </p:nvPr>
        </p:nvSpPr>
        <p:spPr/>
        <p:txBody>
          <a:bodyPr>
            <a:normAutofit/>
          </a:bodyPr>
          <a:lstStyle/>
          <a:p>
            <a:pPr>
              <a:lnSpc>
                <a:spcPct val="100000"/>
              </a:lnSpc>
              <a:spcBef>
                <a:spcPts val="1001"/>
              </a:spcBef>
            </a:pPr>
            <a:r>
              <a:rPr lang="fr-FR" spc="-1" dirty="0">
                <a:latin typeface="Segoe UI Light"/>
              </a:rPr>
              <a:t>Conception de vues </a:t>
            </a:r>
            <a:r>
              <a:rPr lang="fr-FR" spc="-1" dirty="0" err="1">
                <a:latin typeface="Segoe UI Light"/>
              </a:rPr>
              <a:t>Xamarin.Forms</a:t>
            </a:r>
            <a:endParaRPr lang="fr-FR" spc="-1" dirty="0">
              <a:latin typeface="Segoe UI Light"/>
            </a:endParaRPr>
          </a:p>
        </p:txBody>
      </p:sp>
    </p:spTree>
    <p:extLst>
      <p:ext uri="{BB962C8B-B14F-4D97-AF65-F5344CB8AC3E}">
        <p14:creationId xmlns:p14="http://schemas.microsoft.com/office/powerpoint/2010/main" val="115728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Rappels sur le pattern MVC</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977294" y="211068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 service exécute les traitements métier, réalise des calculs ou exécute des requêtes en base de données ou vers un serveur distant</a:t>
            </a:r>
            <a:endParaRPr lang="fr-FR" sz="2400" b="0" strike="noStrike" spc="-1" dirty="0">
              <a:solidFill>
                <a:srgbClr val="343642"/>
              </a:solidFill>
              <a:latin typeface="Segoe UI"/>
            </a:endParaRPr>
          </a:p>
          <a:p>
            <a:pPr>
              <a:lnSpc>
                <a:spcPct val="115000"/>
              </a:lnSpc>
              <a:spcBef>
                <a:spcPts val="499"/>
              </a:spcBef>
              <a:spcAft>
                <a:spcPts val="1001"/>
              </a:spcAft>
            </a:pPr>
            <a:endParaRPr lang="fr-FR" sz="2400" b="0" strike="noStrike" spc="-1" dirty="0">
              <a:solidFill>
                <a:srgbClr val="343642"/>
              </a:solidFill>
              <a:latin typeface="Segoe UI"/>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Le service ne vérifie pas la provenance des données et ne se soucie pas de savoir dans quel contexte les retours vont être utilisés.</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25180373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Rappels sur le pattern MVC</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031082" y="1693820"/>
            <a:ext cx="10715760" cy="45052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b="0" strike="noStrike" spc="-1" dirty="0">
                <a:solidFill>
                  <a:srgbClr val="343642"/>
                </a:solidFill>
                <a:latin typeface="Segoe UI"/>
              </a:rPr>
              <a:t>L’utilisation du pattern MVC est indispensable pour isoler le code source du code métier</a:t>
            </a: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Avec </a:t>
            </a:r>
            <a:r>
              <a:rPr lang="fr-FR" sz="2400" dirty="0" err="1">
                <a:solidFill>
                  <a:srgbClr val="00899C"/>
                </a:solidFill>
                <a:latin typeface="Segoe UI Light" panose="020B0502040204020203" pitchFamily="34" charset="0"/>
                <a:cs typeface="Segoe UI Light" panose="020B0502040204020203" pitchFamily="34" charset="0"/>
              </a:rPr>
              <a:t>Xamarin.Forms</a:t>
            </a:r>
            <a:r>
              <a:rPr lang="fr-FR" sz="2400" dirty="0">
                <a:solidFill>
                  <a:srgbClr val="00899C"/>
                </a:solidFill>
                <a:latin typeface="Segoe UI Light" panose="020B0502040204020203" pitchFamily="34" charset="0"/>
                <a:cs typeface="Segoe UI Light" panose="020B0502040204020203" pitchFamily="34" charset="0"/>
              </a:rPr>
              <a:t>, les pages étant converties d’un métalangage vers des composants natifs, 100% du code est mutualisable avec MVC</a:t>
            </a:r>
          </a:p>
          <a:p>
            <a:pPr algn="ctr">
              <a:lnSpc>
                <a:spcPct val="115000"/>
              </a:lnSpc>
              <a:spcBef>
                <a:spcPts val="499"/>
              </a:spcBef>
              <a:spcAft>
                <a:spcPts val="1001"/>
              </a:spcAft>
            </a:pPr>
            <a:r>
              <a:rPr lang="fr-FR" sz="2400" dirty="0">
                <a:solidFill>
                  <a:srgbClr val="962D3E"/>
                </a:solidFill>
                <a:latin typeface="Segoe UI Light" panose="020B0502040204020203" pitchFamily="34" charset="0"/>
                <a:cs typeface="Segoe UI Light" panose="020B0502040204020203" pitchFamily="34" charset="0"/>
              </a:rPr>
              <a:t>Avec Xamarin native, il est obligatoire de développer une nouvelle vue tirant parti des composants natifs et un contrôleur chargé de piloter ses composants avec le SDK natif. Dans ce cas, 50% du code uniquement peut être mutualisé.</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17897578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Développer une vue avec </a:t>
            </a:r>
            <a:r>
              <a:rPr lang="fr-FR" sz="4400" spc="-1" dirty="0" err="1">
                <a:solidFill>
                  <a:srgbClr val="348899"/>
                </a:solidFill>
                <a:latin typeface="Segoe UI Light"/>
              </a:rPr>
              <a:t>Xamarin.Forms</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Conception de vues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179360" y="2043445"/>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b="0" strike="noStrike" spc="-1" dirty="0">
                <a:solidFill>
                  <a:srgbClr val="343642"/>
                </a:solidFill>
                <a:latin typeface="Segoe UI"/>
              </a:rPr>
              <a:t>Il existe deux moyens de développer une vue avec </a:t>
            </a:r>
            <a:r>
              <a:rPr lang="fr-FR" sz="2400" b="0" strike="noStrike" spc="-1" dirty="0" err="1">
                <a:solidFill>
                  <a:srgbClr val="343642"/>
                </a:solidFill>
                <a:latin typeface="Segoe UI"/>
              </a:rPr>
              <a:t>Xamarin.Forms</a:t>
            </a:r>
            <a:endParaRPr lang="fr-FR" sz="2400" dirty="0">
              <a:solidFill>
                <a:srgbClr val="962D3E"/>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pic>
        <p:nvPicPr>
          <p:cNvPr id="1026" name="Picture 2" descr="Image result for C#">
            <a:extLst>
              <a:ext uri="{FF2B5EF4-FFF2-40B4-BE49-F238E27FC236}">
                <a16:creationId xmlns:a16="http://schemas.microsoft.com/office/drawing/2014/main" id="{A8427201-56CF-45B5-8667-24E188F50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862" y="2739501"/>
            <a:ext cx="3000652" cy="3000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XAML">
            <a:extLst>
              <a:ext uri="{FF2B5EF4-FFF2-40B4-BE49-F238E27FC236}">
                <a16:creationId xmlns:a16="http://schemas.microsoft.com/office/drawing/2014/main" id="{B37D6C9D-A9AA-4CC8-B679-97AD7CD4C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9005" y="2763452"/>
            <a:ext cx="295275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5323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80d6b14-be0f-416c-82c0-12d39611c6cf">
      <Terms xmlns="http://schemas.microsoft.com/office/infopath/2007/PartnerControls"/>
    </lcf76f155ced4ddcb4097134ff3c332f>
    <TaxCatchAll xmlns="609c1884-c007-4f74-a870-db964719ba2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DB72F03D72234285FDA408429E7F99" ma:contentTypeVersion="15" ma:contentTypeDescription="Crée un document." ma:contentTypeScope="" ma:versionID="ac0ba367831103afa6e31f1a1e84bfb2">
  <xsd:schema xmlns:xsd="http://www.w3.org/2001/XMLSchema" xmlns:xs="http://www.w3.org/2001/XMLSchema" xmlns:p="http://schemas.microsoft.com/office/2006/metadata/properties" xmlns:ns2="b80d6b14-be0f-416c-82c0-12d39611c6cf" xmlns:ns3="609c1884-c007-4f74-a870-db964719ba2c" targetNamespace="http://schemas.microsoft.com/office/2006/metadata/properties" ma:root="true" ma:fieldsID="53f66152616988b84bb00e4ae41f605b" ns2:_="" ns3:_="">
    <xsd:import namespace="b80d6b14-be0f-416c-82c0-12d39611c6cf"/>
    <xsd:import namespace="609c1884-c007-4f74-a870-db964719ba2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0d6b14-be0f-416c-82c0-12d39611c6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1913a2dd-6951-4a39-aa24-921745c2a73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09c1884-c007-4f74-a870-db964719ba2c"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8d1334aa-9d77-4a74-ac1a-0d58a81260e4}" ma:internalName="TaxCatchAll" ma:showField="CatchAllData" ma:web="609c1884-c007-4f74-a870-db964719ba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533142-3217-4640-8DF7-C94CEC382964}">
  <ds:schemaRefs>
    <ds:schemaRef ds:uri="http://schemas.microsoft.com/sharepoint/events"/>
  </ds:schemaRefs>
</ds:datastoreItem>
</file>

<file path=customXml/itemProps2.xml><?xml version="1.0" encoding="utf-8"?>
<ds:datastoreItem xmlns:ds="http://schemas.openxmlformats.org/officeDocument/2006/customXml" ds:itemID="{17423B0D-8ECB-4F01-858A-2A6010B5AA16}">
  <ds:schemaRefs>
    <ds:schemaRef ds:uri="http://schemas.microsoft.com/office/2006/metadata/properties"/>
    <ds:schemaRef ds:uri="http://schemas.microsoft.com/office/infopath/2007/PartnerControls"/>
    <ds:schemaRef ds:uri="48513151-72dc-4d20-a25c-0c8180736831"/>
  </ds:schemaRefs>
</ds:datastoreItem>
</file>

<file path=customXml/itemProps3.xml><?xml version="1.0" encoding="utf-8"?>
<ds:datastoreItem xmlns:ds="http://schemas.openxmlformats.org/officeDocument/2006/customXml" ds:itemID="{9931E45A-0D43-4E02-967B-2C9E291CD346}"/>
</file>

<file path=customXml/itemProps4.xml><?xml version="1.0" encoding="utf-8"?>
<ds:datastoreItem xmlns:ds="http://schemas.openxmlformats.org/officeDocument/2006/customXml" ds:itemID="{6A17BE47-ADA5-40C8-9070-32BB9DC922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6800</TotalTime>
  <Words>4377</Words>
  <Application>Microsoft Office PowerPoint</Application>
  <PresentationFormat>Grand écran</PresentationFormat>
  <Paragraphs>468</Paragraphs>
  <Slides>64</Slides>
  <Notes>14</Notes>
  <HiddenSlides>0</HiddenSlides>
  <MMClips>0</MMClips>
  <ScaleCrop>false</ScaleCrop>
  <HeadingPairs>
    <vt:vector size="6" baseType="variant">
      <vt:variant>
        <vt:lpstr>Polices utilisées</vt:lpstr>
      </vt:variant>
      <vt:variant>
        <vt:i4>10</vt:i4>
      </vt:variant>
      <vt:variant>
        <vt:lpstr>Thème</vt:lpstr>
      </vt:variant>
      <vt:variant>
        <vt:i4>7</vt:i4>
      </vt:variant>
      <vt:variant>
        <vt:lpstr>Titres des diapositives</vt:lpstr>
      </vt:variant>
      <vt:variant>
        <vt:i4>64</vt:i4>
      </vt:variant>
    </vt:vector>
  </HeadingPairs>
  <TitlesOfParts>
    <vt:vector size="81" baseType="lpstr">
      <vt:lpstr>Arial</vt:lpstr>
      <vt:lpstr>Calibri</vt:lpstr>
      <vt:lpstr>Calibri Light</vt:lpstr>
      <vt:lpstr>Consolas</vt:lpstr>
      <vt:lpstr>DejaVu Sans</vt:lpstr>
      <vt:lpstr>Segoe UI</vt:lpstr>
      <vt:lpstr>Segoe UI Light</vt:lpstr>
      <vt:lpstr>Symbol</vt:lpstr>
      <vt:lpstr>Times New Roman</vt:lpstr>
      <vt:lpstr>Wingdings</vt:lpstr>
      <vt:lpstr>Office Theme</vt:lpstr>
      <vt:lpstr>Office Theme</vt:lpstr>
      <vt:lpstr>Office Theme</vt:lpstr>
      <vt:lpstr>Office Theme</vt:lpstr>
      <vt:lpstr>Office Theme</vt:lpstr>
      <vt:lpstr>Office Theme</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de XAML</vt:lpstr>
      <vt:lpstr>Présentation de XAML</vt:lpstr>
      <vt:lpstr>Présentation de XAML</vt:lpstr>
      <vt:lpstr>Présentation de XAML</vt:lpstr>
      <vt:lpstr>Présentation de XAML</vt:lpstr>
      <vt:lpstr>Présentation de XAML</vt:lpstr>
      <vt:lpstr>Présentation de XAML</vt:lpstr>
      <vt:lpstr>Présentation de XAML</vt:lpstr>
      <vt:lpstr>Présentation de XAML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Manipuler les layouts</vt:lpstr>
      <vt:lpstr>Présentation PowerPoint</vt:lpstr>
      <vt:lpstr>Manipuler les layouts</vt:lpstr>
      <vt:lpstr>Construire un écran complexe grâce aux layouts</vt:lpstr>
    </vt:vector>
  </TitlesOfParts>
  <Company>editions Eni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Nathalie HERVOCHE</dc:creator>
  <dc:description/>
  <cp:lastModifiedBy>Cédric Millauriaux</cp:lastModifiedBy>
  <cp:revision>333</cp:revision>
  <dcterms:created xsi:type="dcterms:W3CDTF">2017-05-09T08:51:09Z</dcterms:created>
  <dcterms:modified xsi:type="dcterms:W3CDTF">2018-10-03T13:44:49Z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editions Eni</vt:lpwstr>
  </property>
  <property fmtid="{D5CDD505-2E9C-101B-9397-08002B2CF9AE}" pid="4" name="ContentTypeId">
    <vt:lpwstr>0x01010074DB72F03D72234285FDA408429E7F99</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Notes">
    <vt:i4>11</vt:i4>
  </property>
  <property fmtid="{D5CDD505-2E9C-101B-9397-08002B2CF9AE}" pid="10" name="PresentationFormat">
    <vt:lpwstr>Grand écran</vt:lpwstr>
  </property>
  <property fmtid="{D5CDD505-2E9C-101B-9397-08002B2CF9AE}" pid="11" name="ScaleCrop">
    <vt:bool>false</vt:bool>
  </property>
  <property fmtid="{D5CDD505-2E9C-101B-9397-08002B2CF9AE}" pid="12" name="ShareDoc">
    <vt:bool>false</vt:bool>
  </property>
  <property fmtid="{D5CDD505-2E9C-101B-9397-08002B2CF9AE}" pid="13" name="Slides">
    <vt:i4>40</vt:i4>
  </property>
  <property fmtid="{D5CDD505-2E9C-101B-9397-08002B2CF9AE}" pid="14" name="_dlc_DocIdItemGuid">
    <vt:lpwstr>ef56dd17-3989-431b-98a6-4c1b8a3fbabe</vt:lpwstr>
  </property>
</Properties>
</file>