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 id="2147483661" r:id="rId6"/>
    <p:sldMasterId id="2147483674" r:id="rId7"/>
    <p:sldMasterId id="2147483687" r:id="rId8"/>
    <p:sldMasterId id="2147483700" r:id="rId9"/>
    <p:sldMasterId id="2147483713" r:id="rId10"/>
    <p:sldMasterId id="2147483726" r:id="rId11"/>
  </p:sldMasterIdLst>
  <p:notesMasterIdLst>
    <p:notesMasterId r:id="rId48"/>
  </p:notesMasterIdLst>
  <p:sldIdLst>
    <p:sldId id="256" r:id="rId12"/>
    <p:sldId id="257" r:id="rId13"/>
    <p:sldId id="435" r:id="rId14"/>
    <p:sldId id="437" r:id="rId15"/>
    <p:sldId id="438" r:id="rId16"/>
    <p:sldId id="440" r:id="rId17"/>
    <p:sldId id="439" r:id="rId18"/>
    <p:sldId id="441" r:id="rId19"/>
    <p:sldId id="436" r:id="rId20"/>
    <p:sldId id="442" r:id="rId21"/>
    <p:sldId id="444" r:id="rId22"/>
    <p:sldId id="443" r:id="rId23"/>
    <p:sldId id="445" r:id="rId24"/>
    <p:sldId id="447" r:id="rId25"/>
    <p:sldId id="449" r:id="rId26"/>
    <p:sldId id="446" r:id="rId27"/>
    <p:sldId id="448" r:id="rId28"/>
    <p:sldId id="450" r:id="rId29"/>
    <p:sldId id="451" r:id="rId30"/>
    <p:sldId id="452" r:id="rId31"/>
    <p:sldId id="453" r:id="rId32"/>
    <p:sldId id="455" r:id="rId33"/>
    <p:sldId id="454" r:id="rId34"/>
    <p:sldId id="456" r:id="rId35"/>
    <p:sldId id="457" r:id="rId36"/>
    <p:sldId id="458" r:id="rId37"/>
    <p:sldId id="459" r:id="rId38"/>
    <p:sldId id="460" r:id="rId39"/>
    <p:sldId id="462" r:id="rId40"/>
    <p:sldId id="461" r:id="rId41"/>
    <p:sldId id="464" r:id="rId42"/>
    <p:sldId id="465" r:id="rId43"/>
    <p:sldId id="466" r:id="rId44"/>
    <p:sldId id="378" r:id="rId45"/>
    <p:sldId id="379" r:id="rId46"/>
    <p:sldId id="280"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06EC264-C5C4-4AD8-9D8C-AC5E8FED16C1}">
          <p14:sldIdLst>
            <p14:sldId id="256"/>
            <p14:sldId id="257"/>
            <p14:sldId id="435"/>
            <p14:sldId id="437"/>
            <p14:sldId id="438"/>
            <p14:sldId id="440"/>
            <p14:sldId id="439"/>
            <p14:sldId id="441"/>
            <p14:sldId id="436"/>
            <p14:sldId id="442"/>
            <p14:sldId id="444"/>
            <p14:sldId id="443"/>
            <p14:sldId id="445"/>
            <p14:sldId id="447"/>
            <p14:sldId id="449"/>
            <p14:sldId id="446"/>
            <p14:sldId id="448"/>
            <p14:sldId id="450"/>
            <p14:sldId id="451"/>
            <p14:sldId id="452"/>
            <p14:sldId id="453"/>
            <p14:sldId id="455"/>
            <p14:sldId id="454"/>
            <p14:sldId id="456"/>
            <p14:sldId id="457"/>
            <p14:sldId id="458"/>
            <p14:sldId id="459"/>
            <p14:sldId id="460"/>
            <p14:sldId id="462"/>
            <p14:sldId id="461"/>
            <p14:sldId id="464"/>
            <p14:sldId id="465"/>
            <p14:sldId id="466"/>
            <p14:sldId id="378"/>
            <p14:sldId id="3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VILLETORTE" initials="EV" lastIdx="5" clrIdx="0">
    <p:extLst>
      <p:ext uri="{19B8F6BF-5375-455C-9EA6-DF929625EA0E}">
        <p15:presenceInfo xmlns:p15="http://schemas.microsoft.com/office/powerpoint/2012/main" userId="Emilie VILLETORTE" providerId="None"/>
      </p:ext>
    </p:extLst>
  </p:cmAuthor>
  <p:cmAuthor id="2" name="Cédric Millauriaux" initials="CM" lastIdx="5" clrIdx="1">
    <p:extLst>
      <p:ext uri="{19B8F6BF-5375-455C-9EA6-DF929625EA0E}">
        <p15:presenceInfo xmlns:p15="http://schemas.microsoft.com/office/powerpoint/2012/main" userId="f4aefbae1c9d39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8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4DB0A4-3B57-4EC2-A47D-DDE69665B7C0}" v="199" dt="2018-10-03T14:21:35.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0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slideMaster" Target="slideMasters/slideMaster6.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notesMaster" Target="notesMasters/notesMaster1.xml"/><Relationship Id="rId8" Type="http://schemas.openxmlformats.org/officeDocument/2006/relationships/slideMaster" Target="slideMasters/slideMaster4.xml"/><Relationship Id="rId51" Type="http://schemas.openxmlformats.org/officeDocument/2006/relationships/viewProps" Target="viewProps.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dric Millauriaux" userId="f4aefbae1c9d398b" providerId="LiveId" clId="{F3FC130F-9D5A-4312-A409-AC1341FB0C87}"/>
    <pc:docChg chg="undo custSel addSld delSld modSld sldOrd delSection modSection">
      <pc:chgData name="Cédric Millauriaux" userId="f4aefbae1c9d398b" providerId="LiveId" clId="{F3FC130F-9D5A-4312-A409-AC1341FB0C87}" dt="2018-09-18T15:09:35.345" v="11621" actId="20577"/>
      <pc:docMkLst>
        <pc:docMk/>
      </pc:docMkLst>
      <pc:sldChg chg="modSp">
        <pc:chgData name="Cédric Millauriaux" userId="f4aefbae1c9d398b" providerId="LiveId" clId="{F3FC130F-9D5A-4312-A409-AC1341FB0C87}" dt="2018-09-11T07:45:32.040" v="36" actId="20577"/>
        <pc:sldMkLst>
          <pc:docMk/>
          <pc:sldMk cId="0" sldId="256"/>
        </pc:sldMkLst>
        <pc:spChg chg="mod">
          <ac:chgData name="Cédric Millauriaux" userId="f4aefbae1c9d398b" providerId="LiveId" clId="{F3FC130F-9D5A-4312-A409-AC1341FB0C87}" dt="2018-09-11T07:45:32.040" v="36" actId="20577"/>
          <ac:spMkLst>
            <pc:docMk/>
            <pc:sldMk cId="0" sldId="256"/>
            <ac:spMk id="260" creationId="{00000000-0000-0000-0000-000000000000}"/>
          </ac:spMkLst>
        </pc:spChg>
      </pc:sldChg>
      <pc:sldChg chg="modSp">
        <pc:chgData name="Cédric Millauriaux" userId="f4aefbae1c9d398b" providerId="LiveId" clId="{F3FC130F-9D5A-4312-A409-AC1341FB0C87}" dt="2018-09-11T07:49:21.953" v="344" actId="20577"/>
        <pc:sldMkLst>
          <pc:docMk/>
          <pc:sldMk cId="0" sldId="257"/>
        </pc:sldMkLst>
        <pc:spChg chg="mod">
          <ac:chgData name="Cédric Millauriaux" userId="f4aefbae1c9d398b" providerId="LiveId" clId="{F3FC130F-9D5A-4312-A409-AC1341FB0C87}" dt="2018-09-11T07:49:21.953" v="344" actId="20577"/>
          <ac:spMkLst>
            <pc:docMk/>
            <pc:sldMk cId="0" sldId="257"/>
            <ac:spMk id="262" creationId="{00000000-0000-0000-0000-000000000000}"/>
          </ac:spMkLst>
        </pc:spChg>
      </pc:sldChg>
      <pc:sldChg chg="add">
        <pc:chgData name="Cédric Millauriaux" userId="f4aefbae1c9d398b" providerId="LiveId" clId="{F3FC130F-9D5A-4312-A409-AC1341FB0C87}" dt="2018-09-18T15:07:27.533" v="11284"/>
        <pc:sldMkLst>
          <pc:docMk/>
          <pc:sldMk cId="1157289798" sldId="280"/>
        </pc:sldMkLst>
      </pc:sldChg>
      <pc:sldMasterChg chg="delSldLayout">
        <pc:chgData name="Cédric Millauriaux" userId="f4aefbae1c9d398b" providerId="LiveId" clId="{F3FC130F-9D5A-4312-A409-AC1341FB0C87}" dt="2018-09-11T08:28:26.791" v="2169" actId="2696"/>
        <pc:sldMasterMkLst>
          <pc:docMk/>
          <pc:sldMasterMk cId="0" sldId="2147483674"/>
        </pc:sldMasterMkLst>
      </pc:sldMasterChg>
    </pc:docChg>
  </pc:docChgLst>
  <pc:docChgLst>
    <pc:chgData name="Cédric Millauriaux" userId="f4aefbae1c9d398b" providerId="LiveId" clId="{296B1A24-0266-4C6F-AFFB-DE46B1616E46}"/>
    <pc:docChg chg="undo custSel addSld delSld modSld sldOrd modSection">
      <pc:chgData name="Cédric Millauriaux" userId="f4aefbae1c9d398b" providerId="LiveId" clId="{296B1A24-0266-4C6F-AFFB-DE46B1616E46}" dt="2018-09-04T16:51:33.889" v="6362" actId="20577"/>
      <pc:docMkLst>
        <pc:docMk/>
      </pc:docMkLst>
      <pc:sldChg chg="modSp">
        <pc:chgData name="Cédric Millauriaux" userId="f4aefbae1c9d398b" providerId="LiveId" clId="{296B1A24-0266-4C6F-AFFB-DE46B1616E46}" dt="2018-09-04T13:12:14.482" v="106" actId="27636"/>
        <pc:sldMkLst>
          <pc:docMk/>
          <pc:sldMk cId="0" sldId="257"/>
        </pc:sldMkLst>
        <pc:spChg chg="mod">
          <ac:chgData name="Cédric Millauriaux" userId="f4aefbae1c9d398b" providerId="LiveId" clId="{296B1A24-0266-4C6F-AFFB-DE46B1616E46}" dt="2018-09-04T13:12:14.482" v="106" actId="27636"/>
          <ac:spMkLst>
            <pc:docMk/>
            <pc:sldMk cId="0" sldId="257"/>
            <ac:spMk id="263" creationId="{00000000-0000-0000-0000-000000000000}"/>
          </ac:spMkLst>
        </pc:spChg>
      </pc:sldChg>
      <pc:sldMasterChg chg="delSldLayout">
        <pc:chgData name="Cédric Millauriaux" userId="f4aefbae1c9d398b" providerId="LiveId" clId="{296B1A24-0266-4C6F-AFFB-DE46B1616E46}" dt="2018-09-04T13:56:59.721" v="1552" actId="2696"/>
        <pc:sldMasterMkLst>
          <pc:docMk/>
          <pc:sldMasterMk cId="0" sldId="2147483674"/>
        </pc:sldMasterMkLst>
      </pc:sldMasterChg>
    </pc:docChg>
  </pc:docChgLst>
  <pc:docChgLst>
    <pc:chgData name="Cédric Millauriaux" userId="f4aefbae1c9d398b" providerId="LiveId" clId="{C6D4F55B-3072-4992-8BB8-DC83EDA741CD}"/>
    <pc:docChg chg="undo custSel addSld delSld modSld sldOrd modSection">
      <pc:chgData name="Cédric Millauriaux" userId="f4aefbae1c9d398b" providerId="LiveId" clId="{C6D4F55B-3072-4992-8BB8-DC83EDA741CD}" dt="2018-09-22T11:34:39.855" v="20674" actId="113"/>
      <pc:docMkLst>
        <pc:docMk/>
      </pc:docMkLst>
      <pc:sldChg chg="modSp">
        <pc:chgData name="Cédric Millauriaux" userId="f4aefbae1c9d398b" providerId="LiveId" clId="{C6D4F55B-3072-4992-8BB8-DC83EDA741CD}" dt="2018-09-18T15:10:53.383" v="19" actId="20577"/>
        <pc:sldMkLst>
          <pc:docMk/>
          <pc:sldMk cId="0" sldId="256"/>
        </pc:sldMkLst>
        <pc:spChg chg="mod">
          <ac:chgData name="Cédric Millauriaux" userId="f4aefbae1c9d398b" providerId="LiveId" clId="{C6D4F55B-3072-4992-8BB8-DC83EDA741CD}" dt="2018-09-18T15:10:53.383" v="19" actId="20577"/>
          <ac:spMkLst>
            <pc:docMk/>
            <pc:sldMk cId="0" sldId="256"/>
            <ac:spMk id="260" creationId="{00000000-0000-0000-0000-000000000000}"/>
          </ac:spMkLst>
        </pc:spChg>
      </pc:sldChg>
      <pc:sldChg chg="modSp">
        <pc:chgData name="Cédric Millauriaux" userId="f4aefbae1c9d398b" providerId="LiveId" clId="{C6D4F55B-3072-4992-8BB8-DC83EDA741CD}" dt="2018-09-18T15:25:13.390" v="418" actId="20577"/>
        <pc:sldMkLst>
          <pc:docMk/>
          <pc:sldMk cId="0" sldId="257"/>
        </pc:sldMkLst>
        <pc:spChg chg="mod">
          <ac:chgData name="Cédric Millauriaux" userId="f4aefbae1c9d398b" providerId="LiveId" clId="{C6D4F55B-3072-4992-8BB8-DC83EDA741CD}" dt="2018-09-18T15:25:13.390" v="418" actId="20577"/>
          <ac:spMkLst>
            <pc:docMk/>
            <pc:sldMk cId="0" sldId="257"/>
            <ac:spMk id="262" creationId="{00000000-0000-0000-0000-000000000000}"/>
          </ac:spMkLst>
        </pc:spChg>
      </pc:sldChg>
      <pc:sldChg chg="add">
        <pc:chgData name="Cédric Millauriaux" userId="f4aefbae1c9d398b" providerId="LiveId" clId="{C6D4F55B-3072-4992-8BB8-DC83EDA741CD}" dt="2018-09-18T16:00:46.729" v="2630"/>
        <pc:sldMkLst>
          <pc:docMk/>
          <pc:sldMk cId="1044756424" sldId="378"/>
        </pc:sldMkLst>
      </pc:sldChg>
      <pc:sldChg chg="add">
        <pc:chgData name="Cédric Millauriaux" userId="f4aefbae1c9d398b" providerId="LiveId" clId="{C6D4F55B-3072-4992-8BB8-DC83EDA741CD}" dt="2018-09-18T16:00:46.729" v="2630"/>
        <pc:sldMkLst>
          <pc:docMk/>
          <pc:sldMk cId="3844090131" sldId="379"/>
        </pc:sldMkLst>
      </pc:sldChg>
      <pc:sldChg chg="modSp add ord">
        <pc:chgData name="Cédric Millauriaux" userId="f4aefbae1c9d398b" providerId="LiveId" clId="{C6D4F55B-3072-4992-8BB8-DC83EDA741CD}" dt="2018-09-22T11:00:27.328" v="18347" actId="20577"/>
        <pc:sldMkLst>
          <pc:docMk/>
          <pc:sldMk cId="2646521564" sldId="435"/>
        </pc:sldMkLst>
        <pc:spChg chg="mod">
          <ac:chgData name="Cédric Millauriaux" userId="f4aefbae1c9d398b" providerId="LiveId" clId="{C6D4F55B-3072-4992-8BB8-DC83EDA741CD}" dt="2018-09-22T10:54:35.789" v="18054" actId="20577"/>
          <ac:spMkLst>
            <pc:docMk/>
            <pc:sldMk cId="2646521564" sldId="435"/>
            <ac:spMk id="264" creationId="{00000000-0000-0000-0000-000000000000}"/>
          </ac:spMkLst>
        </pc:spChg>
        <pc:spChg chg="mod">
          <ac:chgData name="Cédric Millauriaux" userId="f4aefbae1c9d398b" providerId="LiveId" clId="{C6D4F55B-3072-4992-8BB8-DC83EDA741CD}" dt="2018-09-22T11:00:27.328" v="18347" actId="20577"/>
          <ac:spMkLst>
            <pc:docMk/>
            <pc:sldMk cId="2646521564" sldId="435"/>
            <ac:spMk id="266" creationId="{00000000-0000-0000-0000-000000000000}"/>
          </ac:spMkLst>
        </pc:spChg>
      </pc:sldChg>
      <pc:sldChg chg="add">
        <pc:chgData name="Cédric Millauriaux" userId="f4aefbae1c9d398b" providerId="LiveId" clId="{C6D4F55B-3072-4992-8BB8-DC83EDA741CD}" dt="2018-09-22T10:54:32.945" v="18048"/>
        <pc:sldMkLst>
          <pc:docMk/>
          <pc:sldMk cId="1395757218" sldId="436"/>
        </pc:sldMkLst>
      </pc:sldChg>
      <pc:sldChg chg="addSp modSp add">
        <pc:chgData name="Cédric Millauriaux" userId="f4aefbae1c9d398b" providerId="LiveId" clId="{C6D4F55B-3072-4992-8BB8-DC83EDA741CD}" dt="2018-09-22T11:01:44.240" v="18465" actId="313"/>
        <pc:sldMkLst>
          <pc:docMk/>
          <pc:sldMk cId="2209456084" sldId="437"/>
        </pc:sldMkLst>
        <pc:spChg chg="add mod">
          <ac:chgData name="Cédric Millauriaux" userId="f4aefbae1c9d398b" providerId="LiveId" clId="{C6D4F55B-3072-4992-8BB8-DC83EDA741CD}" dt="2018-09-22T11:01:44.240" v="18465" actId="313"/>
          <ac:spMkLst>
            <pc:docMk/>
            <pc:sldMk cId="2209456084" sldId="437"/>
            <ac:spMk id="2" creationId="{6A0F6982-5CA5-45E0-A30F-43198CF71F56}"/>
          </ac:spMkLst>
        </pc:spChg>
        <pc:spChg chg="mod">
          <ac:chgData name="Cédric Millauriaux" userId="f4aefbae1c9d398b" providerId="LiveId" clId="{C6D4F55B-3072-4992-8BB8-DC83EDA741CD}" dt="2018-09-22T11:01:24.666" v="18425" actId="113"/>
          <ac:spMkLst>
            <pc:docMk/>
            <pc:sldMk cId="2209456084" sldId="437"/>
            <ac:spMk id="266" creationId="{00000000-0000-0000-0000-000000000000}"/>
          </ac:spMkLst>
        </pc:spChg>
      </pc:sldChg>
      <pc:sldChg chg="addSp delSp modSp add ord">
        <pc:chgData name="Cédric Millauriaux" userId="f4aefbae1c9d398b" providerId="LiveId" clId="{C6D4F55B-3072-4992-8BB8-DC83EDA741CD}" dt="2018-09-22T11:19:22.319" v="19788" actId="113"/>
        <pc:sldMkLst>
          <pc:docMk/>
          <pc:sldMk cId="1509286354" sldId="438"/>
        </pc:sldMkLst>
        <pc:spChg chg="add del">
          <ac:chgData name="Cédric Millauriaux" userId="f4aefbae1c9d398b" providerId="LiveId" clId="{C6D4F55B-3072-4992-8BB8-DC83EDA741CD}" dt="2018-09-22T11:02:31.190" v="18500"/>
          <ac:spMkLst>
            <pc:docMk/>
            <pc:sldMk cId="1509286354" sldId="438"/>
            <ac:spMk id="2" creationId="{D8674A73-7CA3-4D7C-9ACD-D405AAA1BEB9}"/>
          </ac:spMkLst>
        </pc:spChg>
        <pc:spChg chg="add del">
          <ac:chgData name="Cédric Millauriaux" userId="f4aefbae1c9d398b" providerId="LiveId" clId="{C6D4F55B-3072-4992-8BB8-DC83EDA741CD}" dt="2018-09-22T11:02:34.791" v="18503"/>
          <ac:spMkLst>
            <pc:docMk/>
            <pc:sldMk cId="1509286354" sldId="438"/>
            <ac:spMk id="3" creationId="{12EBA939-2023-47EC-95D6-E6A99BBC090A}"/>
          </ac:spMkLst>
        </pc:spChg>
        <pc:spChg chg="mod">
          <ac:chgData name="Cédric Millauriaux" userId="f4aefbae1c9d398b" providerId="LiveId" clId="{C6D4F55B-3072-4992-8BB8-DC83EDA741CD}" dt="2018-09-22T11:19:22.319" v="19788" actId="113"/>
          <ac:spMkLst>
            <pc:docMk/>
            <pc:sldMk cId="1509286354" sldId="438"/>
            <ac:spMk id="7" creationId="{96BC21B9-EB56-4EE9-9722-B56AC4C6A724}"/>
          </ac:spMkLst>
        </pc:spChg>
        <pc:spChg chg="mod">
          <ac:chgData name="Cédric Millauriaux" userId="f4aefbae1c9d398b" providerId="LiveId" clId="{C6D4F55B-3072-4992-8BB8-DC83EDA741CD}" dt="2018-09-22T11:16:50.544" v="19603"/>
          <ac:spMkLst>
            <pc:docMk/>
            <pc:sldMk cId="1509286354" sldId="438"/>
            <ac:spMk id="264" creationId="{00000000-0000-0000-0000-000000000000}"/>
          </ac:spMkLst>
        </pc:spChg>
      </pc:sldChg>
      <pc:sldChg chg="addSp modSp add">
        <pc:chgData name="Cédric Millauriaux" userId="f4aefbae1c9d398b" providerId="LiveId" clId="{C6D4F55B-3072-4992-8BB8-DC83EDA741CD}" dt="2018-09-22T11:16:54.642" v="19605"/>
        <pc:sldMkLst>
          <pc:docMk/>
          <pc:sldMk cId="1183673220" sldId="439"/>
        </pc:sldMkLst>
        <pc:spChg chg="add mod">
          <ac:chgData name="Cédric Millauriaux" userId="f4aefbae1c9d398b" providerId="LiveId" clId="{C6D4F55B-3072-4992-8BB8-DC83EDA741CD}" dt="2018-09-22T11:16:41.169" v="19602" actId="20577"/>
          <ac:spMkLst>
            <pc:docMk/>
            <pc:sldMk cId="1183673220" sldId="439"/>
            <ac:spMk id="2" creationId="{BD36D515-39B2-42BF-9CC7-20104AED1057}"/>
          </ac:spMkLst>
        </pc:spChg>
        <pc:spChg chg="mod">
          <ac:chgData name="Cédric Millauriaux" userId="f4aefbae1c9d398b" providerId="LiveId" clId="{C6D4F55B-3072-4992-8BB8-DC83EDA741CD}" dt="2018-09-22T11:16:27.864" v="19595" actId="20577"/>
          <ac:spMkLst>
            <pc:docMk/>
            <pc:sldMk cId="1183673220" sldId="439"/>
            <ac:spMk id="7" creationId="{96BC21B9-EB56-4EE9-9722-B56AC4C6A724}"/>
          </ac:spMkLst>
        </pc:spChg>
        <pc:spChg chg="mod">
          <ac:chgData name="Cédric Millauriaux" userId="f4aefbae1c9d398b" providerId="LiveId" clId="{C6D4F55B-3072-4992-8BB8-DC83EDA741CD}" dt="2018-09-22T11:16:54.642" v="19605"/>
          <ac:spMkLst>
            <pc:docMk/>
            <pc:sldMk cId="1183673220" sldId="439"/>
            <ac:spMk id="264" creationId="{00000000-0000-0000-0000-000000000000}"/>
          </ac:spMkLst>
        </pc:spChg>
      </pc:sldChg>
      <pc:sldChg chg="modSp add">
        <pc:chgData name="Cédric Millauriaux" userId="f4aefbae1c9d398b" providerId="LiveId" clId="{C6D4F55B-3072-4992-8BB8-DC83EDA741CD}" dt="2018-09-22T11:16:52.208" v="19604"/>
        <pc:sldMkLst>
          <pc:docMk/>
          <pc:sldMk cId="3290454686" sldId="440"/>
        </pc:sldMkLst>
        <pc:spChg chg="mod">
          <ac:chgData name="Cédric Millauriaux" userId="f4aefbae1c9d398b" providerId="LiveId" clId="{C6D4F55B-3072-4992-8BB8-DC83EDA741CD}" dt="2018-09-22T11:11:08.672" v="19475" actId="20577"/>
          <ac:spMkLst>
            <pc:docMk/>
            <pc:sldMk cId="3290454686" sldId="440"/>
            <ac:spMk id="7" creationId="{96BC21B9-EB56-4EE9-9722-B56AC4C6A724}"/>
          </ac:spMkLst>
        </pc:spChg>
        <pc:spChg chg="mod">
          <ac:chgData name="Cédric Millauriaux" userId="f4aefbae1c9d398b" providerId="LiveId" clId="{C6D4F55B-3072-4992-8BB8-DC83EDA741CD}" dt="2018-09-22T11:16:52.208" v="19604"/>
          <ac:spMkLst>
            <pc:docMk/>
            <pc:sldMk cId="3290454686" sldId="440"/>
            <ac:spMk id="264" creationId="{00000000-0000-0000-0000-000000000000}"/>
          </ac:spMkLst>
        </pc:spChg>
      </pc:sldChg>
      <pc:sldChg chg="modSp add ord">
        <pc:chgData name="Cédric Millauriaux" userId="f4aefbae1c9d398b" providerId="LiveId" clId="{C6D4F55B-3072-4992-8BB8-DC83EDA741CD}" dt="2018-09-22T11:18:48.633" v="19695" actId="1035"/>
        <pc:sldMkLst>
          <pc:docMk/>
          <pc:sldMk cId="448437172" sldId="441"/>
        </pc:sldMkLst>
        <pc:spChg chg="mod">
          <ac:chgData name="Cédric Millauriaux" userId="f4aefbae1c9d398b" providerId="LiveId" clId="{C6D4F55B-3072-4992-8BB8-DC83EDA741CD}" dt="2018-09-22T11:18:48.633" v="19695" actId="1035"/>
          <ac:spMkLst>
            <pc:docMk/>
            <pc:sldMk cId="448437172" sldId="441"/>
            <ac:spMk id="2" creationId="{6A0F6982-5CA5-45E0-A30F-43198CF71F56}"/>
          </ac:spMkLst>
        </pc:spChg>
        <pc:spChg chg="mod">
          <ac:chgData name="Cédric Millauriaux" userId="f4aefbae1c9d398b" providerId="LiveId" clId="{C6D4F55B-3072-4992-8BB8-DC83EDA741CD}" dt="2018-09-22T11:17:19.665" v="19656" actId="20577"/>
          <ac:spMkLst>
            <pc:docMk/>
            <pc:sldMk cId="448437172" sldId="441"/>
            <ac:spMk id="266" creationId="{00000000-0000-0000-0000-000000000000}"/>
          </ac:spMkLst>
        </pc:spChg>
      </pc:sldChg>
      <pc:sldChg chg="addSp modSp add">
        <pc:chgData name="Cédric Millauriaux" userId="f4aefbae1c9d398b" providerId="LiveId" clId="{C6D4F55B-3072-4992-8BB8-DC83EDA741CD}" dt="2018-09-22T11:28:19.643" v="19973" actId="1076"/>
        <pc:sldMkLst>
          <pc:docMk/>
          <pc:sldMk cId="3683276030" sldId="442"/>
        </pc:sldMkLst>
        <pc:spChg chg="add mod">
          <ac:chgData name="Cédric Millauriaux" userId="f4aefbae1c9d398b" providerId="LiveId" clId="{C6D4F55B-3072-4992-8BB8-DC83EDA741CD}" dt="2018-09-22T11:28:19.643" v="19973" actId="1076"/>
          <ac:spMkLst>
            <pc:docMk/>
            <pc:sldMk cId="3683276030" sldId="442"/>
            <ac:spMk id="2" creationId="{DC835705-8253-4752-B97F-FE6DF6CE6340}"/>
          </ac:spMkLst>
        </pc:spChg>
        <pc:spChg chg="mod">
          <ac:chgData name="Cédric Millauriaux" userId="f4aefbae1c9d398b" providerId="LiveId" clId="{C6D4F55B-3072-4992-8BB8-DC83EDA741CD}" dt="2018-09-22T11:26:46.115" v="19936" actId="20577"/>
          <ac:spMkLst>
            <pc:docMk/>
            <pc:sldMk cId="3683276030" sldId="442"/>
            <ac:spMk id="266" creationId="{00000000-0000-0000-0000-000000000000}"/>
          </ac:spMkLst>
        </pc:spChg>
      </pc:sldChg>
      <pc:sldChg chg="modSp add">
        <pc:chgData name="Cédric Millauriaux" userId="f4aefbae1c9d398b" providerId="LiveId" clId="{C6D4F55B-3072-4992-8BB8-DC83EDA741CD}" dt="2018-09-22T11:30:17.714" v="20094" actId="313"/>
        <pc:sldMkLst>
          <pc:docMk/>
          <pc:sldMk cId="3324428311" sldId="443"/>
        </pc:sldMkLst>
        <pc:spChg chg="mod">
          <ac:chgData name="Cédric Millauriaux" userId="f4aefbae1c9d398b" providerId="LiveId" clId="{C6D4F55B-3072-4992-8BB8-DC83EDA741CD}" dt="2018-09-22T11:30:17.714" v="20094" actId="313"/>
          <ac:spMkLst>
            <pc:docMk/>
            <pc:sldMk cId="3324428311" sldId="443"/>
            <ac:spMk id="2" creationId="{DC835705-8253-4752-B97F-FE6DF6CE6340}"/>
          </ac:spMkLst>
        </pc:spChg>
        <pc:spChg chg="mod">
          <ac:chgData name="Cédric Millauriaux" userId="f4aefbae1c9d398b" providerId="LiveId" clId="{C6D4F55B-3072-4992-8BB8-DC83EDA741CD}" dt="2018-09-22T11:29:15.773" v="20048" actId="20577"/>
          <ac:spMkLst>
            <pc:docMk/>
            <pc:sldMk cId="3324428311" sldId="443"/>
            <ac:spMk id="266" creationId="{00000000-0000-0000-0000-000000000000}"/>
          </ac:spMkLst>
        </pc:spChg>
      </pc:sldChg>
      <pc:sldChg chg="modSp add ord">
        <pc:chgData name="Cédric Millauriaux" userId="f4aefbae1c9d398b" providerId="LiveId" clId="{C6D4F55B-3072-4992-8BB8-DC83EDA741CD}" dt="2018-09-22T11:34:39.855" v="20674" actId="113"/>
        <pc:sldMkLst>
          <pc:docMk/>
          <pc:sldMk cId="3271383822" sldId="444"/>
        </pc:sldMkLst>
        <pc:spChg chg="mod">
          <ac:chgData name="Cédric Millauriaux" userId="f4aefbae1c9d398b" providerId="LiveId" clId="{C6D4F55B-3072-4992-8BB8-DC83EDA741CD}" dt="2018-09-22T11:34:39.855" v="20674" actId="113"/>
          <ac:spMkLst>
            <pc:docMk/>
            <pc:sldMk cId="3271383822" sldId="444"/>
            <ac:spMk id="7" creationId="{96BC21B9-EB56-4EE9-9722-B56AC4C6A724}"/>
          </ac:spMkLst>
        </pc:spChg>
        <pc:spChg chg="mod">
          <ac:chgData name="Cédric Millauriaux" userId="f4aefbae1c9d398b" providerId="LiveId" clId="{C6D4F55B-3072-4992-8BB8-DC83EDA741CD}" dt="2018-09-22T11:30:42.501" v="20097"/>
          <ac:spMkLst>
            <pc:docMk/>
            <pc:sldMk cId="3271383822" sldId="444"/>
            <ac:spMk id="264" creationId="{00000000-0000-0000-0000-000000000000}"/>
          </ac:spMkLst>
        </pc:spChg>
      </pc:sldChg>
    </pc:docChg>
  </pc:docChgLst>
  <pc:docChgLst>
    <pc:chgData name="Cédric Millauriaux" userId="f4aefbae1c9d398b" providerId="LiveId" clId="{2AF0B7F5-92A0-43B6-8B93-FC89DB26E989}"/>
    <pc:docChg chg="undo custSel addSld delSld modSld sldOrd modSection">
      <pc:chgData name="Cédric Millauriaux" userId="f4aefbae1c9d398b" providerId="LiveId" clId="{2AF0B7F5-92A0-43B6-8B93-FC89DB26E989}" dt="2018-09-05T15:43:42.824" v="6392"/>
      <pc:docMkLst>
        <pc:docMk/>
      </pc:docMkLst>
      <pc:sldChg chg="modSp">
        <pc:chgData name="Cédric Millauriaux" userId="f4aefbae1c9d398b" providerId="LiveId" clId="{2AF0B7F5-92A0-43B6-8B93-FC89DB26E989}" dt="2018-09-05T08:33:10.829" v="28"/>
        <pc:sldMkLst>
          <pc:docMk/>
          <pc:sldMk cId="0" sldId="256"/>
        </pc:sldMkLst>
        <pc:spChg chg="mod">
          <ac:chgData name="Cédric Millauriaux" userId="f4aefbae1c9d398b" providerId="LiveId" clId="{2AF0B7F5-92A0-43B6-8B93-FC89DB26E989}" dt="2018-09-05T08:33:10.829" v="28"/>
          <ac:spMkLst>
            <pc:docMk/>
            <pc:sldMk cId="0" sldId="256"/>
            <ac:spMk id="260" creationId="{00000000-0000-0000-0000-000000000000}"/>
          </ac:spMkLst>
        </pc:spChg>
      </pc:sldChg>
      <pc:sldChg chg="modSp">
        <pc:chgData name="Cédric Millauriaux" userId="f4aefbae1c9d398b" providerId="LiveId" clId="{2AF0B7F5-92A0-43B6-8B93-FC89DB26E989}" dt="2018-09-05T08:35:33.170" v="299" actId="27636"/>
        <pc:sldMkLst>
          <pc:docMk/>
          <pc:sldMk cId="0" sldId="257"/>
        </pc:sldMkLst>
        <pc:spChg chg="mod">
          <ac:chgData name="Cédric Millauriaux" userId="f4aefbae1c9d398b" providerId="LiveId" clId="{2AF0B7F5-92A0-43B6-8B93-FC89DB26E989}" dt="2018-09-05T08:34:10.870" v="293" actId="20577"/>
          <ac:spMkLst>
            <pc:docMk/>
            <pc:sldMk cId="0" sldId="257"/>
            <ac:spMk id="262" creationId="{00000000-0000-0000-0000-000000000000}"/>
          </ac:spMkLst>
        </pc:spChg>
        <pc:spChg chg="mod">
          <ac:chgData name="Cédric Millauriaux" userId="f4aefbae1c9d398b" providerId="LiveId" clId="{2AF0B7F5-92A0-43B6-8B93-FC89DB26E989}" dt="2018-09-05T08:35:33.170" v="299" actId="27636"/>
          <ac:spMkLst>
            <pc:docMk/>
            <pc:sldMk cId="0" sldId="257"/>
            <ac:spMk id="263" creationId="{00000000-0000-0000-0000-000000000000}"/>
          </ac:spMkLst>
        </pc:spChg>
      </pc:sldChg>
      <pc:sldMasterChg chg="delSldLayout">
        <pc:chgData name="Cédric Millauriaux" userId="f4aefbae1c9d398b" providerId="LiveId" clId="{2AF0B7F5-92A0-43B6-8B93-FC89DB26E989}" dt="2018-09-05T08:32:53.325" v="26" actId="2696"/>
        <pc:sldMasterMkLst>
          <pc:docMk/>
          <pc:sldMasterMk cId="0" sldId="2147483674"/>
        </pc:sldMasterMkLst>
      </pc:sldMasterChg>
    </pc:docChg>
  </pc:docChgLst>
  <pc:docChgLst>
    <pc:chgData name="Cédric Millauriaux" userId="f4aefbae1c9d398b" providerId="LiveId" clId="{A37D78BD-C460-4F71-9076-5DAEB1DC1FD4}"/>
    <pc:docChg chg="undo redo custSel addSld delSld modSld sldOrd modSection">
      <pc:chgData name="Cédric Millauriaux" userId="f4aefbae1c9d398b" providerId="LiveId" clId="{A37D78BD-C460-4F71-9076-5DAEB1DC1FD4}" dt="2018-09-22T14:27:58.649" v="5527" actId="20577"/>
      <pc:docMkLst>
        <pc:docMk/>
      </pc:docMkLst>
      <pc:sldChg chg="modSp">
        <pc:chgData name="Cédric Millauriaux" userId="f4aefbae1c9d398b" providerId="LiveId" clId="{A37D78BD-C460-4F71-9076-5DAEB1DC1FD4}" dt="2018-09-22T11:40:45.560" v="29" actId="20577"/>
        <pc:sldMkLst>
          <pc:docMk/>
          <pc:sldMk cId="0" sldId="256"/>
        </pc:sldMkLst>
        <pc:spChg chg="mod">
          <ac:chgData name="Cédric Millauriaux" userId="f4aefbae1c9d398b" providerId="LiveId" clId="{A37D78BD-C460-4F71-9076-5DAEB1DC1FD4}" dt="2018-09-22T11:40:45.560" v="29" actId="20577"/>
          <ac:spMkLst>
            <pc:docMk/>
            <pc:sldMk cId="0" sldId="256"/>
            <ac:spMk id="260" creationId="{00000000-0000-0000-0000-000000000000}"/>
          </ac:spMkLst>
        </pc:spChg>
      </pc:sldChg>
      <pc:sldChg chg="modSp">
        <pc:chgData name="Cédric Millauriaux" userId="f4aefbae1c9d398b" providerId="LiveId" clId="{A37D78BD-C460-4F71-9076-5DAEB1DC1FD4}" dt="2018-09-22T11:43:00.300" v="199"/>
        <pc:sldMkLst>
          <pc:docMk/>
          <pc:sldMk cId="0" sldId="257"/>
        </pc:sldMkLst>
        <pc:spChg chg="mod">
          <ac:chgData name="Cédric Millauriaux" userId="f4aefbae1c9d398b" providerId="LiveId" clId="{A37D78BD-C460-4F71-9076-5DAEB1DC1FD4}" dt="2018-09-22T11:42:44.822" v="190" actId="20577"/>
          <ac:spMkLst>
            <pc:docMk/>
            <pc:sldMk cId="0" sldId="257"/>
            <ac:spMk id="262" creationId="{00000000-0000-0000-0000-000000000000}"/>
          </ac:spMkLst>
        </pc:spChg>
        <pc:spChg chg="mod">
          <ac:chgData name="Cédric Millauriaux" userId="f4aefbae1c9d398b" providerId="LiveId" clId="{A37D78BD-C460-4F71-9076-5DAEB1DC1FD4}" dt="2018-09-22T11:43:00.300" v="199"/>
          <ac:spMkLst>
            <pc:docMk/>
            <pc:sldMk cId="0" sldId="257"/>
            <ac:spMk id="263" creationId="{00000000-0000-0000-0000-000000000000}"/>
          </ac:spMkLst>
        </pc:spChg>
      </pc:sldChg>
      <pc:sldChg chg="modSp">
        <pc:chgData name="Cédric Millauriaux" userId="f4aefbae1c9d398b" providerId="LiveId" clId="{A37D78BD-C460-4F71-9076-5DAEB1DC1FD4}" dt="2018-09-22T14:27:58.649" v="5527" actId="20577"/>
        <pc:sldMkLst>
          <pc:docMk/>
          <pc:sldMk cId="1157289798" sldId="280"/>
        </pc:sldMkLst>
        <pc:spChg chg="mod">
          <ac:chgData name="Cédric Millauriaux" userId="f4aefbae1c9d398b" providerId="LiveId" clId="{A37D78BD-C460-4F71-9076-5DAEB1DC1FD4}" dt="2018-09-22T14:27:58.649" v="5527" actId="20577"/>
          <ac:spMkLst>
            <pc:docMk/>
            <pc:sldMk cId="1157289798" sldId="280"/>
            <ac:spMk id="6" creationId="{00000000-0000-0000-0000-000000000000}"/>
          </ac:spMkLst>
        </pc:spChg>
        <pc:spChg chg="mod">
          <ac:chgData name="Cédric Millauriaux" userId="f4aefbae1c9d398b" providerId="LiveId" clId="{A37D78BD-C460-4F71-9076-5DAEB1DC1FD4}" dt="2018-09-22T14:26:56.784" v="5424"/>
          <ac:spMkLst>
            <pc:docMk/>
            <pc:sldMk cId="1157289798" sldId="280"/>
            <ac:spMk id="7" creationId="{00000000-0000-0000-0000-000000000000}"/>
          </ac:spMkLst>
        </pc:spChg>
      </pc:sldChg>
      <pc:sldChg chg="modSp">
        <pc:chgData name="Cédric Millauriaux" userId="f4aefbae1c9d398b" providerId="LiveId" clId="{A37D78BD-C460-4F71-9076-5DAEB1DC1FD4}" dt="2018-09-22T11:43:32.175" v="276" actId="20577"/>
        <pc:sldMkLst>
          <pc:docMk/>
          <pc:sldMk cId="1395757218" sldId="436"/>
        </pc:sldMkLst>
        <pc:spChg chg="mod">
          <ac:chgData name="Cédric Millauriaux" userId="f4aefbae1c9d398b" providerId="LiveId" clId="{A37D78BD-C460-4F71-9076-5DAEB1DC1FD4}" dt="2018-09-22T11:43:32.175" v="276" actId="20577"/>
          <ac:spMkLst>
            <pc:docMk/>
            <pc:sldMk cId="1395757218" sldId="436"/>
            <ac:spMk id="264" creationId="{00000000-0000-0000-0000-000000000000}"/>
          </ac:spMkLst>
        </pc:spChg>
      </pc:sldChg>
      <pc:sldChg chg="modSp">
        <pc:chgData name="Cédric Millauriaux" userId="f4aefbae1c9d398b" providerId="LiveId" clId="{A37D78BD-C460-4F71-9076-5DAEB1DC1FD4}" dt="2018-09-22T11:43:35.118" v="277"/>
        <pc:sldMkLst>
          <pc:docMk/>
          <pc:sldMk cId="3683276030" sldId="442"/>
        </pc:sldMkLst>
        <pc:spChg chg="mod">
          <ac:chgData name="Cédric Millauriaux" userId="f4aefbae1c9d398b" providerId="LiveId" clId="{A37D78BD-C460-4F71-9076-5DAEB1DC1FD4}" dt="2018-09-22T11:43:35.118" v="277"/>
          <ac:spMkLst>
            <pc:docMk/>
            <pc:sldMk cId="3683276030" sldId="442"/>
            <ac:spMk id="264" creationId="{00000000-0000-0000-0000-000000000000}"/>
          </ac:spMkLst>
        </pc:spChg>
      </pc:sldChg>
      <pc:sldChg chg="modSp">
        <pc:chgData name="Cédric Millauriaux" userId="f4aefbae1c9d398b" providerId="LiveId" clId="{A37D78BD-C460-4F71-9076-5DAEB1DC1FD4}" dt="2018-09-22T11:43:38.618" v="279"/>
        <pc:sldMkLst>
          <pc:docMk/>
          <pc:sldMk cId="3324428311" sldId="443"/>
        </pc:sldMkLst>
        <pc:spChg chg="mod">
          <ac:chgData name="Cédric Millauriaux" userId="f4aefbae1c9d398b" providerId="LiveId" clId="{A37D78BD-C460-4F71-9076-5DAEB1DC1FD4}" dt="2018-09-22T11:43:38.618" v="279"/>
          <ac:spMkLst>
            <pc:docMk/>
            <pc:sldMk cId="3324428311" sldId="443"/>
            <ac:spMk id="264" creationId="{00000000-0000-0000-0000-000000000000}"/>
          </ac:spMkLst>
        </pc:spChg>
      </pc:sldChg>
      <pc:sldChg chg="modSp">
        <pc:chgData name="Cédric Millauriaux" userId="f4aefbae1c9d398b" providerId="LiveId" clId="{A37D78BD-C460-4F71-9076-5DAEB1DC1FD4}" dt="2018-09-22T11:43:36.654" v="278"/>
        <pc:sldMkLst>
          <pc:docMk/>
          <pc:sldMk cId="3271383822" sldId="444"/>
        </pc:sldMkLst>
        <pc:spChg chg="mod">
          <ac:chgData name="Cédric Millauriaux" userId="f4aefbae1c9d398b" providerId="LiveId" clId="{A37D78BD-C460-4F71-9076-5DAEB1DC1FD4}" dt="2018-09-22T11:43:36.654" v="278"/>
          <ac:spMkLst>
            <pc:docMk/>
            <pc:sldMk cId="3271383822" sldId="444"/>
            <ac:spMk id="264" creationId="{00000000-0000-0000-0000-000000000000}"/>
          </ac:spMkLst>
        </pc:spChg>
      </pc:sldChg>
      <pc:sldChg chg="modSp add ord">
        <pc:chgData name="Cédric Millauriaux" userId="f4aefbae1c9d398b" providerId="LiveId" clId="{A37D78BD-C460-4F71-9076-5DAEB1DC1FD4}" dt="2018-09-22T11:50:18.502" v="563" actId="20577"/>
        <pc:sldMkLst>
          <pc:docMk/>
          <pc:sldMk cId="3369642384" sldId="445"/>
        </pc:sldMkLst>
        <pc:spChg chg="mod">
          <ac:chgData name="Cédric Millauriaux" userId="f4aefbae1c9d398b" providerId="LiveId" clId="{A37D78BD-C460-4F71-9076-5DAEB1DC1FD4}" dt="2018-09-22T11:45:57.780" v="286"/>
          <ac:spMkLst>
            <pc:docMk/>
            <pc:sldMk cId="3369642384" sldId="445"/>
            <ac:spMk id="264" creationId="{00000000-0000-0000-0000-000000000000}"/>
          </ac:spMkLst>
        </pc:spChg>
        <pc:spChg chg="mod">
          <ac:chgData name="Cédric Millauriaux" userId="f4aefbae1c9d398b" providerId="LiveId" clId="{A37D78BD-C460-4F71-9076-5DAEB1DC1FD4}" dt="2018-09-22T11:50:18.502" v="563" actId="20577"/>
          <ac:spMkLst>
            <pc:docMk/>
            <pc:sldMk cId="3369642384" sldId="445"/>
            <ac:spMk id="266" creationId="{00000000-0000-0000-0000-000000000000}"/>
          </ac:spMkLst>
        </pc:spChg>
      </pc:sldChg>
      <pc:sldChg chg="addSp modSp add">
        <pc:chgData name="Cédric Millauriaux" userId="f4aefbae1c9d398b" providerId="LiveId" clId="{A37D78BD-C460-4F71-9076-5DAEB1DC1FD4}" dt="2018-09-22T11:51:30.568" v="705" actId="1076"/>
        <pc:sldMkLst>
          <pc:docMk/>
          <pc:sldMk cId="2026425255" sldId="446"/>
        </pc:sldMkLst>
        <pc:spChg chg="add mod">
          <ac:chgData name="Cédric Millauriaux" userId="f4aefbae1c9d398b" providerId="LiveId" clId="{A37D78BD-C460-4F71-9076-5DAEB1DC1FD4}" dt="2018-09-22T11:51:30.568" v="705" actId="1076"/>
          <ac:spMkLst>
            <pc:docMk/>
            <pc:sldMk cId="2026425255" sldId="446"/>
            <ac:spMk id="2" creationId="{7F029F2B-F353-4CD2-BD01-6435ADF95F26}"/>
          </ac:spMkLst>
        </pc:spChg>
        <pc:spChg chg="mod">
          <ac:chgData name="Cédric Millauriaux" userId="f4aefbae1c9d398b" providerId="LiveId" clId="{A37D78BD-C460-4F71-9076-5DAEB1DC1FD4}" dt="2018-09-22T11:51:08.691" v="684" actId="20577"/>
          <ac:spMkLst>
            <pc:docMk/>
            <pc:sldMk cId="2026425255" sldId="446"/>
            <ac:spMk id="266" creationId="{00000000-0000-0000-0000-000000000000}"/>
          </ac:spMkLst>
        </pc:spChg>
      </pc:sldChg>
      <pc:sldChg chg="addSp delSp modSp add del ord">
        <pc:chgData name="Cédric Millauriaux" userId="f4aefbae1c9d398b" providerId="LiveId" clId="{A37D78BD-C460-4F71-9076-5DAEB1DC1FD4}" dt="2018-09-22T11:54:53.878" v="865"/>
        <pc:sldMkLst>
          <pc:docMk/>
          <pc:sldMk cId="3955616743" sldId="447"/>
        </pc:sldMkLst>
        <pc:spChg chg="mod">
          <ac:chgData name="Cédric Millauriaux" userId="f4aefbae1c9d398b" providerId="LiveId" clId="{A37D78BD-C460-4F71-9076-5DAEB1DC1FD4}" dt="2018-09-22T11:54:46.435" v="864" actId="1076"/>
          <ac:spMkLst>
            <pc:docMk/>
            <pc:sldMk cId="3955616743" sldId="447"/>
            <ac:spMk id="2" creationId="{7F029F2B-F353-4CD2-BD01-6435ADF95F26}"/>
          </ac:spMkLst>
        </pc:spChg>
        <pc:spChg chg="mod">
          <ac:chgData name="Cédric Millauriaux" userId="f4aefbae1c9d398b" providerId="LiveId" clId="{A37D78BD-C460-4F71-9076-5DAEB1DC1FD4}" dt="2018-09-22T11:53:10.742" v="848" actId="20577"/>
          <ac:spMkLst>
            <pc:docMk/>
            <pc:sldMk cId="3955616743" sldId="447"/>
            <ac:spMk id="266" creationId="{00000000-0000-0000-0000-000000000000}"/>
          </ac:spMkLst>
        </pc:spChg>
        <pc:graphicFrameChg chg="add del">
          <ac:chgData name="Cédric Millauriaux" userId="f4aefbae1c9d398b" providerId="LiveId" clId="{A37D78BD-C460-4F71-9076-5DAEB1DC1FD4}" dt="2018-09-22T11:54:22.014" v="855"/>
          <ac:graphicFrameMkLst>
            <pc:docMk/>
            <pc:sldMk cId="3955616743" sldId="447"/>
            <ac:graphicFrameMk id="3" creationId="{F444BB0D-23B1-4B41-92EE-D9D8799E8E57}"/>
          </ac:graphicFrameMkLst>
        </pc:graphicFrameChg>
      </pc:sldChg>
      <pc:sldChg chg="addSp delSp add ord">
        <pc:chgData name="Cédric Millauriaux" userId="f4aefbae1c9d398b" providerId="LiveId" clId="{A37D78BD-C460-4F71-9076-5DAEB1DC1FD4}" dt="2018-09-22T11:52:26.630" v="711"/>
        <pc:sldMkLst>
          <pc:docMk/>
          <pc:sldMk cId="1363299452" sldId="448"/>
        </pc:sldMkLst>
        <pc:spChg chg="del">
          <ac:chgData name="Cédric Millauriaux" userId="f4aefbae1c9d398b" providerId="LiveId" clId="{A37D78BD-C460-4F71-9076-5DAEB1DC1FD4}" dt="2018-09-22T11:52:17.795" v="708" actId="478"/>
          <ac:spMkLst>
            <pc:docMk/>
            <pc:sldMk cId="1363299452" sldId="448"/>
            <ac:spMk id="2" creationId="{7F029F2B-F353-4CD2-BD01-6435ADF95F26}"/>
          </ac:spMkLst>
        </pc:spChg>
        <pc:spChg chg="del">
          <ac:chgData name="Cédric Millauriaux" userId="f4aefbae1c9d398b" providerId="LiveId" clId="{A37D78BD-C460-4F71-9076-5DAEB1DC1FD4}" dt="2018-09-22T11:52:22.359" v="710" actId="478"/>
          <ac:spMkLst>
            <pc:docMk/>
            <pc:sldMk cId="1363299452" sldId="448"/>
            <ac:spMk id="266" creationId="{00000000-0000-0000-0000-000000000000}"/>
          </ac:spMkLst>
        </pc:spChg>
        <pc:picChg chg="add">
          <ac:chgData name="Cédric Millauriaux" userId="f4aefbae1c9d398b" providerId="LiveId" clId="{A37D78BD-C460-4F71-9076-5DAEB1DC1FD4}" dt="2018-09-22T11:52:19.046" v="709"/>
          <ac:picMkLst>
            <pc:docMk/>
            <pc:sldMk cId="1363299452" sldId="448"/>
            <ac:picMk id="1026" creationId="{6514B0C4-CE66-42B8-A792-4EE02B47BA70}"/>
          </ac:picMkLst>
        </pc:picChg>
      </pc:sldChg>
      <pc:sldChg chg="addSp delSp modSp add ord">
        <pc:chgData name="Cédric Millauriaux" userId="f4aefbae1c9d398b" providerId="LiveId" clId="{A37D78BD-C460-4F71-9076-5DAEB1DC1FD4}" dt="2018-09-22T11:54:53.878" v="865"/>
        <pc:sldMkLst>
          <pc:docMk/>
          <pc:sldMk cId="253715661" sldId="449"/>
        </pc:sldMkLst>
        <pc:spChg chg="del">
          <ac:chgData name="Cédric Millauriaux" userId="f4aefbae1c9d398b" providerId="LiveId" clId="{A37D78BD-C460-4F71-9076-5DAEB1DC1FD4}" dt="2018-09-22T11:53:24.215" v="850" actId="478"/>
          <ac:spMkLst>
            <pc:docMk/>
            <pc:sldMk cId="253715661" sldId="449"/>
            <ac:spMk id="2" creationId="{7F029F2B-F353-4CD2-BD01-6435ADF95F26}"/>
          </ac:spMkLst>
        </pc:spChg>
        <pc:spChg chg="del">
          <ac:chgData name="Cédric Millauriaux" userId="f4aefbae1c9d398b" providerId="LiveId" clId="{A37D78BD-C460-4F71-9076-5DAEB1DC1FD4}" dt="2018-09-22T11:53:24.215" v="850" actId="478"/>
          <ac:spMkLst>
            <pc:docMk/>
            <pc:sldMk cId="253715661" sldId="449"/>
            <ac:spMk id="266" creationId="{00000000-0000-0000-0000-000000000000}"/>
          </ac:spMkLst>
        </pc:spChg>
        <pc:picChg chg="add mod">
          <ac:chgData name="Cédric Millauriaux" userId="f4aefbae1c9d398b" providerId="LiveId" clId="{A37D78BD-C460-4F71-9076-5DAEB1DC1FD4}" dt="2018-09-22T11:53:37.347" v="853" actId="1076"/>
          <ac:picMkLst>
            <pc:docMk/>
            <pc:sldMk cId="253715661" sldId="449"/>
            <ac:picMk id="2050" creationId="{7A432305-8864-488C-A2DE-DC245C2EA71C}"/>
          </ac:picMkLst>
        </pc:picChg>
      </pc:sldChg>
      <pc:sldChg chg="modSp add">
        <pc:chgData name="Cédric Millauriaux" userId="f4aefbae1c9d398b" providerId="LiveId" clId="{A37D78BD-C460-4F71-9076-5DAEB1DC1FD4}" dt="2018-09-22T12:08:50.238" v="1238" actId="1076"/>
        <pc:sldMkLst>
          <pc:docMk/>
          <pc:sldMk cId="783654856" sldId="450"/>
        </pc:sldMkLst>
        <pc:spChg chg="mod">
          <ac:chgData name="Cédric Millauriaux" userId="f4aefbae1c9d398b" providerId="LiveId" clId="{A37D78BD-C460-4F71-9076-5DAEB1DC1FD4}" dt="2018-09-22T12:08:50.238" v="1238" actId="1076"/>
          <ac:spMkLst>
            <pc:docMk/>
            <pc:sldMk cId="783654856" sldId="450"/>
            <ac:spMk id="2" creationId="{7F029F2B-F353-4CD2-BD01-6435ADF95F26}"/>
          </ac:spMkLst>
        </pc:spChg>
        <pc:spChg chg="mod">
          <ac:chgData name="Cédric Millauriaux" userId="f4aefbae1c9d398b" providerId="LiveId" clId="{A37D78BD-C460-4F71-9076-5DAEB1DC1FD4}" dt="2018-09-22T12:07:41.277" v="1172" actId="20577"/>
          <ac:spMkLst>
            <pc:docMk/>
            <pc:sldMk cId="783654856" sldId="450"/>
            <ac:spMk id="266" creationId="{00000000-0000-0000-0000-000000000000}"/>
          </ac:spMkLst>
        </pc:spChg>
      </pc:sldChg>
      <pc:sldChg chg="addSp delSp modSp add">
        <pc:chgData name="Cédric Millauriaux" userId="f4aefbae1c9d398b" providerId="LiveId" clId="{A37D78BD-C460-4F71-9076-5DAEB1DC1FD4}" dt="2018-09-22T12:09:06.784" v="1245" actId="1076"/>
        <pc:sldMkLst>
          <pc:docMk/>
          <pc:sldMk cId="3347328799" sldId="451"/>
        </pc:sldMkLst>
        <pc:spChg chg="add del">
          <ac:chgData name="Cédric Millauriaux" userId="f4aefbae1c9d398b" providerId="LiveId" clId="{A37D78BD-C460-4F71-9076-5DAEB1DC1FD4}" dt="2018-09-22T12:09:01.185" v="1241"/>
          <ac:spMkLst>
            <pc:docMk/>
            <pc:sldMk cId="3347328799" sldId="451"/>
            <ac:spMk id="2" creationId="{417F5A9C-AA17-4039-9A7A-A97FAA925E05}"/>
          </ac:spMkLst>
        </pc:spChg>
        <pc:picChg chg="add mod">
          <ac:chgData name="Cédric Millauriaux" userId="f4aefbae1c9d398b" providerId="LiveId" clId="{A37D78BD-C460-4F71-9076-5DAEB1DC1FD4}" dt="2018-09-22T12:09:06.784" v="1245" actId="1076"/>
          <ac:picMkLst>
            <pc:docMk/>
            <pc:sldMk cId="3347328799" sldId="451"/>
            <ac:picMk id="3" creationId="{3CE78000-62BB-4966-B1FA-187DEB97CF8E}"/>
          </ac:picMkLst>
        </pc:picChg>
        <pc:picChg chg="del">
          <ac:chgData name="Cédric Millauriaux" userId="f4aefbae1c9d398b" providerId="LiveId" clId="{A37D78BD-C460-4F71-9076-5DAEB1DC1FD4}" dt="2018-09-22T12:08:52.880" v="1239" actId="478"/>
          <ac:picMkLst>
            <pc:docMk/>
            <pc:sldMk cId="3347328799" sldId="451"/>
            <ac:picMk id="1026" creationId="{6514B0C4-CE66-42B8-A792-4EE02B47BA70}"/>
          </ac:picMkLst>
        </pc:picChg>
      </pc:sldChg>
      <pc:sldChg chg="modSp add ord">
        <pc:chgData name="Cédric Millauriaux" userId="f4aefbae1c9d398b" providerId="LiveId" clId="{A37D78BD-C460-4F71-9076-5DAEB1DC1FD4}" dt="2018-09-22T12:13:19.309" v="1590" actId="20577"/>
        <pc:sldMkLst>
          <pc:docMk/>
          <pc:sldMk cId="1284686695" sldId="452"/>
        </pc:sldMkLst>
        <pc:spChg chg="mod">
          <ac:chgData name="Cédric Millauriaux" userId="f4aefbae1c9d398b" providerId="LiveId" clId="{A37D78BD-C460-4F71-9076-5DAEB1DC1FD4}" dt="2018-09-22T12:10:42.969" v="1462" actId="20577"/>
          <ac:spMkLst>
            <pc:docMk/>
            <pc:sldMk cId="1284686695" sldId="452"/>
            <ac:spMk id="264" creationId="{00000000-0000-0000-0000-000000000000}"/>
          </ac:spMkLst>
        </pc:spChg>
        <pc:spChg chg="mod">
          <ac:chgData name="Cédric Millauriaux" userId="f4aefbae1c9d398b" providerId="LiveId" clId="{A37D78BD-C460-4F71-9076-5DAEB1DC1FD4}" dt="2018-09-22T12:13:19.309" v="1590" actId="20577"/>
          <ac:spMkLst>
            <pc:docMk/>
            <pc:sldMk cId="1284686695" sldId="452"/>
            <ac:spMk id="266" creationId="{00000000-0000-0000-0000-000000000000}"/>
          </ac:spMkLst>
        </pc:spChg>
      </pc:sldChg>
      <pc:sldChg chg="modSp add ord">
        <pc:chgData name="Cédric Millauriaux" userId="f4aefbae1c9d398b" providerId="LiveId" clId="{A37D78BD-C460-4F71-9076-5DAEB1DC1FD4}" dt="2018-09-22T13:44:24.623" v="1995" actId="313"/>
        <pc:sldMkLst>
          <pc:docMk/>
          <pc:sldMk cId="1198322334" sldId="453"/>
        </pc:sldMkLst>
        <pc:spChg chg="mod">
          <ac:chgData name="Cédric Millauriaux" userId="f4aefbae1c9d398b" providerId="LiveId" clId="{A37D78BD-C460-4F71-9076-5DAEB1DC1FD4}" dt="2018-09-22T13:44:22.470" v="1994" actId="1036"/>
          <ac:spMkLst>
            <pc:docMk/>
            <pc:sldMk cId="1198322334" sldId="453"/>
            <ac:spMk id="2" creationId="{7F029F2B-F353-4CD2-BD01-6435ADF95F26}"/>
          </ac:spMkLst>
        </pc:spChg>
        <pc:spChg chg="mod">
          <ac:chgData name="Cédric Millauriaux" userId="f4aefbae1c9d398b" providerId="LiveId" clId="{A37D78BD-C460-4F71-9076-5DAEB1DC1FD4}" dt="2018-09-22T13:39:23.540" v="1593"/>
          <ac:spMkLst>
            <pc:docMk/>
            <pc:sldMk cId="1198322334" sldId="453"/>
            <ac:spMk id="264" creationId="{00000000-0000-0000-0000-000000000000}"/>
          </ac:spMkLst>
        </pc:spChg>
        <pc:spChg chg="mod">
          <ac:chgData name="Cédric Millauriaux" userId="f4aefbae1c9d398b" providerId="LiveId" clId="{A37D78BD-C460-4F71-9076-5DAEB1DC1FD4}" dt="2018-09-22T13:44:24.623" v="1995" actId="313"/>
          <ac:spMkLst>
            <pc:docMk/>
            <pc:sldMk cId="1198322334" sldId="453"/>
            <ac:spMk id="266" creationId="{00000000-0000-0000-0000-000000000000}"/>
          </ac:spMkLst>
        </pc:spChg>
      </pc:sldChg>
      <pc:sldChg chg="modSp add">
        <pc:chgData name="Cédric Millauriaux" userId="f4aefbae1c9d398b" providerId="LiveId" clId="{A37D78BD-C460-4F71-9076-5DAEB1DC1FD4}" dt="2018-09-22T13:46:49.267" v="2249" actId="1076"/>
        <pc:sldMkLst>
          <pc:docMk/>
          <pc:sldMk cId="3246753494" sldId="454"/>
        </pc:sldMkLst>
        <pc:spChg chg="mod">
          <ac:chgData name="Cédric Millauriaux" userId="f4aefbae1c9d398b" providerId="LiveId" clId="{A37D78BD-C460-4F71-9076-5DAEB1DC1FD4}" dt="2018-09-22T13:46:49.267" v="2249" actId="1076"/>
          <ac:spMkLst>
            <pc:docMk/>
            <pc:sldMk cId="3246753494" sldId="454"/>
            <ac:spMk id="2" creationId="{7F029F2B-F353-4CD2-BD01-6435ADF95F26}"/>
          </ac:spMkLst>
        </pc:spChg>
        <pc:spChg chg="mod">
          <ac:chgData name="Cédric Millauriaux" userId="f4aefbae1c9d398b" providerId="LiveId" clId="{A37D78BD-C460-4F71-9076-5DAEB1DC1FD4}" dt="2018-09-22T13:46:21.726" v="2203" actId="20577"/>
          <ac:spMkLst>
            <pc:docMk/>
            <pc:sldMk cId="3246753494" sldId="454"/>
            <ac:spMk id="266" creationId="{00000000-0000-0000-0000-000000000000}"/>
          </ac:spMkLst>
        </pc:spChg>
      </pc:sldChg>
      <pc:sldChg chg="addSp delSp modSp add">
        <pc:chgData name="Cédric Millauriaux" userId="f4aefbae1c9d398b" providerId="LiveId" clId="{A37D78BD-C460-4F71-9076-5DAEB1DC1FD4}" dt="2018-09-22T13:44:42.546" v="2014" actId="1076"/>
        <pc:sldMkLst>
          <pc:docMk/>
          <pc:sldMk cId="3337031768" sldId="455"/>
        </pc:sldMkLst>
        <pc:spChg chg="del">
          <ac:chgData name="Cédric Millauriaux" userId="f4aefbae1c9d398b" providerId="LiveId" clId="{A37D78BD-C460-4F71-9076-5DAEB1DC1FD4}" dt="2018-09-22T13:44:35.935" v="2009" actId="478"/>
          <ac:spMkLst>
            <pc:docMk/>
            <pc:sldMk cId="3337031768" sldId="455"/>
            <ac:spMk id="2" creationId="{7F029F2B-F353-4CD2-BD01-6435ADF95F26}"/>
          </ac:spMkLst>
        </pc:spChg>
        <pc:spChg chg="add del">
          <ac:chgData name="Cédric Millauriaux" userId="f4aefbae1c9d398b" providerId="LiveId" clId="{A37D78BD-C460-4F71-9076-5DAEB1DC1FD4}" dt="2018-09-22T13:44:39.108" v="2011"/>
          <ac:spMkLst>
            <pc:docMk/>
            <pc:sldMk cId="3337031768" sldId="455"/>
            <ac:spMk id="3" creationId="{D22702B9-B92E-4B4F-818B-AD01C74A86B4}"/>
          </ac:spMkLst>
        </pc:spChg>
        <pc:spChg chg="del">
          <ac:chgData name="Cédric Millauriaux" userId="f4aefbae1c9d398b" providerId="LiveId" clId="{A37D78BD-C460-4F71-9076-5DAEB1DC1FD4}" dt="2018-09-22T13:44:34.096" v="2008" actId="478"/>
          <ac:spMkLst>
            <pc:docMk/>
            <pc:sldMk cId="3337031768" sldId="455"/>
            <ac:spMk id="266" creationId="{00000000-0000-0000-0000-000000000000}"/>
          </ac:spMkLst>
        </pc:spChg>
        <pc:picChg chg="add mod">
          <ac:chgData name="Cédric Millauriaux" userId="f4aefbae1c9d398b" providerId="LiveId" clId="{A37D78BD-C460-4F71-9076-5DAEB1DC1FD4}" dt="2018-09-22T13:44:42.546" v="2014" actId="1076"/>
          <ac:picMkLst>
            <pc:docMk/>
            <pc:sldMk cId="3337031768" sldId="455"/>
            <ac:picMk id="4" creationId="{1C351155-F522-41C2-B465-0C3CA44A15EB}"/>
          </ac:picMkLst>
        </pc:picChg>
      </pc:sldChg>
      <pc:sldChg chg="addSp delSp modSp add">
        <pc:chgData name="Cédric Millauriaux" userId="f4aefbae1c9d398b" providerId="LiveId" clId="{A37D78BD-C460-4F71-9076-5DAEB1DC1FD4}" dt="2018-09-22T13:47:08.622" v="2257" actId="1076"/>
        <pc:sldMkLst>
          <pc:docMk/>
          <pc:sldMk cId="1571039234" sldId="456"/>
        </pc:sldMkLst>
        <pc:spChg chg="del">
          <ac:chgData name="Cédric Millauriaux" userId="f4aefbae1c9d398b" providerId="LiveId" clId="{A37D78BD-C460-4F71-9076-5DAEB1DC1FD4}" dt="2018-09-22T13:46:56.241" v="2252" actId="478"/>
          <ac:spMkLst>
            <pc:docMk/>
            <pc:sldMk cId="1571039234" sldId="456"/>
            <ac:spMk id="2" creationId="{7F029F2B-F353-4CD2-BD01-6435ADF95F26}"/>
          </ac:spMkLst>
        </pc:spChg>
        <pc:spChg chg="add del">
          <ac:chgData name="Cédric Millauriaux" userId="f4aefbae1c9d398b" providerId="LiveId" clId="{A37D78BD-C460-4F71-9076-5DAEB1DC1FD4}" dt="2018-09-22T13:47:05.414" v="2254"/>
          <ac:spMkLst>
            <pc:docMk/>
            <pc:sldMk cId="1571039234" sldId="456"/>
            <ac:spMk id="3" creationId="{0D3F9F6F-21E6-40CB-9305-7087EA9DCEEF}"/>
          </ac:spMkLst>
        </pc:spChg>
        <pc:spChg chg="del">
          <ac:chgData name="Cédric Millauriaux" userId="f4aefbae1c9d398b" providerId="LiveId" clId="{A37D78BD-C460-4F71-9076-5DAEB1DC1FD4}" dt="2018-09-22T13:46:54.603" v="2251" actId="478"/>
          <ac:spMkLst>
            <pc:docMk/>
            <pc:sldMk cId="1571039234" sldId="456"/>
            <ac:spMk id="266" creationId="{00000000-0000-0000-0000-000000000000}"/>
          </ac:spMkLst>
        </pc:spChg>
        <pc:picChg chg="add mod">
          <ac:chgData name="Cédric Millauriaux" userId="f4aefbae1c9d398b" providerId="LiveId" clId="{A37D78BD-C460-4F71-9076-5DAEB1DC1FD4}" dt="2018-09-22T13:47:08.622" v="2257" actId="1076"/>
          <ac:picMkLst>
            <pc:docMk/>
            <pc:sldMk cId="1571039234" sldId="456"/>
            <ac:picMk id="4" creationId="{4F0A6316-5220-455B-800D-E0517758840C}"/>
          </ac:picMkLst>
        </pc:picChg>
      </pc:sldChg>
      <pc:sldChg chg="modSp add ord">
        <pc:chgData name="Cédric Millauriaux" userId="f4aefbae1c9d398b" providerId="LiveId" clId="{A37D78BD-C460-4F71-9076-5DAEB1DC1FD4}" dt="2018-09-22T13:49:50.160" v="2833" actId="20577"/>
        <pc:sldMkLst>
          <pc:docMk/>
          <pc:sldMk cId="1465636508" sldId="457"/>
        </pc:sldMkLst>
        <pc:spChg chg="mod">
          <ac:chgData name="Cédric Millauriaux" userId="f4aefbae1c9d398b" providerId="LiveId" clId="{A37D78BD-C460-4F71-9076-5DAEB1DC1FD4}" dt="2018-09-22T13:47:45.625" v="2273" actId="20577"/>
          <ac:spMkLst>
            <pc:docMk/>
            <pc:sldMk cId="1465636508" sldId="457"/>
            <ac:spMk id="264" creationId="{00000000-0000-0000-0000-000000000000}"/>
          </ac:spMkLst>
        </pc:spChg>
        <pc:spChg chg="mod">
          <ac:chgData name="Cédric Millauriaux" userId="f4aefbae1c9d398b" providerId="LiveId" clId="{A37D78BD-C460-4F71-9076-5DAEB1DC1FD4}" dt="2018-09-22T13:49:50.160" v="2833" actId="20577"/>
          <ac:spMkLst>
            <pc:docMk/>
            <pc:sldMk cId="1465636508" sldId="457"/>
            <ac:spMk id="266" creationId="{00000000-0000-0000-0000-000000000000}"/>
          </ac:spMkLst>
        </pc:spChg>
      </pc:sldChg>
      <pc:sldChg chg="addSp modSp add">
        <pc:chgData name="Cédric Millauriaux" userId="f4aefbae1c9d398b" providerId="LiveId" clId="{A37D78BD-C460-4F71-9076-5DAEB1DC1FD4}" dt="2018-09-22T14:15:53.383" v="4895" actId="1076"/>
        <pc:sldMkLst>
          <pc:docMk/>
          <pc:sldMk cId="654587693" sldId="458"/>
        </pc:sldMkLst>
        <pc:spChg chg="add mod">
          <ac:chgData name="Cédric Millauriaux" userId="f4aefbae1c9d398b" providerId="LiveId" clId="{A37D78BD-C460-4F71-9076-5DAEB1DC1FD4}" dt="2018-09-22T14:15:53.383" v="4895" actId="1076"/>
          <ac:spMkLst>
            <pc:docMk/>
            <pc:sldMk cId="654587693" sldId="458"/>
            <ac:spMk id="2" creationId="{62C4B617-419A-4D42-B4E9-D09383988B68}"/>
          </ac:spMkLst>
        </pc:spChg>
        <pc:spChg chg="mod">
          <ac:chgData name="Cédric Millauriaux" userId="f4aefbae1c9d398b" providerId="LiveId" clId="{A37D78BD-C460-4F71-9076-5DAEB1DC1FD4}" dt="2018-09-22T13:52:25.539" v="3124" actId="20577"/>
          <ac:spMkLst>
            <pc:docMk/>
            <pc:sldMk cId="654587693" sldId="458"/>
            <ac:spMk id="266" creationId="{00000000-0000-0000-0000-000000000000}"/>
          </ac:spMkLst>
        </pc:spChg>
      </pc:sldChg>
      <pc:sldChg chg="modSp add ord">
        <pc:chgData name="Cédric Millauriaux" userId="f4aefbae1c9d398b" providerId="LiveId" clId="{A37D78BD-C460-4F71-9076-5DAEB1DC1FD4}" dt="2018-09-22T13:58:45.577" v="4159" actId="113"/>
        <pc:sldMkLst>
          <pc:docMk/>
          <pc:sldMk cId="2748975530" sldId="459"/>
        </pc:sldMkLst>
        <pc:spChg chg="mod">
          <ac:chgData name="Cédric Millauriaux" userId="f4aefbae1c9d398b" providerId="LiveId" clId="{A37D78BD-C460-4F71-9076-5DAEB1DC1FD4}" dt="2018-09-22T13:58:45.577" v="4159" actId="113"/>
          <ac:spMkLst>
            <pc:docMk/>
            <pc:sldMk cId="2748975530" sldId="459"/>
            <ac:spMk id="7" creationId="{96BC21B9-EB56-4EE9-9722-B56AC4C6A724}"/>
          </ac:spMkLst>
        </pc:spChg>
        <pc:spChg chg="mod">
          <ac:chgData name="Cédric Millauriaux" userId="f4aefbae1c9d398b" providerId="LiveId" clId="{A37D78BD-C460-4F71-9076-5DAEB1DC1FD4}" dt="2018-09-22T13:53:00.955" v="3140"/>
          <ac:spMkLst>
            <pc:docMk/>
            <pc:sldMk cId="2748975530" sldId="459"/>
            <ac:spMk id="264" creationId="{00000000-0000-0000-0000-000000000000}"/>
          </ac:spMkLst>
        </pc:spChg>
      </pc:sldChg>
      <pc:sldChg chg="modSp add">
        <pc:chgData name="Cédric Millauriaux" userId="f4aefbae1c9d398b" providerId="LiveId" clId="{A37D78BD-C460-4F71-9076-5DAEB1DC1FD4}" dt="2018-09-22T14:12:22.026" v="4645" actId="113"/>
        <pc:sldMkLst>
          <pc:docMk/>
          <pc:sldMk cId="1570111639" sldId="460"/>
        </pc:sldMkLst>
        <pc:spChg chg="mod">
          <ac:chgData name="Cédric Millauriaux" userId="f4aefbae1c9d398b" providerId="LiveId" clId="{A37D78BD-C460-4F71-9076-5DAEB1DC1FD4}" dt="2018-09-22T14:12:22.026" v="4645" actId="113"/>
          <ac:spMkLst>
            <pc:docMk/>
            <pc:sldMk cId="1570111639" sldId="460"/>
            <ac:spMk id="7" creationId="{96BC21B9-EB56-4EE9-9722-B56AC4C6A724}"/>
          </ac:spMkLst>
        </pc:spChg>
      </pc:sldChg>
      <pc:sldChg chg="addSp delSp add">
        <pc:chgData name="Cédric Millauriaux" userId="f4aefbae1c9d398b" providerId="LiveId" clId="{A37D78BD-C460-4F71-9076-5DAEB1DC1FD4}" dt="2018-09-22T14:12:51.721" v="4650"/>
        <pc:sldMkLst>
          <pc:docMk/>
          <pc:sldMk cId="783673344" sldId="461"/>
        </pc:sldMkLst>
        <pc:spChg chg="add del">
          <ac:chgData name="Cédric Millauriaux" userId="f4aefbae1c9d398b" providerId="LiveId" clId="{A37D78BD-C460-4F71-9076-5DAEB1DC1FD4}" dt="2018-09-22T14:12:51.699" v="4649"/>
          <ac:spMkLst>
            <pc:docMk/>
            <pc:sldMk cId="783673344" sldId="461"/>
            <ac:spMk id="2" creationId="{9E4E214C-E890-40DC-8360-01E41CA1E206}"/>
          </ac:spMkLst>
        </pc:spChg>
        <pc:spChg chg="del">
          <ac:chgData name="Cédric Millauriaux" userId="f4aefbae1c9d398b" providerId="LiveId" clId="{A37D78BD-C460-4F71-9076-5DAEB1DC1FD4}" dt="2018-09-22T14:12:25.796" v="4647" actId="478"/>
          <ac:spMkLst>
            <pc:docMk/>
            <pc:sldMk cId="783673344" sldId="461"/>
            <ac:spMk id="7" creationId="{96BC21B9-EB56-4EE9-9722-B56AC4C6A724}"/>
          </ac:spMkLst>
        </pc:spChg>
        <pc:picChg chg="add">
          <ac:chgData name="Cédric Millauriaux" userId="f4aefbae1c9d398b" providerId="LiveId" clId="{A37D78BD-C460-4F71-9076-5DAEB1DC1FD4}" dt="2018-09-22T14:12:51.721" v="4650"/>
          <ac:picMkLst>
            <pc:docMk/>
            <pc:sldMk cId="783673344" sldId="461"/>
            <ac:picMk id="3" creationId="{A83ADFC2-49EC-43DD-92BB-96A8E23370E0}"/>
          </ac:picMkLst>
        </pc:picChg>
      </pc:sldChg>
      <pc:sldChg chg="modSp add">
        <pc:chgData name="Cédric Millauriaux" userId="f4aefbae1c9d398b" providerId="LiveId" clId="{A37D78BD-C460-4F71-9076-5DAEB1DC1FD4}" dt="2018-09-22T14:14:38.062" v="4861" actId="20577"/>
        <pc:sldMkLst>
          <pc:docMk/>
          <pc:sldMk cId="26975021" sldId="462"/>
        </pc:sldMkLst>
        <pc:spChg chg="mod">
          <ac:chgData name="Cédric Millauriaux" userId="f4aefbae1c9d398b" providerId="LiveId" clId="{A37D78BD-C460-4F71-9076-5DAEB1DC1FD4}" dt="2018-09-22T14:14:38.062" v="4861" actId="20577"/>
          <ac:spMkLst>
            <pc:docMk/>
            <pc:sldMk cId="26975021" sldId="462"/>
            <ac:spMk id="7" creationId="{96BC21B9-EB56-4EE9-9722-B56AC4C6A724}"/>
          </ac:spMkLst>
        </pc:spChg>
      </pc:sldChg>
      <pc:sldChg chg="modSp add ord">
        <pc:chgData name="Cédric Millauriaux" userId="f4aefbae1c9d398b" providerId="LiveId" clId="{A37D78BD-C460-4F71-9076-5DAEB1DC1FD4}" dt="2018-09-22T14:22:39.971" v="5095" actId="1076"/>
        <pc:sldMkLst>
          <pc:docMk/>
          <pc:sldMk cId="651569726" sldId="464"/>
        </pc:sldMkLst>
        <pc:spChg chg="mod">
          <ac:chgData name="Cédric Millauriaux" userId="f4aefbae1c9d398b" providerId="LiveId" clId="{A37D78BD-C460-4F71-9076-5DAEB1DC1FD4}" dt="2018-09-22T14:22:39.971" v="5095" actId="1076"/>
          <ac:spMkLst>
            <pc:docMk/>
            <pc:sldMk cId="651569726" sldId="464"/>
            <ac:spMk id="2" creationId="{62C4B617-419A-4D42-B4E9-D09383988B68}"/>
          </ac:spMkLst>
        </pc:spChg>
        <pc:spChg chg="mod">
          <ac:chgData name="Cédric Millauriaux" userId="f4aefbae1c9d398b" providerId="LiveId" clId="{A37D78BD-C460-4F71-9076-5DAEB1DC1FD4}" dt="2018-09-22T14:18:37.154" v="4904" actId="20577"/>
          <ac:spMkLst>
            <pc:docMk/>
            <pc:sldMk cId="651569726" sldId="464"/>
            <ac:spMk id="264" creationId="{00000000-0000-0000-0000-000000000000}"/>
          </ac:spMkLst>
        </pc:spChg>
        <pc:spChg chg="mod">
          <ac:chgData name="Cédric Millauriaux" userId="f4aefbae1c9d398b" providerId="LiveId" clId="{A37D78BD-C460-4F71-9076-5DAEB1DC1FD4}" dt="2018-09-22T14:20:15.031" v="5050" actId="20577"/>
          <ac:spMkLst>
            <pc:docMk/>
            <pc:sldMk cId="651569726" sldId="464"/>
            <ac:spMk id="266" creationId="{00000000-0000-0000-0000-000000000000}"/>
          </ac:spMkLst>
        </pc:spChg>
      </pc:sldChg>
      <pc:sldChg chg="modSp add ord">
        <pc:chgData name="Cédric Millauriaux" userId="f4aefbae1c9d398b" providerId="LiveId" clId="{A37D78BD-C460-4F71-9076-5DAEB1DC1FD4}" dt="2018-09-22T14:26:15.004" v="5418" actId="113"/>
        <pc:sldMkLst>
          <pc:docMk/>
          <pc:sldMk cId="3100298876" sldId="465"/>
        </pc:sldMkLst>
        <pc:spChg chg="mod">
          <ac:chgData name="Cédric Millauriaux" userId="f4aefbae1c9d398b" providerId="LiveId" clId="{A37D78BD-C460-4F71-9076-5DAEB1DC1FD4}" dt="2018-09-22T14:26:15.004" v="5418" actId="113"/>
          <ac:spMkLst>
            <pc:docMk/>
            <pc:sldMk cId="3100298876" sldId="465"/>
            <ac:spMk id="7" creationId="{96BC21B9-EB56-4EE9-9722-B56AC4C6A724}"/>
          </ac:spMkLst>
        </pc:spChg>
        <pc:spChg chg="mod">
          <ac:chgData name="Cédric Millauriaux" userId="f4aefbae1c9d398b" providerId="LiveId" clId="{A37D78BD-C460-4F71-9076-5DAEB1DC1FD4}" dt="2018-09-22T14:23:56.916" v="5098"/>
          <ac:spMkLst>
            <pc:docMk/>
            <pc:sldMk cId="3100298876" sldId="465"/>
            <ac:spMk id="264" creationId="{00000000-0000-0000-0000-000000000000}"/>
          </ac:spMkLst>
        </pc:spChg>
      </pc:sldChg>
      <pc:sldChg chg="addSp delSp modSp add">
        <pc:chgData name="Cédric Millauriaux" userId="f4aefbae1c9d398b" providerId="LiveId" clId="{A37D78BD-C460-4F71-9076-5DAEB1DC1FD4}" dt="2018-09-22T14:26:37.967" v="5422" actId="1076"/>
        <pc:sldMkLst>
          <pc:docMk/>
          <pc:sldMk cId="199645366" sldId="466"/>
        </pc:sldMkLst>
        <pc:spChg chg="del">
          <ac:chgData name="Cédric Millauriaux" userId="f4aefbae1c9d398b" providerId="LiveId" clId="{A37D78BD-C460-4F71-9076-5DAEB1DC1FD4}" dt="2018-09-22T14:26:19.617" v="5420" actId="478"/>
          <ac:spMkLst>
            <pc:docMk/>
            <pc:sldMk cId="199645366" sldId="466"/>
            <ac:spMk id="7" creationId="{96BC21B9-EB56-4EE9-9722-B56AC4C6A724}"/>
          </ac:spMkLst>
        </pc:spChg>
        <pc:picChg chg="add mod">
          <ac:chgData name="Cédric Millauriaux" userId="f4aefbae1c9d398b" providerId="LiveId" clId="{A37D78BD-C460-4F71-9076-5DAEB1DC1FD4}" dt="2018-09-22T14:26:37.967" v="5422" actId="1076"/>
          <ac:picMkLst>
            <pc:docMk/>
            <pc:sldMk cId="199645366" sldId="466"/>
            <ac:picMk id="8194" creationId="{8B728204-79ED-4EC2-8E8B-550E7A0F450E}"/>
          </ac:picMkLst>
        </pc:picChg>
      </pc:sldChg>
    </pc:docChg>
  </pc:docChgLst>
  <pc:docChgLst>
    <pc:chgData name="Cédric Millauriaux" userId="f4aefbae1c9d398b" providerId="LiveId" clId="{E34DB0A4-3B57-4EC2-A47D-DDE69665B7C0}"/>
    <pc:docChg chg="undo custSel modSld">
      <pc:chgData name="Cédric Millauriaux" userId="f4aefbae1c9d398b" providerId="LiveId" clId="{E34DB0A4-3B57-4EC2-A47D-DDE69665B7C0}" dt="2018-10-03T14:21:35.314" v="197" actId="113"/>
      <pc:docMkLst>
        <pc:docMk/>
      </pc:docMkLst>
      <pc:sldChg chg="modSp">
        <pc:chgData name="Cédric Millauriaux" userId="f4aefbae1c9d398b" providerId="LiveId" clId="{E34DB0A4-3B57-4EC2-A47D-DDE69665B7C0}" dt="2018-10-03T08:51:00.504" v="38" actId="20577"/>
        <pc:sldMkLst>
          <pc:docMk/>
          <pc:sldMk cId="0" sldId="257"/>
        </pc:sldMkLst>
        <pc:spChg chg="mod">
          <ac:chgData name="Cédric Millauriaux" userId="f4aefbae1c9d398b" providerId="LiveId" clId="{E34DB0A4-3B57-4EC2-A47D-DDE69665B7C0}" dt="2018-10-03T08:51:00.504" v="38" actId="20577"/>
          <ac:spMkLst>
            <pc:docMk/>
            <pc:sldMk cId="0" sldId="257"/>
            <ac:spMk id="262" creationId="{00000000-0000-0000-0000-000000000000}"/>
          </ac:spMkLst>
        </pc:spChg>
      </pc:sldChg>
      <pc:sldChg chg="modSp">
        <pc:chgData name="Cédric Millauriaux" userId="f4aefbae1c9d398b" providerId="LiveId" clId="{E34DB0A4-3B57-4EC2-A47D-DDE69665B7C0}" dt="2018-10-03T14:21:35.314" v="197" actId="113"/>
        <pc:sldMkLst>
          <pc:docMk/>
          <pc:sldMk cId="3844090131" sldId="379"/>
        </pc:sldMkLst>
        <pc:spChg chg="mod">
          <ac:chgData name="Cédric Millauriaux" userId="f4aefbae1c9d398b" providerId="LiveId" clId="{E34DB0A4-3B57-4EC2-A47D-DDE69665B7C0}" dt="2018-10-03T14:21:35.314" v="197" actId="113"/>
          <ac:spMkLst>
            <pc:docMk/>
            <pc:sldMk cId="3844090131" sldId="379"/>
            <ac:spMk id="4" creationId="{00000000-0000-0000-0000-000000000000}"/>
          </ac:spMkLst>
        </pc:spChg>
      </pc:sldChg>
      <pc:sldChg chg="modSp addCm">
        <pc:chgData name="Cédric Millauriaux" userId="f4aefbae1c9d398b" providerId="LiveId" clId="{E34DB0A4-3B57-4EC2-A47D-DDE69665B7C0}" dt="2018-10-03T09:01:24.124" v="44" actId="113"/>
        <pc:sldMkLst>
          <pc:docMk/>
          <pc:sldMk cId="3290454686" sldId="440"/>
        </pc:sldMkLst>
        <pc:spChg chg="mod">
          <ac:chgData name="Cédric Millauriaux" userId="f4aefbae1c9d398b" providerId="LiveId" clId="{E34DB0A4-3B57-4EC2-A47D-DDE69665B7C0}" dt="2018-10-03T09:01:24.124" v="44" actId="113"/>
          <ac:spMkLst>
            <pc:docMk/>
            <pc:sldMk cId="3290454686" sldId="440"/>
            <ac:spMk id="7" creationId="{96BC21B9-EB56-4EE9-9722-B56AC4C6A724}"/>
          </ac:spMkLst>
        </pc:spChg>
      </pc:sldChg>
      <pc:sldChg chg="modSp">
        <pc:chgData name="Cédric Millauriaux" userId="f4aefbae1c9d398b" providerId="LiveId" clId="{E34DB0A4-3B57-4EC2-A47D-DDE69665B7C0}" dt="2018-10-03T09:12:47.825" v="46" actId="20577"/>
        <pc:sldMkLst>
          <pc:docMk/>
          <pc:sldMk cId="448437172" sldId="441"/>
        </pc:sldMkLst>
        <pc:spChg chg="mod">
          <ac:chgData name="Cédric Millauriaux" userId="f4aefbae1c9d398b" providerId="LiveId" clId="{E34DB0A4-3B57-4EC2-A47D-DDE69665B7C0}" dt="2018-10-03T09:12:47.825" v="46" actId="20577"/>
          <ac:spMkLst>
            <pc:docMk/>
            <pc:sldMk cId="448437172" sldId="441"/>
            <ac:spMk id="2" creationId="{6A0F6982-5CA5-45E0-A30F-43198CF71F56}"/>
          </ac:spMkLst>
        </pc:spChg>
      </pc:sldChg>
      <pc:sldChg chg="modSp addCm">
        <pc:chgData name="Cédric Millauriaux" userId="f4aefbae1c9d398b" providerId="LiveId" clId="{E34DB0A4-3B57-4EC2-A47D-DDE69665B7C0}" dt="2018-10-02T16:39:06.789" v="14"/>
        <pc:sldMkLst>
          <pc:docMk/>
          <pc:sldMk cId="3369642384" sldId="445"/>
        </pc:sldMkLst>
        <pc:spChg chg="mod">
          <ac:chgData name="Cédric Millauriaux" userId="f4aefbae1c9d398b" providerId="LiveId" clId="{E34DB0A4-3B57-4EC2-A47D-DDE69665B7C0}" dt="2018-10-02T16:39:05.196" v="13" actId="122"/>
          <ac:spMkLst>
            <pc:docMk/>
            <pc:sldMk cId="3369642384" sldId="445"/>
            <ac:spMk id="266" creationId="{00000000-0000-0000-0000-000000000000}"/>
          </ac:spMkLst>
        </pc:spChg>
      </pc:sldChg>
      <pc:sldChg chg="modSp addCm">
        <pc:chgData name="Cédric Millauriaux" userId="f4aefbae1c9d398b" providerId="LiveId" clId="{E34DB0A4-3B57-4EC2-A47D-DDE69665B7C0}" dt="2018-10-02T16:39:44.756" v="16"/>
        <pc:sldMkLst>
          <pc:docMk/>
          <pc:sldMk cId="1284686695" sldId="452"/>
        </pc:sldMkLst>
        <pc:spChg chg="mod">
          <ac:chgData name="Cédric Millauriaux" userId="f4aefbae1c9d398b" providerId="LiveId" clId="{E34DB0A4-3B57-4EC2-A47D-DDE69665B7C0}" dt="2018-10-02T16:39:42.275" v="15"/>
          <ac:spMkLst>
            <pc:docMk/>
            <pc:sldMk cId="1284686695" sldId="452"/>
            <ac:spMk id="266" creationId="{00000000-0000-0000-0000-000000000000}"/>
          </ac:spMkLst>
        </pc:spChg>
      </pc:sldChg>
      <pc:sldChg chg="modSp addCm">
        <pc:chgData name="Cédric Millauriaux" userId="f4aefbae1c9d398b" providerId="LiveId" clId="{E34DB0A4-3B57-4EC2-A47D-DDE69665B7C0}" dt="2018-10-02T16:39:58.832" v="25"/>
        <pc:sldMkLst>
          <pc:docMk/>
          <pc:sldMk cId="654587693" sldId="458"/>
        </pc:sldMkLst>
        <pc:spChg chg="mod">
          <ac:chgData name="Cédric Millauriaux" userId="f4aefbae1c9d398b" providerId="LiveId" clId="{E34DB0A4-3B57-4EC2-A47D-DDE69665B7C0}" dt="2018-10-02T16:39:55.625" v="24" actId="20577"/>
          <ac:spMkLst>
            <pc:docMk/>
            <pc:sldMk cId="654587693" sldId="458"/>
            <ac:spMk id="266" creationId="{00000000-0000-0000-0000-000000000000}"/>
          </ac:spMkLst>
        </pc:spChg>
      </pc:sldChg>
      <pc:sldChg chg="modSp addCm">
        <pc:chgData name="Cédric Millauriaux" userId="f4aefbae1c9d398b" providerId="LiveId" clId="{E34DB0A4-3B57-4EC2-A47D-DDE69665B7C0}" dt="2018-10-02T16:40:22.360" v="36"/>
        <pc:sldMkLst>
          <pc:docMk/>
          <pc:sldMk cId="2748975530" sldId="459"/>
        </pc:sldMkLst>
        <pc:spChg chg="mod">
          <ac:chgData name="Cédric Millauriaux" userId="f4aefbae1c9d398b" providerId="LiveId" clId="{E34DB0A4-3B57-4EC2-A47D-DDE69665B7C0}" dt="2018-10-02T16:40:20.330" v="35" actId="14"/>
          <ac:spMkLst>
            <pc:docMk/>
            <pc:sldMk cId="2748975530" sldId="459"/>
            <ac:spMk id="7" creationId="{96BC21B9-EB56-4EE9-9722-B56AC4C6A724}"/>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10-01T16:53:48.868" idx="1">
    <p:pos x="4630" y="1100"/>
    <p:text>ou conteneur ?</p:text>
    <p:extLst>
      <p:ext uri="{C676402C-5697-4E1C-873F-D02D1690AC5C}">
        <p15:threadingInfo xmlns:p15="http://schemas.microsoft.com/office/powerpoint/2012/main" timeZoneBias="-120"/>
      </p:ext>
    </p:extLst>
  </p:cm>
  <p:cm authorId="2" dt="2018-10-02T18:38:10.528" idx="1">
    <p:pos x="4630" y="1236"/>
    <p:text>OK</p:text>
    <p:extLst>
      <p:ext uri="{C676402C-5697-4E1C-873F-D02D1690AC5C}">
        <p15:threadingInfo xmlns:p15="http://schemas.microsoft.com/office/powerpoint/2012/main" timeZoneBias="-1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01T16:59:19.223" idx="2">
    <p:pos x="6243" y="1457"/>
    <p:text>pas clair</p:text>
    <p:extLst>
      <p:ext uri="{C676402C-5697-4E1C-873F-D02D1690AC5C}">
        <p15:threadingInfo xmlns:p15="http://schemas.microsoft.com/office/powerpoint/2012/main" timeZoneBias="-120"/>
      </p:ext>
    </p:extLst>
  </p:cm>
  <p:cm authorId="2" dt="2018-10-02T18:39:06.788" idx="2">
    <p:pos x="6243" y="1593"/>
    <p:text>OK</p:text>
    <p:extLst>
      <p:ext uri="{C676402C-5697-4E1C-873F-D02D1690AC5C}">
        <p15:threadingInfo xmlns:p15="http://schemas.microsoft.com/office/powerpoint/2012/main" timeZoneBias="-12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01T17:02:39.627" idx="3">
    <p:pos x="6819" y="1194"/>
    <p:text>Ou plutôt : "Ces deux composants permettent de rendre plus aisée la saisie des dates ou des heures. Ils sont présents en natif sur toutes les plateformes"?</p:text>
    <p:extLst>
      <p:ext uri="{C676402C-5697-4E1C-873F-D02D1690AC5C}">
        <p15:threadingInfo xmlns:p15="http://schemas.microsoft.com/office/powerpoint/2012/main" timeZoneBias="-120"/>
      </p:ext>
    </p:extLst>
  </p:cm>
  <p:cm authorId="2" dt="2018-10-02T18:39:44.755" idx="3">
    <p:pos x="6819" y="1330"/>
    <p:text>OK</p:text>
    <p:extLst>
      <p:ext uri="{C676402C-5697-4E1C-873F-D02D1690AC5C}">
        <p15:threadingInfo xmlns:p15="http://schemas.microsoft.com/office/powerpoint/2012/main" timeZoneBias="-12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01T17:08:42.107" idx="4">
    <p:pos x="5252" y="1338"/>
    <p:text>affichée</p:text>
    <p:extLst>
      <p:ext uri="{C676402C-5697-4E1C-873F-D02D1690AC5C}">
        <p15:threadingInfo xmlns:p15="http://schemas.microsoft.com/office/powerpoint/2012/main" timeZoneBias="-120"/>
      </p:ext>
    </p:extLst>
  </p:cm>
  <p:cm authorId="2" dt="2018-10-02T18:39:58.830" idx="4">
    <p:pos x="5252" y="1474"/>
    <p:text>OK</p:text>
    <p:extLst>
      <p:ext uri="{C676402C-5697-4E1C-873F-D02D1690AC5C}">
        <p15:threadingInfo xmlns:p15="http://schemas.microsoft.com/office/powerpoint/2012/main" timeZoneBias="-12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01T17:14:41.588" idx="5">
    <p:pos x="7183" y="1008"/>
    <p:text>C'est un peu long... Peut-on simplement remplacer par : "Propriétés de gestion des images ".</p:text>
    <p:extLst>
      <p:ext uri="{C676402C-5697-4E1C-873F-D02D1690AC5C}">
        <p15:threadingInfo xmlns:p15="http://schemas.microsoft.com/office/powerpoint/2012/main" timeZoneBias="-120"/>
      </p:ext>
    </p:extLst>
  </p:cm>
  <p:cm authorId="2" dt="2018-10-02T18:40:22.359" idx="5">
    <p:pos x="7183" y="1144"/>
    <p:text>OK</p:text>
    <p:extLst>
      <p:ext uri="{C676402C-5697-4E1C-873F-D02D1690AC5C}">
        <p15:threadingInfo xmlns:p15="http://schemas.microsoft.com/office/powerpoint/2012/main" timeZoneBias="-120">
          <p15:parentCm authorId="1" idx="5"/>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4" name="PlaceHolder 1"/>
          <p:cNvSpPr>
            <a:spLocks noGrp="1"/>
          </p:cNvSpPr>
          <p:nvPr>
            <p:ph type="body"/>
          </p:nvPr>
        </p:nvSpPr>
        <p:spPr>
          <a:xfrm>
            <a:off x="756000" y="5078520"/>
            <a:ext cx="6047640" cy="4811040"/>
          </a:xfrm>
          <a:prstGeom prst="rect">
            <a:avLst/>
          </a:prstGeom>
        </p:spPr>
        <p:txBody>
          <a:bodyPr lIns="0" tIns="0" rIns="0" bIns="0"/>
          <a:lstStyle/>
          <a:p>
            <a:r>
              <a:rPr lang="fr-FR" sz="2000" b="0" strike="noStrike" spc="-1">
                <a:latin typeface="Arial"/>
              </a:rPr>
              <a:t>Cliquez pour modifier le format des notes</a:t>
            </a:r>
          </a:p>
        </p:txBody>
      </p:sp>
      <p:sp>
        <p:nvSpPr>
          <p:cNvPr id="255" name="PlaceHolder 2"/>
          <p:cNvSpPr>
            <a:spLocks noGrp="1"/>
          </p:cNvSpPr>
          <p:nvPr>
            <p:ph type="hdr"/>
          </p:nvPr>
        </p:nvSpPr>
        <p:spPr>
          <a:xfrm>
            <a:off x="0" y="0"/>
            <a:ext cx="3280680" cy="534240"/>
          </a:xfrm>
          <a:prstGeom prst="rect">
            <a:avLst/>
          </a:prstGeom>
        </p:spPr>
        <p:txBody>
          <a:bodyPr lIns="0" tIns="0" rIns="0" bIns="0"/>
          <a:lstStyle/>
          <a:p>
            <a:r>
              <a:rPr lang="fr-FR" sz="1400" b="0" strike="noStrike" spc="-1">
                <a:latin typeface="Times New Roman"/>
              </a:rPr>
              <a:t> </a:t>
            </a:r>
          </a:p>
        </p:txBody>
      </p:sp>
      <p:sp>
        <p:nvSpPr>
          <p:cNvPr id="256" name="PlaceHolder 3"/>
          <p:cNvSpPr>
            <a:spLocks noGrp="1"/>
          </p:cNvSpPr>
          <p:nvPr>
            <p:ph type="dt"/>
          </p:nvPr>
        </p:nvSpPr>
        <p:spPr>
          <a:xfrm>
            <a:off x="4278960" y="0"/>
            <a:ext cx="3280680" cy="534240"/>
          </a:xfrm>
          <a:prstGeom prst="rect">
            <a:avLst/>
          </a:prstGeom>
        </p:spPr>
        <p:txBody>
          <a:bodyPr lIns="0" tIns="0" rIns="0" bIns="0"/>
          <a:lstStyle/>
          <a:p>
            <a:pPr algn="r"/>
            <a:r>
              <a:rPr lang="fr-FR" sz="1400" b="0" strike="noStrike" spc="-1">
                <a:latin typeface="Times New Roman"/>
              </a:rPr>
              <a:t> </a:t>
            </a:r>
          </a:p>
        </p:txBody>
      </p:sp>
      <p:sp>
        <p:nvSpPr>
          <p:cNvPr id="257" name="PlaceHolder 4"/>
          <p:cNvSpPr>
            <a:spLocks noGrp="1"/>
          </p:cNvSpPr>
          <p:nvPr>
            <p:ph type="ftr"/>
          </p:nvPr>
        </p:nvSpPr>
        <p:spPr>
          <a:xfrm>
            <a:off x="0" y="10157400"/>
            <a:ext cx="3280680" cy="534240"/>
          </a:xfrm>
          <a:prstGeom prst="rect">
            <a:avLst/>
          </a:prstGeom>
        </p:spPr>
        <p:txBody>
          <a:bodyPr lIns="0" tIns="0" rIns="0" bIns="0" anchor="b"/>
          <a:lstStyle/>
          <a:p>
            <a:r>
              <a:rPr lang="fr-FR" sz="1400" b="0" strike="noStrike" spc="-1">
                <a:latin typeface="Times New Roman"/>
              </a:rPr>
              <a:t> </a:t>
            </a:r>
          </a:p>
        </p:txBody>
      </p:sp>
      <p:sp>
        <p:nvSpPr>
          <p:cNvPr id="258" name="PlaceHolder 5"/>
          <p:cNvSpPr>
            <a:spLocks noGrp="1"/>
          </p:cNvSpPr>
          <p:nvPr>
            <p:ph type="sldNum"/>
          </p:nvPr>
        </p:nvSpPr>
        <p:spPr>
          <a:xfrm>
            <a:off x="4278960" y="10157400"/>
            <a:ext cx="3280680" cy="534240"/>
          </a:xfrm>
          <a:prstGeom prst="rect">
            <a:avLst/>
          </a:prstGeom>
        </p:spPr>
        <p:txBody>
          <a:bodyPr lIns="0" tIns="0" rIns="0" bIns="0" anchor="b"/>
          <a:lstStyle/>
          <a:p>
            <a:pPr algn="r"/>
            <a:fld id="{4885FC32-7C77-4180-B7DD-89F3429220F0}"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7"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8"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0"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3"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35"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6"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7"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8"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39"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40"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4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5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5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6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6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7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7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8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2"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4"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96"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97"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8"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2"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3"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5"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6"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07"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1"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3"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4"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1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8"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9"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21"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2"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3"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4"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5"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26"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5"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7"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1"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3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0"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5"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6"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48"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49"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0"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2"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4"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6"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57"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9"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2"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64"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5"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6"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7"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8"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9"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7"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79"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1"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2"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8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7"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88"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0"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1"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2"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4"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5"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6"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8"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99"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1"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2"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3"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4"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06"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7"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8"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9"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0"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1"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19" name="PlaceHolder 2"/>
          <p:cNvSpPr>
            <a:spLocks noGrp="1"/>
          </p:cNvSpPr>
          <p:nvPr>
            <p:ph type="subTitle"/>
          </p:nvPr>
        </p:nvSpPr>
        <p:spPr>
          <a:xfrm>
            <a:off x="1179000" y="1825560"/>
            <a:ext cx="10718640" cy="37288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1" name="PlaceHolder 2"/>
          <p:cNvSpPr>
            <a:spLocks noGrp="1"/>
          </p:cNvSpPr>
          <p:nvPr>
            <p:ph type="body"/>
          </p:nvPr>
        </p:nvSpPr>
        <p:spPr>
          <a:xfrm>
            <a:off x="1179000" y="1825560"/>
            <a:ext cx="107186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3"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4" name="PlaceHolder 3"/>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339480" y="636480"/>
            <a:ext cx="11558160" cy="56116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28"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29"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0"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2"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3"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4"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6"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7"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38"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5"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6" name="PlaceHolder 3"/>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17" name="PlaceHolder 4"/>
          <p:cNvSpPr>
            <a:spLocks noGrp="1"/>
          </p:cNvSpPr>
          <p:nvPr>
            <p:ph type="body"/>
          </p:nvPr>
        </p:nvSpPr>
        <p:spPr>
          <a:xfrm>
            <a:off x="667152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0" name="PlaceHolder 2"/>
          <p:cNvSpPr>
            <a:spLocks noGrp="1"/>
          </p:cNvSpPr>
          <p:nvPr>
            <p:ph type="body"/>
          </p:nvPr>
        </p:nvSpPr>
        <p:spPr>
          <a:xfrm>
            <a:off x="1179000" y="18255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1" name="PlaceHolder 3"/>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5"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6" name="PlaceHolder 5"/>
          <p:cNvSpPr>
            <a:spLocks noGrp="1"/>
          </p:cNvSpPr>
          <p:nvPr>
            <p:ph type="body"/>
          </p:nvPr>
        </p:nvSpPr>
        <p:spPr>
          <a:xfrm>
            <a:off x="117900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48" name="PlaceHolder 2"/>
          <p:cNvSpPr>
            <a:spLocks noGrp="1"/>
          </p:cNvSpPr>
          <p:nvPr>
            <p:ph type="body"/>
          </p:nvPr>
        </p:nvSpPr>
        <p:spPr>
          <a:xfrm>
            <a:off x="11790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9" name="PlaceHolder 3"/>
          <p:cNvSpPr>
            <a:spLocks noGrp="1"/>
          </p:cNvSpPr>
          <p:nvPr>
            <p:ph type="body"/>
          </p:nvPr>
        </p:nvSpPr>
        <p:spPr>
          <a:xfrm>
            <a:off x="480312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0" name="PlaceHolder 4"/>
          <p:cNvSpPr>
            <a:spLocks noGrp="1"/>
          </p:cNvSpPr>
          <p:nvPr>
            <p:ph type="body"/>
          </p:nvPr>
        </p:nvSpPr>
        <p:spPr>
          <a:xfrm>
            <a:off x="8427600" y="18255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1" name="PlaceHolder 5"/>
          <p:cNvSpPr>
            <a:spLocks noGrp="1"/>
          </p:cNvSpPr>
          <p:nvPr>
            <p:ph type="body"/>
          </p:nvPr>
        </p:nvSpPr>
        <p:spPr>
          <a:xfrm>
            <a:off x="84276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2" name="PlaceHolder 6"/>
          <p:cNvSpPr>
            <a:spLocks noGrp="1"/>
          </p:cNvSpPr>
          <p:nvPr>
            <p:ph type="body"/>
          </p:nvPr>
        </p:nvSpPr>
        <p:spPr>
          <a:xfrm>
            <a:off x="480312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3" name="PlaceHolder 7"/>
          <p:cNvSpPr>
            <a:spLocks noGrp="1"/>
          </p:cNvSpPr>
          <p:nvPr>
            <p:ph type="body"/>
          </p:nvPr>
        </p:nvSpPr>
        <p:spPr>
          <a:xfrm>
            <a:off x="1179000" y="3773160"/>
            <a:ext cx="345132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re du modul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343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hasCustomPrompt="1"/>
          </p:nvPr>
        </p:nvSpPr>
        <p:spPr>
          <a:xfrm>
            <a:off x="1524000" y="1122363"/>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b="1" baseline="0">
                <a:solidFill>
                  <a:srgbClr val="348899"/>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9"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spTree>
    <p:extLst>
      <p:ext uri="{BB962C8B-B14F-4D97-AF65-F5344CB8AC3E}">
        <p14:creationId xmlns:p14="http://schemas.microsoft.com/office/powerpoint/2010/main" val="235867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émonstra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4" name="ZoneTexte 3"/>
          <p:cNvSpPr txBox="1"/>
          <p:nvPr userDrawn="1"/>
        </p:nvSpPr>
        <p:spPr>
          <a:xfrm>
            <a:off x="1524000" y="1365956"/>
            <a:ext cx="9144000" cy="3826933"/>
          </a:xfrm>
          <a:prstGeom prst="rect">
            <a:avLst/>
          </a:prstGeom>
        </p:spPr>
        <p:txBody>
          <a:bodyPr vert="horz" wrap="square" lIns="91440" tIns="45720" rIns="91440" bIns="45720" rtlCol="0" anchor="ctr" anchorCtr="0">
            <a:normAutofit/>
          </a:bodyPr>
          <a:lstStyle/>
          <a:p>
            <a:pPr algn="ctr"/>
            <a:r>
              <a:rPr lang="fr-FR" sz="6000" kern="1200" dirty="0">
                <a:solidFill>
                  <a:schemeClr val="bg1"/>
                </a:solidFill>
                <a:latin typeface="Segoe UI Light" panose="020B0502040204020203" pitchFamily="34" charset="0"/>
                <a:ea typeface="+mj-ea"/>
                <a:cs typeface="Segoe UI Light" panose="020B0502040204020203" pitchFamily="34" charset="0"/>
              </a:rPr>
              <a:t>Démonstration</a:t>
            </a:r>
          </a:p>
        </p:txBody>
      </p:sp>
      <p:sp>
        <p:nvSpPr>
          <p:cNvPr id="11" name="Titre 1"/>
          <p:cNvSpPr>
            <a:spLocks noGrp="1"/>
          </p:cNvSpPr>
          <p:nvPr>
            <p:ph type="title"/>
          </p:nvPr>
        </p:nvSpPr>
        <p:spPr>
          <a:xfrm>
            <a:off x="339365" y="636411"/>
            <a:ext cx="11558596" cy="1210628"/>
          </a:xfrm>
        </p:spPr>
        <p:txBody>
          <a:bodyPr lIns="0" tIns="0" rIns="0" bIns="0" anchor="t" anchorCtr="0"/>
          <a:lstStyle>
            <a:lvl1pPr>
              <a:defRPr>
                <a:solidFill>
                  <a:schemeClr val="bg1"/>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12"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chemeClr val="bg1">
                    <a:lumMod val="85000"/>
                  </a:schemeClr>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39178026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P">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7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a:xfrm>
            <a:off x="9154762" y="6173787"/>
            <a:ext cx="2743200"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4" name="ZoneTexte 3"/>
          <p:cNvSpPr txBox="1"/>
          <p:nvPr userDrawn="1"/>
        </p:nvSpPr>
        <p:spPr>
          <a:xfrm>
            <a:off x="1524000" y="1365956"/>
            <a:ext cx="9144000" cy="3826933"/>
          </a:xfrm>
          <a:prstGeom prst="rect">
            <a:avLst/>
          </a:prstGeom>
        </p:spPr>
        <p:txBody>
          <a:bodyPr vert="horz" wrap="square" lIns="91440" tIns="45720" rIns="91440" bIns="45720" rtlCol="0" anchor="ctr" anchorCtr="0">
            <a:normAutofit/>
          </a:bodyPr>
          <a:lstStyle/>
          <a:p>
            <a:pPr algn="ctr"/>
            <a:r>
              <a:rPr lang="fr-FR" sz="6000" kern="1200" dirty="0">
                <a:solidFill>
                  <a:srgbClr val="343642"/>
                </a:solidFill>
                <a:latin typeface="Segoe UI Light" panose="020B0502040204020203" pitchFamily="34" charset="0"/>
                <a:ea typeface="+mj-ea"/>
                <a:cs typeface="Segoe UI Light" panose="020B0502040204020203" pitchFamily="34" charset="0"/>
              </a:rPr>
              <a:t>TP</a:t>
            </a:r>
          </a:p>
        </p:txBody>
      </p:sp>
      <p:sp>
        <p:nvSpPr>
          <p:cNvPr id="11" name="Titre 1"/>
          <p:cNvSpPr>
            <a:spLocks noGrp="1"/>
          </p:cNvSpPr>
          <p:nvPr>
            <p:ph type="title" hasCustomPrompt="1"/>
          </p:nvPr>
        </p:nvSpPr>
        <p:spPr>
          <a:xfrm>
            <a:off x="339365" y="636411"/>
            <a:ext cx="11558596" cy="1210628"/>
          </a:xfrm>
        </p:spPr>
        <p:txBody>
          <a:bodyPr lIns="0" tIns="0" rIns="0" bIns="0" anchor="t" anchorCtr="0"/>
          <a:lstStyle>
            <a:lvl1pPr>
              <a:defRPr>
                <a:solidFill>
                  <a:srgbClr val="343642"/>
                </a:solidFill>
                <a:latin typeface="Segoe UI Light" panose="020B0502040204020203" pitchFamily="34" charset="0"/>
                <a:cs typeface="Segoe UI Light" panose="020B0502040204020203" pitchFamily="34" charset="0"/>
              </a:defRPr>
            </a:lvl1pPr>
          </a:lstStyle>
          <a:p>
            <a:r>
              <a:rPr lang="fr-FR" dirty="0"/>
              <a:t>Titre du TP</a:t>
            </a:r>
          </a:p>
        </p:txBody>
      </p:sp>
      <p:sp>
        <p:nvSpPr>
          <p:cNvPr id="12"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chemeClr val="bg1">
                    <a:lumMod val="85000"/>
                  </a:schemeClr>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Titre du module (sans son numéro)</a:t>
            </a:r>
          </a:p>
        </p:txBody>
      </p:sp>
    </p:spTree>
    <p:extLst>
      <p:ext uri="{BB962C8B-B14F-4D97-AF65-F5344CB8AC3E}">
        <p14:creationId xmlns:p14="http://schemas.microsoft.com/office/powerpoint/2010/main" val="21894341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avaux dirigés">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0" y="6173786"/>
            <a:ext cx="12192000" cy="697706"/>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a:spLocks noGrp="1"/>
          </p:cNvSpPr>
          <p:nvPr>
            <p:ph type="title"/>
          </p:nvPr>
        </p:nvSpPr>
        <p:spPr>
          <a:xfrm>
            <a:off x="339365" y="636411"/>
            <a:ext cx="11558596" cy="1210628"/>
          </a:xfrm>
        </p:spPr>
        <p:txBody>
          <a:bodyPr lIns="0" tIns="0" rIns="0" bIns="0" anchor="t" anchorCtr="0"/>
          <a:lstStyle>
            <a:lvl1pPr>
              <a:defRPr>
                <a:solidFill>
                  <a:srgbClr val="962D3E"/>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10" name="Espace réservé du contenu 2"/>
          <p:cNvSpPr>
            <a:spLocks noGrp="1"/>
          </p:cNvSpPr>
          <p:nvPr>
            <p:ph idx="1"/>
          </p:nvPr>
        </p:nvSpPr>
        <p:spPr>
          <a:xfrm>
            <a:off x="1179118" y="1825625"/>
            <a:ext cx="10718843" cy="3729355"/>
          </a:xfrm>
        </p:spPr>
        <p:txBody>
          <a:bodyPr/>
          <a:lstStyle>
            <a:lvl1pPr>
              <a:buClr>
                <a:srgbClr val="004358"/>
              </a:buClr>
              <a:defRPr sz="2400">
                <a:solidFill>
                  <a:srgbClr val="343642"/>
                </a:solidFill>
                <a:latin typeface="Segoe UI" panose="020B0502040204020203" pitchFamily="34" charset="0"/>
                <a:cs typeface="Segoe UI" panose="020B0502040204020203" pitchFamily="34" charset="0"/>
              </a:defRPr>
            </a:lvl1pPr>
            <a:lvl2pPr>
              <a:buClr>
                <a:srgbClr val="962D3E"/>
              </a:buClr>
              <a:defRPr sz="1800">
                <a:solidFill>
                  <a:srgbClr val="343642"/>
                </a:solidFill>
                <a:latin typeface="Segoe UI" panose="020B0502040204020203" pitchFamily="34" charset="0"/>
                <a:cs typeface="Segoe UI" panose="020B0502040204020203" pitchFamily="34" charset="0"/>
              </a:defRPr>
            </a:lvl2pPr>
            <a:lvl3pPr>
              <a:buClr>
                <a:srgbClr val="DA8291"/>
              </a:buClr>
              <a:defRPr sz="1400">
                <a:solidFill>
                  <a:srgbClr val="343642"/>
                </a:solidFill>
                <a:latin typeface="Segoe UI" panose="020B0502040204020203" pitchFamily="34" charset="0"/>
                <a:cs typeface="Segoe UI" panose="020B0502040204020203" pitchFamily="34" charset="0"/>
              </a:defRPr>
            </a:lvl3pPr>
            <a:lvl4pPr>
              <a:buClr>
                <a:srgbClr val="DA8291"/>
              </a:buClr>
              <a:defRPr sz="1400">
                <a:solidFill>
                  <a:srgbClr val="343642"/>
                </a:solidFill>
                <a:latin typeface="Segoe UI" panose="020B0502040204020203" pitchFamily="34" charset="0"/>
                <a:cs typeface="Segoe UI" panose="020B0502040204020203" pitchFamily="34" charset="0"/>
              </a:defRPr>
            </a:lvl4pPr>
            <a:lvl5pPr>
              <a:buClr>
                <a:srgbClr val="DA8291"/>
              </a:buClr>
              <a:defRPr sz="1400">
                <a:solidFill>
                  <a:srgbClr val="343642"/>
                </a:solidFill>
                <a:latin typeface="Segoe UI" panose="020B0502040204020203" pitchFamily="34" charset="0"/>
                <a:cs typeface="Segoe UI" panose="020B0502040204020203"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13"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6471641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0" y="6173786"/>
            <a:ext cx="12192000" cy="697706"/>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39365" y="636411"/>
            <a:ext cx="11558596" cy="1210628"/>
          </a:xfrm>
        </p:spPr>
        <p:txBody>
          <a:bodyPr lIns="0" tIns="0" rIns="0" bIns="0" anchor="t" anchorCtr="0"/>
          <a:lstStyle>
            <a:lvl1pPr>
              <a:defRPr>
                <a:solidFill>
                  <a:srgbClr val="348899"/>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3" name="Espace réservé du contenu 2"/>
          <p:cNvSpPr>
            <a:spLocks noGrp="1"/>
          </p:cNvSpPr>
          <p:nvPr>
            <p:ph idx="1"/>
          </p:nvPr>
        </p:nvSpPr>
        <p:spPr>
          <a:xfrm>
            <a:off x="1179118" y="1825625"/>
            <a:ext cx="10718843" cy="3729355"/>
          </a:xfrm>
        </p:spPr>
        <p:txBody>
          <a:bodyPr/>
          <a:lstStyle>
            <a:lvl1pPr>
              <a:buClr>
                <a:srgbClr val="004358"/>
              </a:buClr>
              <a:defRPr sz="2400">
                <a:solidFill>
                  <a:srgbClr val="343642"/>
                </a:solidFill>
                <a:latin typeface="Segoe UI" panose="020B0502040204020203" pitchFamily="34" charset="0"/>
                <a:cs typeface="Segoe UI" panose="020B0502040204020203" pitchFamily="34" charset="0"/>
              </a:defRPr>
            </a:lvl1pPr>
            <a:lvl2pPr>
              <a:buClr>
                <a:srgbClr val="348899"/>
              </a:buClr>
              <a:defRPr sz="1800">
                <a:solidFill>
                  <a:srgbClr val="343642"/>
                </a:solidFill>
                <a:latin typeface="Segoe UI" panose="020B0502040204020203" pitchFamily="34" charset="0"/>
                <a:cs typeface="Segoe UI" panose="020B0502040204020203" pitchFamily="34" charset="0"/>
              </a:defRPr>
            </a:lvl2pPr>
            <a:lvl3pPr>
              <a:buClr>
                <a:srgbClr val="ACCFCC"/>
              </a:buClr>
              <a:defRPr sz="1400">
                <a:solidFill>
                  <a:srgbClr val="343642"/>
                </a:solidFill>
                <a:latin typeface="Segoe UI" panose="020B0502040204020203" pitchFamily="34" charset="0"/>
                <a:cs typeface="Segoe UI" panose="020B0502040204020203" pitchFamily="34" charset="0"/>
              </a:defRPr>
            </a:lvl3pPr>
            <a:lvl4pPr>
              <a:buClr>
                <a:srgbClr val="979C9C"/>
              </a:buClr>
              <a:defRPr sz="1400">
                <a:solidFill>
                  <a:srgbClr val="343642"/>
                </a:solidFill>
                <a:latin typeface="Segoe UI" panose="020B0502040204020203" pitchFamily="34" charset="0"/>
                <a:cs typeface="Segoe UI" panose="020B0502040204020203" pitchFamily="34" charset="0"/>
              </a:defRPr>
            </a:lvl4pPr>
            <a:lvl5pPr>
              <a:buClr>
                <a:srgbClr val="979C9C"/>
              </a:buClr>
              <a:defRPr sz="1400">
                <a:solidFill>
                  <a:srgbClr val="343642"/>
                </a:solidFill>
                <a:latin typeface="Segoe UI" panose="020B0502040204020203" pitchFamily="34" charset="0"/>
                <a:cs typeface="Segoe UI" panose="020B0502040204020203"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chemeClr val="bg1"/>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24" name="Espace réservé du texte 23"/>
          <p:cNvSpPr>
            <a:spLocks noGrp="1"/>
          </p:cNvSpPr>
          <p:nvPr>
            <p:ph type="body" sz="quarter" idx="14" hasCustomPrompt="1"/>
          </p:nvPr>
        </p:nvSpPr>
        <p:spPr>
          <a:xfrm>
            <a:off x="339365" y="193023"/>
            <a:ext cx="11556000" cy="429896"/>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7129701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bjectifs ou conclus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959E9E">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userDrawn="1"/>
        </p:nvSpPr>
        <p:spPr>
          <a:xfrm>
            <a:off x="-1" y="829430"/>
            <a:ext cx="12192001" cy="6028569"/>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39365" y="1099255"/>
            <a:ext cx="3672739" cy="2434167"/>
          </a:xfrm>
        </p:spPr>
        <p:txBody>
          <a:bodyPr lIns="0" tIns="0" rIns="0" bIns="0" anchor="t" anchorCtr="0"/>
          <a:lstStyle>
            <a:lvl1pPr>
              <a:defRPr>
                <a:solidFill>
                  <a:schemeClr val="bg1"/>
                </a:solidFill>
                <a:latin typeface="Segoe UI Light" panose="020B0502040204020203" pitchFamily="34" charset="0"/>
                <a:cs typeface="Segoe UI Light" panose="020B0502040204020203" pitchFamily="34" charset="0"/>
              </a:defRPr>
            </a:lvl1pPr>
          </a:lstStyle>
          <a:p>
            <a:r>
              <a:rPr lang="fr-FR" dirty="0"/>
              <a:t>Modifiez le style du titre</a:t>
            </a:r>
          </a:p>
        </p:txBody>
      </p:sp>
      <p:sp>
        <p:nvSpPr>
          <p:cNvPr id="3" name="Espace réservé du contenu 2"/>
          <p:cNvSpPr>
            <a:spLocks noGrp="1"/>
          </p:cNvSpPr>
          <p:nvPr>
            <p:ph idx="1" hasCustomPrompt="1"/>
          </p:nvPr>
        </p:nvSpPr>
        <p:spPr>
          <a:xfrm>
            <a:off x="4645506" y="1099255"/>
            <a:ext cx="7252455" cy="3729355"/>
          </a:xfrm>
        </p:spPr>
        <p:txBody>
          <a:bodyPr/>
          <a:lstStyle>
            <a:lvl1pPr marL="342900" indent="-342900">
              <a:spcBef>
                <a:spcPts val="1000"/>
              </a:spcBef>
              <a:buClr>
                <a:schemeClr val="bg1">
                  <a:lumMod val="85000"/>
                </a:schemeClr>
              </a:buClr>
              <a:buFont typeface="Arial" panose="020B0604020202020204" pitchFamily="34" charset="0"/>
              <a:buChar char="•"/>
              <a:defRPr sz="2400">
                <a:solidFill>
                  <a:schemeClr val="bg1">
                    <a:lumMod val="85000"/>
                  </a:schemeClr>
                </a:solidFill>
                <a:latin typeface="Segoe UI" panose="020B0502040204020203" pitchFamily="34" charset="0"/>
                <a:cs typeface="Segoe UI" panose="020B0502040204020203" pitchFamily="34" charset="0"/>
              </a:defRPr>
            </a:lvl1pPr>
            <a:lvl2pPr marL="742950" indent="-285750">
              <a:spcBef>
                <a:spcPts val="1000"/>
              </a:spcBef>
              <a:buClr>
                <a:schemeClr val="bg1">
                  <a:lumMod val="85000"/>
                </a:schemeClr>
              </a:buClr>
              <a:buFont typeface="Arial" panose="020B0604020202020204" pitchFamily="34" charset="0"/>
              <a:buChar char="•"/>
              <a:defRPr sz="1800">
                <a:solidFill>
                  <a:schemeClr val="bg1">
                    <a:lumMod val="85000"/>
                  </a:schemeClr>
                </a:solidFill>
                <a:latin typeface="Segoe UI" panose="020B0502040204020203" pitchFamily="34" charset="0"/>
                <a:cs typeface="Segoe UI" panose="020B0502040204020203" pitchFamily="34" charset="0"/>
              </a:defRPr>
            </a:lvl2pPr>
            <a:lvl3pPr marL="1200150" indent="-285750">
              <a:spcBef>
                <a:spcPts val="1000"/>
              </a:spcBef>
              <a:buClr>
                <a:schemeClr val="bg1">
                  <a:lumMod val="85000"/>
                </a:schemeClr>
              </a:buClr>
              <a:buFont typeface="Arial" panose="020B0604020202020204" pitchFamily="34" charset="0"/>
              <a:buChar char="•"/>
              <a:defRPr sz="1400">
                <a:solidFill>
                  <a:schemeClr val="bg1">
                    <a:lumMod val="85000"/>
                  </a:schemeClr>
                </a:solidFill>
                <a:latin typeface="Segoe UI" panose="020B0502040204020203" pitchFamily="34" charset="0"/>
                <a:cs typeface="Segoe UI" panose="020B0502040204020203" pitchFamily="34" charset="0"/>
              </a:defRPr>
            </a:lvl3pPr>
            <a:lvl4pPr marL="1657350" indent="-285750">
              <a:spcBef>
                <a:spcPts val="1000"/>
              </a:spcBef>
              <a:buClr>
                <a:schemeClr val="bg1">
                  <a:lumMod val="85000"/>
                </a:schemeClr>
              </a:buClr>
              <a:buFont typeface="Arial" panose="020B0604020202020204" pitchFamily="34" charset="0"/>
              <a:buChar char="•"/>
              <a:defRPr sz="1400">
                <a:solidFill>
                  <a:schemeClr val="bg1">
                    <a:lumMod val="85000"/>
                  </a:schemeClr>
                </a:solidFill>
                <a:latin typeface="Segoe UI" panose="020B0502040204020203" pitchFamily="34" charset="0"/>
                <a:cs typeface="Segoe UI" panose="020B0502040204020203" pitchFamily="34" charset="0"/>
              </a:defRPr>
            </a:lvl4pPr>
            <a:lvl5pPr marL="2114550" indent="-285750">
              <a:spcBef>
                <a:spcPts val="1000"/>
              </a:spcBef>
              <a:buClr>
                <a:schemeClr val="bg1">
                  <a:lumMod val="85000"/>
                </a:schemeClr>
              </a:buClr>
              <a:buFont typeface="Arial" panose="020B0604020202020204" pitchFamily="34" charset="0"/>
              <a:buChar char="•"/>
              <a:defRPr sz="1400">
                <a:solidFill>
                  <a:schemeClr val="bg1">
                    <a:lumMod val="85000"/>
                  </a:schemeClr>
                </a:solidFill>
                <a:latin typeface="Segoe UI" panose="020B0502040204020203" pitchFamily="34" charset="0"/>
                <a:cs typeface="Segoe UI" panose="020B0502040204020203" pitchFamily="34" charset="0"/>
              </a:defRPr>
            </a:lvl5pPr>
          </a:lstStyle>
          <a:p>
            <a:pPr lvl="0"/>
            <a:r>
              <a:rPr lang="fr-FR" dirty="0"/>
              <a:t>Modifiez les styles du texte du </a:t>
            </a:r>
            <a:r>
              <a:rPr lang="fr-FR" dirty="0" err="1"/>
              <a:t>masquehf:kifyfyfyfyfyfyfyf:kfk:gvgl:g</a:t>
            </a:r>
            <a:endParaRPr lang="fr-FR" dirty="0"/>
          </a:p>
          <a:p>
            <a:pPr lvl="0"/>
            <a:r>
              <a:rPr lang="fr-FR" dirty="0"/>
              <a:t>:</a:t>
            </a:r>
            <a:r>
              <a:rPr lang="fr-FR" dirty="0" err="1"/>
              <a:t>glo!g</a:t>
            </a:r>
            <a:r>
              <a:rPr lang="fr-FR" dirty="0"/>
              <a:t> </a:t>
            </a:r>
            <a:r>
              <a:rPr lang="fr-FR" dirty="0" err="1"/>
              <a:t>lgl:gf</a:t>
            </a:r>
            <a:r>
              <a:rPr lang="fr-FR" dirty="0"/>
              <a:t>:</a:t>
            </a:r>
          </a:p>
          <a:p>
            <a:pPr lvl="0"/>
            <a:endParaRPr lang="fr-FR" dirty="0"/>
          </a:p>
          <a:p>
            <a:pPr lvl="1"/>
            <a:r>
              <a:rPr lang="fr-FR" dirty="0"/>
              <a:t>Deuxième </a:t>
            </a:r>
            <a:r>
              <a:rPr lang="fr-FR" dirty="0" err="1"/>
              <a:t>niveauhil:iiiiiiiiiiiiiiiiiiiiiiopùjkb</a:t>
            </a:r>
            <a:r>
              <a:rPr lang="fr-FR" dirty="0"/>
              <a:t> </a:t>
            </a:r>
            <a:r>
              <a:rPr lang="fr-FR" dirty="0" err="1"/>
              <a:t>ihlfo:ghoglugmohhvki:y</a:t>
            </a:r>
            <a:r>
              <a:rPr lang="fr-FR" dirty="0"/>
              <a:t>  </a:t>
            </a:r>
            <a:r>
              <a:rPr lang="fr-FR" dirty="0" err="1"/>
              <a:t>yiyfi:ilyg</a:t>
            </a:r>
            <a:r>
              <a:rPr lang="fr-FR" dirty="0"/>
              <a:t> li</a:t>
            </a:r>
          </a:p>
          <a:p>
            <a:pPr lvl="2"/>
            <a:r>
              <a:rPr lang="fr-FR" dirty="0"/>
              <a:t>Troisième niveau</a:t>
            </a:r>
          </a:p>
          <a:p>
            <a:pPr lvl="3"/>
            <a:r>
              <a:rPr lang="fr-FR" dirty="0"/>
              <a:t>Quatrième niveau</a:t>
            </a:r>
          </a:p>
          <a:p>
            <a:pPr lvl="4"/>
            <a:r>
              <a:rPr lang="fr-FR" dirty="0"/>
              <a:t>Cinquième niveau</a:t>
            </a:r>
          </a:p>
        </p:txBody>
      </p:sp>
      <p:sp>
        <p:nvSpPr>
          <p:cNvPr id="7" name="Espace réservé du numéro de diapositive 5"/>
          <p:cNvSpPr>
            <a:spLocks noGrp="1"/>
          </p:cNvSpPr>
          <p:nvPr>
            <p:ph type="sldNum" sz="quarter" idx="12"/>
          </p:nvPr>
        </p:nvSpPr>
        <p:spPr>
          <a:xfrm>
            <a:off x="11012880" y="6173787"/>
            <a:ext cx="885081" cy="365125"/>
          </a:xfrm>
          <a:prstGeom prst="rect">
            <a:avLst/>
          </a:prstGeom>
        </p:spPr>
        <p:txBody>
          <a:bodyPr lIns="0" tIns="0" rIns="0" bIns="0" anchor="b" anchorCtr="0"/>
          <a:lstStyle>
            <a:lvl1pPr>
              <a:defRPr>
                <a:solidFill>
                  <a:srgbClr val="343642"/>
                </a:solidFill>
                <a:latin typeface="Segoe UI" panose="020B0502040204020203" pitchFamily="34" charset="0"/>
                <a:cs typeface="Segoe UI" panose="020B0502040204020203" pitchFamily="34" charset="0"/>
              </a:defRPr>
            </a:lvl1pPr>
          </a:lstStyle>
          <a:p>
            <a:fld id="{46133C14-29F8-4CFA-9628-57A273ADF066}" type="slidenum">
              <a:rPr lang="fr-FR" smtClean="0"/>
              <a:pPr/>
              <a:t>‹N°›</a:t>
            </a:fld>
            <a:endParaRPr lang="fr-FR"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365" y="5699158"/>
            <a:ext cx="839754" cy="839754"/>
          </a:xfrm>
          <a:prstGeom prst="rect">
            <a:avLst/>
          </a:prstGeom>
        </p:spPr>
      </p:pic>
      <p:sp>
        <p:nvSpPr>
          <p:cNvPr id="24" name="Espace réservé du texte 23"/>
          <p:cNvSpPr>
            <a:spLocks noGrp="1"/>
          </p:cNvSpPr>
          <p:nvPr>
            <p:ph type="body" sz="quarter" idx="14" hasCustomPrompt="1"/>
          </p:nvPr>
        </p:nvSpPr>
        <p:spPr>
          <a:xfrm>
            <a:off x="339364" y="193022"/>
            <a:ext cx="11556000" cy="443387"/>
          </a:xfrm>
        </p:spPr>
        <p:txBody>
          <a:bodyPr lIns="0" tIns="0" rIns="0" bIns="0" anchor="b" anchorCtr="0">
            <a:normAutofit/>
          </a:bodyPr>
          <a:lstStyle>
            <a:lvl1pPr marL="0" indent="0" algn="l">
              <a:buNone/>
              <a:defRPr sz="2400">
                <a:solidFill>
                  <a:srgbClr val="343642"/>
                </a:solidFill>
                <a:latin typeface="Segoe UI Light" panose="020B0502040204020203" pitchFamily="34" charset="0"/>
                <a:cs typeface="Segoe UI Light" panose="020B0502040204020203" pitchFamily="34" charset="0"/>
              </a:defRPr>
            </a:lvl1pPr>
            <a:lvl2pPr marL="457200" indent="0" algn="l">
              <a:buNone/>
              <a:defRPr>
                <a:solidFill>
                  <a:srgbClr val="343642"/>
                </a:solidFill>
                <a:latin typeface="+mn-lt"/>
              </a:defRPr>
            </a:lvl2pPr>
            <a:lvl3pPr marL="914400" indent="0" algn="l">
              <a:buNone/>
              <a:defRPr>
                <a:solidFill>
                  <a:srgbClr val="343642"/>
                </a:solidFill>
                <a:latin typeface="+mn-lt"/>
              </a:defRPr>
            </a:lvl3pPr>
            <a:lvl4pPr marL="1371600" indent="0" algn="l">
              <a:buNone/>
              <a:defRPr>
                <a:solidFill>
                  <a:srgbClr val="343642"/>
                </a:solidFill>
                <a:latin typeface="+mn-lt"/>
              </a:defRPr>
            </a:lvl4pPr>
            <a:lvl5pPr marL="1828800" indent="0" algn="l">
              <a:buNone/>
              <a:defRPr>
                <a:solidFill>
                  <a:srgbClr val="343642"/>
                </a:solidFill>
                <a:latin typeface="+mn-lt"/>
              </a:defRPr>
            </a:lvl5pPr>
          </a:lstStyle>
          <a:p>
            <a:pPr lvl="0"/>
            <a:r>
              <a:rPr lang="fr-FR" dirty="0"/>
              <a:t>Nom du module</a:t>
            </a:r>
          </a:p>
        </p:txBody>
      </p:sp>
    </p:spTree>
    <p:extLst>
      <p:ext uri="{BB962C8B-B14F-4D97-AF65-F5344CB8AC3E}">
        <p14:creationId xmlns:p14="http://schemas.microsoft.com/office/powerpoint/2010/main" val="22843345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245776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19" name="PlaceHolder 2"/>
          <p:cNvSpPr>
            <a:spLocks noGrp="1"/>
          </p:cNvSpPr>
          <p:nvPr>
            <p:ph type="body"/>
          </p:nvPr>
        </p:nvSpPr>
        <p:spPr>
          <a:xfrm>
            <a:off x="1179000" y="1825560"/>
            <a:ext cx="5230440" cy="372888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0"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1" name="PlaceHolder 4"/>
          <p:cNvSpPr>
            <a:spLocks noGrp="1"/>
          </p:cNvSpPr>
          <p:nvPr>
            <p:ph type="body"/>
          </p:nvPr>
        </p:nvSpPr>
        <p:spPr>
          <a:xfrm>
            <a:off x="6671520" y="37731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1010016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340214436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3645119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5647534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14380831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16486925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46133C14-29F8-4CFA-9628-57A273ADF066}" type="slidenum">
              <a:rPr lang="fr-FR" smtClean="0"/>
              <a:t>‹N°›</a:t>
            </a:fld>
            <a:endParaRPr lang="fr-FR"/>
          </a:p>
        </p:txBody>
      </p:sp>
    </p:spTree>
    <p:extLst>
      <p:ext uri="{BB962C8B-B14F-4D97-AF65-F5344CB8AC3E}">
        <p14:creationId xmlns:p14="http://schemas.microsoft.com/office/powerpoint/2010/main" val="295541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9480" y="636480"/>
            <a:ext cx="11558160" cy="1210320"/>
          </a:xfrm>
          <a:prstGeom prst="rect">
            <a:avLst/>
          </a:prstGeom>
        </p:spPr>
        <p:txBody>
          <a:bodyPr lIns="0" tIns="0" rIns="0" bIns="0" anchor="ctr"/>
          <a:lstStyle/>
          <a:p>
            <a:endParaRPr lang="fr-FR" sz="1800" b="0" strike="noStrike" spc="-1">
              <a:solidFill>
                <a:srgbClr val="000000"/>
              </a:solidFill>
              <a:latin typeface="Calibri"/>
            </a:endParaRPr>
          </a:p>
        </p:txBody>
      </p:sp>
      <p:sp>
        <p:nvSpPr>
          <p:cNvPr id="23" name="PlaceHolder 2"/>
          <p:cNvSpPr>
            <a:spLocks noGrp="1"/>
          </p:cNvSpPr>
          <p:nvPr>
            <p:ph type="body"/>
          </p:nvPr>
        </p:nvSpPr>
        <p:spPr>
          <a:xfrm>
            <a:off x="117900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4" name="PlaceHolder 3"/>
          <p:cNvSpPr>
            <a:spLocks noGrp="1"/>
          </p:cNvSpPr>
          <p:nvPr>
            <p:ph type="body"/>
          </p:nvPr>
        </p:nvSpPr>
        <p:spPr>
          <a:xfrm>
            <a:off x="6671520" y="1825560"/>
            <a:ext cx="52304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
        <p:nvSpPr>
          <p:cNvPr id="25" name="PlaceHolder 4"/>
          <p:cNvSpPr>
            <a:spLocks noGrp="1"/>
          </p:cNvSpPr>
          <p:nvPr>
            <p:ph type="body"/>
          </p:nvPr>
        </p:nvSpPr>
        <p:spPr>
          <a:xfrm>
            <a:off x="1179000" y="3773160"/>
            <a:ext cx="10718640" cy="1778400"/>
          </a:xfrm>
          <a:prstGeom prst="rect">
            <a:avLst/>
          </a:prstGeom>
        </p:spPr>
        <p:txBody>
          <a:bodyPr lIns="0" tIns="0" rIns="0" bIns="0">
            <a:normAutofit/>
          </a:bodyPr>
          <a:lstStyle/>
          <a:p>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heme" Target="../theme/theme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0" y="0"/>
            <a:ext cx="12191760" cy="6857640"/>
          </a:xfrm>
          <a:prstGeom prst="rect">
            <a:avLst/>
          </a:prstGeom>
          <a:solidFill>
            <a:srgbClr val="343642"/>
          </a:solidFill>
          <a:ln>
            <a:noFill/>
          </a:ln>
        </p:spPr>
        <p:style>
          <a:lnRef idx="2">
            <a:schemeClr val="accent1">
              <a:shade val="50000"/>
            </a:schemeClr>
          </a:lnRef>
          <a:fillRef idx="1">
            <a:schemeClr val="accent1"/>
          </a:fillRef>
          <a:effectRef idx="0">
            <a:schemeClr val="accent1"/>
          </a:effectRef>
          <a:fontRef idx="minor"/>
        </p:style>
      </p:sp>
      <p:sp>
        <p:nvSpPr>
          <p:cNvPr id="6"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fr-FR" sz="6000" b="0" strike="noStrike" spc="-1">
                <a:solidFill>
                  <a:srgbClr val="FFFFFF"/>
                </a:solidFill>
                <a:latin typeface="Segoe UI Light"/>
              </a:rPr>
              <a:t>Titre du cours</a:t>
            </a:r>
            <a:endParaRPr lang="fr-FR" sz="6000" b="0" strike="noStrike" spc="-1">
              <a:solidFill>
                <a:srgbClr val="000000"/>
              </a:solidFill>
              <a:latin typeface="Calibri"/>
            </a:endParaRPr>
          </a:p>
        </p:txBody>
      </p:sp>
      <p:pic>
        <p:nvPicPr>
          <p:cNvPr id="2" name="Image 6"/>
          <p:cNvPicPr/>
          <p:nvPr/>
        </p:nvPicPr>
        <p:blipFill>
          <a:blip r:embed="rId14"/>
          <a:stretch/>
        </p:blipFill>
        <p:spPr>
          <a:xfrm>
            <a:off x="339480" y="5699160"/>
            <a:ext cx="839520" cy="839520"/>
          </a:xfrm>
          <a:prstGeom prst="rect">
            <a:avLst/>
          </a:prstGeom>
          <a:ln>
            <a:noFill/>
          </a:ln>
        </p:spPr>
      </p:pic>
      <p:sp>
        <p:nvSpPr>
          <p:cNvPr id="3" name="PlaceHolder 3"/>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48E82BE6-B7FB-45A7-8AE6-DA6973CFE424}" type="slidenum">
              <a:rPr lang="fr-FR" sz="1800" b="0" strike="noStrike" spc="-1">
                <a:solidFill>
                  <a:srgbClr val="FFFFFF"/>
                </a:solidFill>
                <a:latin typeface="Segoe UI"/>
              </a:rPr>
              <a:t>‹N°›</a:t>
            </a:fld>
            <a:endParaRPr lang="fr-FR" sz="1800" b="0" strike="noStrike" spc="-1">
              <a:latin typeface="Times New Roman"/>
            </a:endParaRPr>
          </a:p>
        </p:txBody>
      </p:sp>
      <p:sp>
        <p:nvSpPr>
          <p:cNvPr id="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800" b="0" strike="noStrike" spc="-1">
                <a:solidFill>
                  <a:srgbClr val="000000"/>
                </a:solidFill>
                <a:latin typeface="Calibri"/>
              </a:rPr>
              <a:t>Cliquez pour éditer le format du plan de texte</a:t>
            </a:r>
          </a:p>
          <a:p>
            <a:pPr marL="864000" lvl="1" indent="-324000">
              <a:spcBef>
                <a:spcPts val="1134"/>
              </a:spcBef>
              <a:buClr>
                <a:srgbClr val="000000"/>
              </a:buClr>
              <a:buSzPct val="75000"/>
              <a:buFont typeface="Symbol" charset="2"/>
              <a:buChar char=""/>
            </a:pPr>
            <a:r>
              <a:rPr lang="fr-FR" sz="2000" b="0" strike="noStrike" spc="-1">
                <a:solidFill>
                  <a:srgbClr val="000000"/>
                </a:solidFill>
                <a:latin typeface="Calibri"/>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Calibri"/>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Calibri"/>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Calibri"/>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Calibri"/>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0"/>
            <a:ext cx="12191760" cy="6857640"/>
          </a:xfrm>
          <a:prstGeom prst="rect">
            <a:avLst/>
          </a:prstGeom>
          <a:solidFill>
            <a:srgbClr val="959E9E">
              <a:alpha val="25000"/>
            </a:srgbClr>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829440"/>
            <a:ext cx="12191760" cy="602820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339480" y="1099080"/>
            <a:ext cx="3672360" cy="243396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44" name="PlaceHolder 4"/>
          <p:cNvSpPr>
            <a:spLocks noGrp="1"/>
          </p:cNvSpPr>
          <p:nvPr>
            <p:ph type="body"/>
          </p:nvPr>
        </p:nvSpPr>
        <p:spPr>
          <a:xfrm>
            <a:off x="4645440" y="1099080"/>
            <a:ext cx="7252200" cy="3728880"/>
          </a:xfrm>
          <a:prstGeom prst="rect">
            <a:avLst/>
          </a:prstGeom>
        </p:spPr>
        <p:txBody>
          <a:bodyPr/>
          <a:lstStyle/>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Modifiez les styles du texte du masquehf:kifyfyfyfyfyfyfyf:kfk:gvgl:g</a:t>
            </a:r>
            <a:endParaRPr lang="fr-FR" sz="2400" b="0" strike="noStrike" spc="-1">
              <a:solidFill>
                <a:srgbClr val="000000"/>
              </a:solidFill>
              <a:latin typeface="Calibri"/>
            </a:endParaRPr>
          </a:p>
          <a:p>
            <a:pPr marL="343080" indent="-342720">
              <a:lnSpc>
                <a:spcPct val="100000"/>
              </a:lnSpc>
              <a:spcBef>
                <a:spcPts val="1001"/>
              </a:spcBef>
              <a:buClr>
                <a:srgbClr val="D9D9D9"/>
              </a:buClr>
              <a:buFont typeface="Arial"/>
              <a:buChar char="•"/>
            </a:pPr>
            <a:r>
              <a:rPr lang="fr-FR" sz="2400" b="0" strike="noStrike" spc="-1">
                <a:solidFill>
                  <a:srgbClr val="D9D9D9"/>
                </a:solidFill>
                <a:latin typeface="Segoe UI"/>
              </a:rPr>
              <a:t>:glo!g lgl:gf:</a:t>
            </a:r>
            <a:endParaRPr lang="fr-FR" sz="2400" b="0" strike="noStrike" spc="-1">
              <a:solidFill>
                <a:srgbClr val="000000"/>
              </a:solidFill>
              <a:latin typeface="Calibri"/>
            </a:endParaRPr>
          </a:p>
          <a:p>
            <a:pPr>
              <a:lnSpc>
                <a:spcPct val="100000"/>
              </a:lnSpc>
              <a:spcBef>
                <a:spcPts val="1001"/>
              </a:spcBef>
            </a:pPr>
            <a:endParaRPr lang="fr-FR" sz="2400" b="0" strike="noStrike" spc="-1">
              <a:solidFill>
                <a:srgbClr val="000000"/>
              </a:solidFill>
              <a:latin typeface="Calibri"/>
            </a:endParaRPr>
          </a:p>
          <a:p>
            <a:pPr marL="743040" lvl="1" indent="-285480">
              <a:lnSpc>
                <a:spcPct val="100000"/>
              </a:lnSpc>
              <a:spcBef>
                <a:spcPts val="1001"/>
              </a:spcBef>
              <a:buClr>
                <a:srgbClr val="D9D9D9"/>
              </a:buClr>
              <a:buFont typeface="Arial"/>
              <a:buChar char="•"/>
            </a:pPr>
            <a:r>
              <a:rPr lang="fr-FR" sz="1800" b="0" strike="noStrike" spc="-1">
                <a:solidFill>
                  <a:srgbClr val="D9D9D9"/>
                </a:solidFill>
                <a:latin typeface="Segoe UI"/>
              </a:rPr>
              <a:t>Deuxième niveauhil:iiiiiiiiiiiiiiiiiiiiiiopùjkb ihlfo:ghoglugmohhvki:y  yiyfi:ilyg li</a:t>
            </a:r>
            <a:endParaRPr lang="fr-FR" sz="1800" b="0" strike="noStrike" spc="-1">
              <a:solidFill>
                <a:srgbClr val="000000"/>
              </a:solidFill>
              <a:latin typeface="Calibri"/>
            </a:endParaRPr>
          </a:p>
          <a:p>
            <a:pPr marL="1200240" lvl="2" indent="-285480">
              <a:lnSpc>
                <a:spcPct val="100000"/>
              </a:lnSpc>
              <a:spcBef>
                <a:spcPts val="1001"/>
              </a:spcBef>
              <a:buClr>
                <a:srgbClr val="D9D9D9"/>
              </a:buClr>
              <a:buFont typeface="Arial"/>
              <a:buChar char="•"/>
            </a:pPr>
            <a:r>
              <a:rPr lang="fr-FR" sz="1400" b="0" strike="noStrike" spc="-1">
                <a:solidFill>
                  <a:srgbClr val="D9D9D9"/>
                </a:solidFill>
                <a:latin typeface="Segoe UI"/>
              </a:rPr>
              <a:t>Troisième niveau</a:t>
            </a:r>
            <a:endParaRPr lang="fr-FR" sz="1400" b="0" strike="noStrike" spc="-1">
              <a:solidFill>
                <a:srgbClr val="000000"/>
              </a:solidFill>
              <a:latin typeface="Calibri"/>
            </a:endParaRPr>
          </a:p>
          <a:p>
            <a:pPr marL="1657440" lvl="3" indent="-285480">
              <a:lnSpc>
                <a:spcPct val="100000"/>
              </a:lnSpc>
              <a:spcBef>
                <a:spcPts val="1001"/>
              </a:spcBef>
              <a:buClr>
                <a:srgbClr val="D9D9D9"/>
              </a:buClr>
              <a:buFont typeface="Arial"/>
              <a:buChar char="•"/>
            </a:pPr>
            <a:r>
              <a:rPr lang="fr-FR" sz="1400" b="0" strike="noStrike" spc="-1">
                <a:solidFill>
                  <a:srgbClr val="D9D9D9"/>
                </a:solidFill>
                <a:latin typeface="Segoe UI"/>
              </a:rPr>
              <a:t>Quatrième niveau</a:t>
            </a:r>
            <a:endParaRPr lang="fr-FR" sz="1400" b="0" strike="noStrike" spc="-1">
              <a:solidFill>
                <a:srgbClr val="000000"/>
              </a:solidFill>
              <a:latin typeface="Calibri"/>
            </a:endParaRPr>
          </a:p>
          <a:p>
            <a:pPr marL="2114640" lvl="4" indent="-285480">
              <a:lnSpc>
                <a:spcPct val="100000"/>
              </a:lnSpc>
              <a:spcBef>
                <a:spcPts val="1001"/>
              </a:spcBef>
              <a:buClr>
                <a:srgbClr val="D9D9D9"/>
              </a:buClr>
              <a:buFont typeface="Arial"/>
              <a:buChar char="•"/>
            </a:pPr>
            <a:r>
              <a:rPr lang="fr-FR" sz="1400" b="0" strike="noStrike" spc="-1">
                <a:solidFill>
                  <a:srgbClr val="D9D9D9"/>
                </a:solidFill>
                <a:latin typeface="Segoe UI"/>
              </a:rPr>
              <a:t>Cinquième niveau</a:t>
            </a:r>
            <a:endParaRPr lang="fr-FR" sz="1400" b="0" strike="noStrike" spc="-1">
              <a:solidFill>
                <a:srgbClr val="000000"/>
              </a:solidFill>
              <a:latin typeface="Calibri"/>
            </a:endParaRPr>
          </a:p>
        </p:txBody>
      </p:sp>
      <p:sp>
        <p:nvSpPr>
          <p:cNvPr id="45"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9B77B4AD-DA8C-4019-AAB7-A20A0D5EF0DC}" type="slidenum">
              <a:rPr lang="fr-FR" sz="1800" b="0" strike="noStrike" spc="-1">
                <a:solidFill>
                  <a:srgbClr val="343642"/>
                </a:solidFill>
                <a:latin typeface="Segoe UI"/>
              </a:rPr>
              <a:t>‹N°›</a:t>
            </a:fld>
            <a:endParaRPr lang="fr-FR" sz="1800" b="0" strike="noStrike" spc="-1">
              <a:latin typeface="Times New Roman"/>
            </a:endParaRPr>
          </a:p>
        </p:txBody>
      </p:sp>
      <p:pic>
        <p:nvPicPr>
          <p:cNvPr id="46" name="Image 8"/>
          <p:cNvPicPr/>
          <p:nvPr/>
        </p:nvPicPr>
        <p:blipFill>
          <a:blip r:embed="rId14"/>
          <a:stretch/>
        </p:blipFill>
        <p:spPr>
          <a:xfrm>
            <a:off x="339480" y="5699160"/>
            <a:ext cx="839520" cy="839520"/>
          </a:xfrm>
          <a:prstGeom prst="rect">
            <a:avLst/>
          </a:prstGeom>
          <a:ln>
            <a:noFill/>
          </a:ln>
        </p:spPr>
      </p:pic>
      <p:sp>
        <p:nvSpPr>
          <p:cNvPr id="47" name="PlaceHolder 6"/>
          <p:cNvSpPr>
            <a:spLocks noGrp="1"/>
          </p:cNvSpPr>
          <p:nvPr>
            <p:ph type="body"/>
          </p:nvPr>
        </p:nvSpPr>
        <p:spPr>
          <a:xfrm>
            <a:off x="339480" y="192960"/>
            <a:ext cx="11555640" cy="44316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0" y="6173640"/>
            <a:ext cx="12191760" cy="697320"/>
          </a:xfrm>
          <a:prstGeom prst="rect">
            <a:avLst/>
          </a:prstGeom>
          <a:solidFill>
            <a:srgbClr val="348899"/>
          </a:solidFill>
          <a:ln>
            <a:noFill/>
          </a:ln>
        </p:spPr>
        <p:style>
          <a:lnRef idx="2">
            <a:schemeClr val="accent1">
              <a:shade val="50000"/>
            </a:schemeClr>
          </a:lnRef>
          <a:fillRef idx="1">
            <a:schemeClr val="accent1"/>
          </a:fillRef>
          <a:effectRef idx="0">
            <a:schemeClr val="accent1"/>
          </a:effectRef>
          <a:fontRef idx="minor"/>
        </p:style>
      </p:sp>
      <p:sp>
        <p:nvSpPr>
          <p:cNvPr id="86"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8899"/>
                </a:solidFill>
                <a:latin typeface="Segoe UI Light"/>
              </a:rPr>
              <a:t>Modifiez le style du titre</a:t>
            </a:r>
            <a:endParaRPr lang="fr-FR" sz="4400" b="0" strike="noStrike" spc="-1">
              <a:solidFill>
                <a:srgbClr val="000000"/>
              </a:solidFill>
              <a:latin typeface="Calibri"/>
            </a:endParaRPr>
          </a:p>
        </p:txBody>
      </p:sp>
      <p:sp>
        <p:nvSpPr>
          <p:cNvPr id="87"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348899"/>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ACCFCC"/>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979C9C"/>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979C9C"/>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88"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BB678EB8-1D2C-4476-A12A-11D378E31C98}" type="slidenum">
              <a:rPr lang="fr-FR" sz="1800" b="0" strike="noStrike" spc="-1">
                <a:solidFill>
                  <a:srgbClr val="FFFFFF"/>
                </a:solidFill>
                <a:latin typeface="Segoe UI"/>
              </a:rPr>
              <a:t>‹N°›</a:t>
            </a:fld>
            <a:endParaRPr lang="fr-FR" sz="1800" b="0" strike="noStrike" spc="-1">
              <a:latin typeface="Times New Roman"/>
            </a:endParaRPr>
          </a:p>
        </p:txBody>
      </p:sp>
      <p:pic>
        <p:nvPicPr>
          <p:cNvPr id="89" name="Image 8"/>
          <p:cNvPicPr/>
          <p:nvPr/>
        </p:nvPicPr>
        <p:blipFill>
          <a:blip r:embed="rId14"/>
          <a:stretch/>
        </p:blipFill>
        <p:spPr>
          <a:xfrm>
            <a:off x="339480" y="5699160"/>
            <a:ext cx="839520" cy="839520"/>
          </a:xfrm>
          <a:prstGeom prst="rect">
            <a:avLst/>
          </a:prstGeom>
          <a:ln>
            <a:noFill/>
          </a:ln>
        </p:spPr>
      </p:pic>
      <p:sp>
        <p:nvSpPr>
          <p:cNvPr id="90"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0" y="0"/>
            <a:ext cx="12191760" cy="6857640"/>
          </a:xfrm>
          <a:prstGeom prst="rect">
            <a:avLst/>
          </a:prstGeom>
          <a:solidFill>
            <a:srgbClr val="979C9C">
              <a:alpha val="25000"/>
            </a:srgbClr>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0" y="6173640"/>
            <a:ext cx="12191760" cy="69732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29" name="PlaceHolder 3"/>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962D3E"/>
                </a:solidFill>
                <a:latin typeface="Segoe UI Light"/>
              </a:rPr>
              <a:t>Modifiez le style du titre</a:t>
            </a:r>
            <a:endParaRPr lang="fr-FR" sz="4400" b="0" strike="noStrike" spc="-1">
              <a:solidFill>
                <a:srgbClr val="000000"/>
              </a:solidFill>
              <a:latin typeface="Calibri"/>
            </a:endParaRPr>
          </a:p>
        </p:txBody>
      </p:sp>
      <p:sp>
        <p:nvSpPr>
          <p:cNvPr id="130" name="PlaceHolder 4"/>
          <p:cNvSpPr>
            <a:spLocks noGrp="1"/>
          </p:cNvSpPr>
          <p:nvPr>
            <p:ph type="body"/>
          </p:nvPr>
        </p:nvSpPr>
        <p:spPr>
          <a:xfrm>
            <a:off x="1179000" y="1825560"/>
            <a:ext cx="10718640" cy="3728880"/>
          </a:xfrm>
          <a:prstGeom prst="rect">
            <a:avLst/>
          </a:prstGeom>
        </p:spPr>
        <p:txBody>
          <a:bodyPr/>
          <a:lstStyle/>
          <a:p>
            <a:pPr marL="228600" indent="-228240">
              <a:lnSpc>
                <a:spcPct val="100000"/>
              </a:lnSpc>
              <a:spcBef>
                <a:spcPts val="1001"/>
              </a:spcBef>
              <a:buClr>
                <a:srgbClr val="004358"/>
              </a:buClr>
              <a:buFont typeface="Arial"/>
              <a:buChar char="•"/>
            </a:pPr>
            <a:r>
              <a:rPr lang="fr-FR" sz="2400" b="0" strike="noStrike" spc="-1">
                <a:solidFill>
                  <a:srgbClr val="343642"/>
                </a:solidFill>
                <a:latin typeface="Segoe UI"/>
              </a:rPr>
              <a:t>Modifiez les styles du texte du masque</a:t>
            </a:r>
            <a:endParaRPr lang="fr-FR" sz="2400" b="0" strike="noStrike" spc="-1">
              <a:solidFill>
                <a:srgbClr val="000000"/>
              </a:solidFill>
              <a:latin typeface="Calibri"/>
            </a:endParaRPr>
          </a:p>
          <a:p>
            <a:pPr marL="685800" lvl="1" indent="-228240">
              <a:lnSpc>
                <a:spcPct val="100000"/>
              </a:lnSpc>
              <a:spcBef>
                <a:spcPts val="499"/>
              </a:spcBef>
              <a:buClr>
                <a:srgbClr val="962D3E"/>
              </a:buClr>
              <a:buFont typeface="Arial"/>
              <a:buChar char="•"/>
            </a:pPr>
            <a:r>
              <a:rPr lang="fr-FR" sz="1800" b="0" strike="noStrike" spc="-1">
                <a:solidFill>
                  <a:srgbClr val="343642"/>
                </a:solidFill>
                <a:latin typeface="Segoe UI"/>
              </a:rPr>
              <a:t>Deuxième niveau</a:t>
            </a:r>
            <a:endParaRPr lang="fr-FR" sz="1800" b="0" strike="noStrike" spc="-1">
              <a:solidFill>
                <a:srgbClr val="000000"/>
              </a:solidFill>
              <a:latin typeface="Calibri"/>
            </a:endParaRPr>
          </a:p>
          <a:p>
            <a:pPr marL="1143000" lvl="2" indent="-228240">
              <a:lnSpc>
                <a:spcPct val="100000"/>
              </a:lnSpc>
              <a:spcBef>
                <a:spcPts val="499"/>
              </a:spcBef>
              <a:buClr>
                <a:srgbClr val="DA8291"/>
              </a:buClr>
              <a:buFont typeface="Arial"/>
              <a:buChar char="•"/>
            </a:pPr>
            <a:r>
              <a:rPr lang="fr-FR" sz="1400" b="0" strike="noStrike" spc="-1">
                <a:solidFill>
                  <a:srgbClr val="343642"/>
                </a:solidFill>
                <a:latin typeface="Segoe UI"/>
              </a:rPr>
              <a:t>Troisième niveau</a:t>
            </a:r>
            <a:endParaRPr lang="fr-FR" sz="1400" b="0" strike="noStrike" spc="-1">
              <a:solidFill>
                <a:srgbClr val="000000"/>
              </a:solidFill>
              <a:latin typeface="Calibri"/>
            </a:endParaRPr>
          </a:p>
          <a:p>
            <a:pPr marL="1600200" lvl="3" indent="-228240">
              <a:lnSpc>
                <a:spcPct val="100000"/>
              </a:lnSpc>
              <a:spcBef>
                <a:spcPts val="499"/>
              </a:spcBef>
              <a:buClr>
                <a:srgbClr val="DA8291"/>
              </a:buClr>
              <a:buFont typeface="Arial"/>
              <a:buChar char="•"/>
            </a:pPr>
            <a:r>
              <a:rPr lang="fr-FR" sz="1400" b="0" strike="noStrike" spc="-1">
                <a:solidFill>
                  <a:srgbClr val="343642"/>
                </a:solidFill>
                <a:latin typeface="Segoe UI"/>
              </a:rPr>
              <a:t>Quatrième niveau</a:t>
            </a:r>
            <a:endParaRPr lang="fr-FR" sz="1400" b="0" strike="noStrike" spc="-1">
              <a:solidFill>
                <a:srgbClr val="000000"/>
              </a:solidFill>
              <a:latin typeface="Calibri"/>
            </a:endParaRPr>
          </a:p>
          <a:p>
            <a:pPr marL="2057400" lvl="4" indent="-228240">
              <a:lnSpc>
                <a:spcPct val="100000"/>
              </a:lnSpc>
              <a:spcBef>
                <a:spcPts val="499"/>
              </a:spcBef>
              <a:buClr>
                <a:srgbClr val="DA8291"/>
              </a:buClr>
              <a:buFont typeface="Arial"/>
              <a:buChar char="•"/>
            </a:pPr>
            <a:r>
              <a:rPr lang="fr-FR" sz="1400" b="0" strike="noStrike" spc="-1">
                <a:solidFill>
                  <a:srgbClr val="343642"/>
                </a:solidFill>
                <a:latin typeface="Segoe UI"/>
              </a:rPr>
              <a:t>Cinquième niveau</a:t>
            </a:r>
            <a:endParaRPr lang="fr-FR" sz="1400" b="0" strike="noStrike" spc="-1">
              <a:solidFill>
                <a:srgbClr val="000000"/>
              </a:solidFill>
              <a:latin typeface="Calibri"/>
            </a:endParaRPr>
          </a:p>
        </p:txBody>
      </p:sp>
      <p:sp>
        <p:nvSpPr>
          <p:cNvPr id="131" name="PlaceHolder 5"/>
          <p:cNvSpPr>
            <a:spLocks noGrp="1"/>
          </p:cNvSpPr>
          <p:nvPr>
            <p:ph type="sldNum"/>
          </p:nvPr>
        </p:nvSpPr>
        <p:spPr>
          <a:xfrm>
            <a:off x="11012760" y="6173640"/>
            <a:ext cx="884880" cy="364680"/>
          </a:xfrm>
          <a:prstGeom prst="rect">
            <a:avLst/>
          </a:prstGeom>
        </p:spPr>
        <p:txBody>
          <a:bodyPr lIns="0" tIns="0" rIns="0" bIns="0" anchor="b"/>
          <a:lstStyle/>
          <a:p>
            <a:pPr>
              <a:lnSpc>
                <a:spcPct val="100000"/>
              </a:lnSpc>
            </a:pPr>
            <a:fld id="{225F2BA3-4B01-44D9-AAB0-31EA8A5A3566}" type="slidenum">
              <a:rPr lang="fr-FR" sz="1800" b="0" strike="noStrike" spc="-1">
                <a:solidFill>
                  <a:srgbClr val="FFFFFF"/>
                </a:solidFill>
                <a:latin typeface="Segoe UI"/>
              </a:rPr>
              <a:t>‹N°›</a:t>
            </a:fld>
            <a:endParaRPr lang="fr-FR" sz="1800" b="0" strike="noStrike" spc="-1">
              <a:latin typeface="Times New Roman"/>
            </a:endParaRPr>
          </a:p>
        </p:txBody>
      </p:sp>
      <p:pic>
        <p:nvPicPr>
          <p:cNvPr id="132" name="Image 11"/>
          <p:cNvPicPr/>
          <p:nvPr/>
        </p:nvPicPr>
        <p:blipFill>
          <a:blip r:embed="rId14"/>
          <a:stretch/>
        </p:blipFill>
        <p:spPr>
          <a:xfrm>
            <a:off x="339480" y="5699160"/>
            <a:ext cx="839520" cy="839520"/>
          </a:xfrm>
          <a:prstGeom prst="rect">
            <a:avLst/>
          </a:prstGeom>
          <a:ln>
            <a:noFill/>
          </a:ln>
        </p:spPr>
      </p:pic>
      <p:sp>
        <p:nvSpPr>
          <p:cNvPr id="133" name="PlaceHolder 6"/>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343642"/>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0" y="0"/>
            <a:ext cx="12191760" cy="6857640"/>
          </a:xfrm>
          <a:prstGeom prst="rect">
            <a:avLst/>
          </a:prstGeom>
          <a:solidFill>
            <a:srgbClr val="962D3E"/>
          </a:solidFill>
          <a:ln>
            <a:noFill/>
          </a:ln>
        </p:spPr>
        <p:style>
          <a:lnRef idx="2">
            <a:schemeClr val="accent1">
              <a:shade val="50000"/>
            </a:schemeClr>
          </a:lnRef>
          <a:fillRef idx="1">
            <a:schemeClr val="accent1"/>
          </a:fillRef>
          <a:effectRef idx="0">
            <a:schemeClr val="accent1"/>
          </a:effectRef>
          <a:fontRef idx="minor"/>
        </p:style>
      </p:sp>
      <p:sp>
        <p:nvSpPr>
          <p:cNvPr id="171"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C9904866-7DFD-4BF0-954D-CDDD40B5EA6C}" type="slidenum">
              <a:rPr lang="fr-FR" sz="1800" b="0" strike="noStrike" spc="-1">
                <a:solidFill>
                  <a:srgbClr val="FFFFFF"/>
                </a:solidFill>
                <a:latin typeface="Segoe UI"/>
              </a:rPr>
              <a:t>‹N°›</a:t>
            </a:fld>
            <a:endParaRPr lang="fr-FR" sz="1800" b="0" strike="noStrike" spc="-1">
              <a:latin typeface="Times New Roman"/>
            </a:endParaRPr>
          </a:p>
        </p:txBody>
      </p:sp>
      <p:pic>
        <p:nvPicPr>
          <p:cNvPr id="172" name="Image 6"/>
          <p:cNvPicPr/>
          <p:nvPr/>
        </p:nvPicPr>
        <p:blipFill>
          <a:blip r:embed="rId14"/>
          <a:stretch/>
        </p:blipFill>
        <p:spPr>
          <a:xfrm>
            <a:off x="339480" y="5699160"/>
            <a:ext cx="839520" cy="839520"/>
          </a:xfrm>
          <a:prstGeom prst="rect">
            <a:avLst/>
          </a:prstGeom>
          <a:ln>
            <a:noFill/>
          </a:ln>
        </p:spPr>
      </p:pic>
      <p:sp>
        <p:nvSpPr>
          <p:cNvPr id="173"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FFFFFF"/>
                </a:solidFill>
                <a:latin typeface="Segoe UI Light"/>
              </a:rPr>
              <a:t>Démonstration</a:t>
            </a:r>
            <a:endParaRPr lang="fr-FR" sz="6000" b="0" strike="noStrike" spc="-1">
              <a:latin typeface="Arial"/>
            </a:endParaRPr>
          </a:p>
        </p:txBody>
      </p:sp>
      <p:sp>
        <p:nvSpPr>
          <p:cNvPr id="174"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FFFFFF"/>
                </a:solidFill>
                <a:latin typeface="Segoe UI Light"/>
              </a:rPr>
              <a:t>Modifiez le style du titre</a:t>
            </a:r>
            <a:endParaRPr lang="fr-FR" sz="4400" b="0" strike="noStrike" spc="-1">
              <a:solidFill>
                <a:srgbClr val="000000"/>
              </a:solidFill>
              <a:latin typeface="Calibri"/>
            </a:endParaRPr>
          </a:p>
        </p:txBody>
      </p:sp>
      <p:sp>
        <p:nvSpPr>
          <p:cNvPr id="175"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Nom du module</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 name="CustomShape 1"/>
          <p:cNvSpPr/>
          <p:nvPr/>
        </p:nvSpPr>
        <p:spPr>
          <a:xfrm>
            <a:off x="0" y="0"/>
            <a:ext cx="12191760" cy="6857640"/>
          </a:xfrm>
          <a:prstGeom prst="rect">
            <a:avLst/>
          </a:prstGeom>
          <a:solidFill>
            <a:srgbClr val="979C9C"/>
          </a:solidFill>
          <a:ln>
            <a:noFill/>
          </a:ln>
        </p:spPr>
        <p:style>
          <a:lnRef idx="2">
            <a:schemeClr val="accent1">
              <a:shade val="50000"/>
            </a:schemeClr>
          </a:lnRef>
          <a:fillRef idx="1">
            <a:schemeClr val="accent1"/>
          </a:fillRef>
          <a:effectRef idx="0">
            <a:schemeClr val="accent1"/>
          </a:effectRef>
          <a:fontRef idx="minor"/>
        </p:style>
      </p:sp>
      <p:sp>
        <p:nvSpPr>
          <p:cNvPr id="213" name="PlaceHolder 2"/>
          <p:cNvSpPr>
            <a:spLocks noGrp="1"/>
          </p:cNvSpPr>
          <p:nvPr>
            <p:ph type="sldNum"/>
          </p:nvPr>
        </p:nvSpPr>
        <p:spPr>
          <a:xfrm>
            <a:off x="9154800" y="6173640"/>
            <a:ext cx="2742840" cy="364680"/>
          </a:xfrm>
          <a:prstGeom prst="rect">
            <a:avLst/>
          </a:prstGeom>
        </p:spPr>
        <p:txBody>
          <a:bodyPr lIns="0" tIns="0" rIns="0" bIns="0" anchor="b"/>
          <a:lstStyle/>
          <a:p>
            <a:pPr>
              <a:lnSpc>
                <a:spcPct val="100000"/>
              </a:lnSpc>
            </a:pPr>
            <a:fld id="{5D403058-D201-48EF-89DA-59B11AFFB9C8}" type="slidenum">
              <a:rPr lang="fr-FR" sz="1800" b="0" strike="noStrike" spc="-1">
                <a:solidFill>
                  <a:srgbClr val="FFFFFF"/>
                </a:solidFill>
                <a:latin typeface="Segoe UI"/>
              </a:rPr>
              <a:t>‹N°›</a:t>
            </a:fld>
            <a:endParaRPr lang="fr-FR" sz="1800" b="0" strike="noStrike" spc="-1">
              <a:latin typeface="Times New Roman"/>
            </a:endParaRPr>
          </a:p>
        </p:txBody>
      </p:sp>
      <p:pic>
        <p:nvPicPr>
          <p:cNvPr id="214" name="Image 6"/>
          <p:cNvPicPr/>
          <p:nvPr/>
        </p:nvPicPr>
        <p:blipFill>
          <a:blip r:embed="rId14"/>
          <a:stretch/>
        </p:blipFill>
        <p:spPr>
          <a:xfrm>
            <a:off x="339480" y="5699160"/>
            <a:ext cx="839520" cy="839520"/>
          </a:xfrm>
          <a:prstGeom prst="rect">
            <a:avLst/>
          </a:prstGeom>
          <a:ln>
            <a:noFill/>
          </a:ln>
        </p:spPr>
      </p:pic>
      <p:sp>
        <p:nvSpPr>
          <p:cNvPr id="215" name="CustomShape 3"/>
          <p:cNvSpPr/>
          <p:nvPr/>
        </p:nvSpPr>
        <p:spPr>
          <a:xfrm>
            <a:off x="1523880" y="1365840"/>
            <a:ext cx="9143640" cy="3826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ctr">
              <a:lnSpc>
                <a:spcPct val="100000"/>
              </a:lnSpc>
            </a:pPr>
            <a:r>
              <a:rPr lang="fr-FR" sz="6000" b="0" strike="noStrike" spc="-1">
                <a:solidFill>
                  <a:srgbClr val="343642"/>
                </a:solidFill>
                <a:latin typeface="Segoe UI Light"/>
              </a:rPr>
              <a:t>TP</a:t>
            </a:r>
            <a:endParaRPr lang="fr-FR" sz="6000" b="0" strike="noStrike" spc="-1">
              <a:latin typeface="Arial"/>
            </a:endParaRPr>
          </a:p>
        </p:txBody>
      </p:sp>
      <p:sp>
        <p:nvSpPr>
          <p:cNvPr id="216" name="PlaceHolder 4"/>
          <p:cNvSpPr>
            <a:spLocks noGrp="1"/>
          </p:cNvSpPr>
          <p:nvPr>
            <p:ph type="title"/>
          </p:nvPr>
        </p:nvSpPr>
        <p:spPr>
          <a:xfrm>
            <a:off x="339480" y="636480"/>
            <a:ext cx="11558160" cy="1210320"/>
          </a:xfrm>
          <a:prstGeom prst="rect">
            <a:avLst/>
          </a:prstGeom>
        </p:spPr>
        <p:txBody>
          <a:bodyPr lIns="0" tIns="0" rIns="0" bIns="0"/>
          <a:lstStyle/>
          <a:p>
            <a:pPr>
              <a:lnSpc>
                <a:spcPct val="100000"/>
              </a:lnSpc>
            </a:pPr>
            <a:r>
              <a:rPr lang="fr-FR" sz="4400" b="0" strike="noStrike" spc="-1">
                <a:solidFill>
                  <a:srgbClr val="343642"/>
                </a:solidFill>
                <a:latin typeface="Segoe UI Light"/>
              </a:rPr>
              <a:t>Titre du TP</a:t>
            </a:r>
            <a:endParaRPr lang="fr-FR" sz="4400" b="0" strike="noStrike" spc="-1">
              <a:solidFill>
                <a:srgbClr val="000000"/>
              </a:solidFill>
              <a:latin typeface="Calibri"/>
            </a:endParaRPr>
          </a:p>
        </p:txBody>
      </p:sp>
      <p:sp>
        <p:nvSpPr>
          <p:cNvPr id="217" name="PlaceHolder 5"/>
          <p:cNvSpPr>
            <a:spLocks noGrp="1"/>
          </p:cNvSpPr>
          <p:nvPr>
            <p:ph type="body"/>
          </p:nvPr>
        </p:nvSpPr>
        <p:spPr>
          <a:xfrm>
            <a:off x="339480" y="192960"/>
            <a:ext cx="11555640" cy="429480"/>
          </a:xfrm>
          <a:prstGeom prst="rect">
            <a:avLst/>
          </a:prstGeom>
        </p:spPr>
        <p:txBody>
          <a:bodyPr lIns="0" tIns="0" rIns="0" bIns="0" anchor="b">
            <a:normAutofit/>
          </a:bodyPr>
          <a:lstStyle/>
          <a:p>
            <a:pPr>
              <a:lnSpc>
                <a:spcPct val="100000"/>
              </a:lnSpc>
              <a:spcBef>
                <a:spcPts val="1001"/>
              </a:spcBef>
            </a:pPr>
            <a:r>
              <a:rPr lang="fr-FR" sz="2400" b="0" strike="noStrike" spc="-1">
                <a:solidFill>
                  <a:srgbClr val="D9D9D9"/>
                </a:solidFill>
                <a:latin typeface="Segoe UI Light"/>
              </a:rPr>
              <a:t>Titre du module (sans son numéro)</a:t>
            </a:r>
            <a:endParaRPr lang="fr-FR" sz="2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6645485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0" y="1122480"/>
            <a:ext cx="12192000" cy="2387160"/>
          </a:xfrm>
          <a:prstGeom prst="rect">
            <a:avLst/>
          </a:prstGeom>
          <a:noFill/>
          <a:ln>
            <a:noFill/>
          </a:ln>
        </p:spPr>
        <p:txBody>
          <a:bodyPr anchor="b"/>
          <a:lstStyle/>
          <a:p>
            <a:pPr algn="ctr">
              <a:lnSpc>
                <a:spcPct val="100000"/>
              </a:lnSpc>
            </a:pPr>
            <a:r>
              <a:rPr lang="fr-FR" sz="6000" b="0" strike="noStrike" spc="-1" dirty="0">
                <a:solidFill>
                  <a:srgbClr val="FFFFFF"/>
                </a:solidFill>
                <a:latin typeface="Segoe UI Light"/>
              </a:rPr>
              <a:t>Le développement cross plateforme avec </a:t>
            </a:r>
            <a:r>
              <a:rPr lang="fr-FR" sz="6000" b="0" strike="noStrike" spc="-1" dirty="0" err="1">
                <a:solidFill>
                  <a:srgbClr val="FFFFFF"/>
                </a:solidFill>
                <a:latin typeface="Segoe UI Light"/>
              </a:rPr>
              <a:t>Xamarin</a:t>
            </a:r>
            <a:endParaRPr lang="fr-FR" sz="6000" b="0" strike="noStrike" spc="-1" dirty="0">
              <a:solidFill>
                <a:srgbClr val="000000"/>
              </a:solidFill>
              <a:latin typeface="Calibri"/>
            </a:endParaRPr>
          </a:p>
        </p:txBody>
      </p:sp>
      <p:sp>
        <p:nvSpPr>
          <p:cNvPr id="260" name="TextShape 2"/>
          <p:cNvSpPr txBox="1"/>
          <p:nvPr/>
        </p:nvSpPr>
        <p:spPr>
          <a:xfrm>
            <a:off x="1523880" y="3602160"/>
            <a:ext cx="9143640" cy="1655280"/>
          </a:xfrm>
          <a:prstGeom prst="rect">
            <a:avLst/>
          </a:prstGeom>
          <a:noFill/>
          <a:ln>
            <a:noFill/>
          </a:ln>
        </p:spPr>
        <p:txBody>
          <a:bodyPr/>
          <a:lstStyle/>
          <a:p>
            <a:pPr algn="ctr">
              <a:lnSpc>
                <a:spcPct val="100000"/>
              </a:lnSpc>
              <a:spcBef>
                <a:spcPts val="1001"/>
              </a:spcBef>
            </a:pPr>
            <a:r>
              <a:rPr lang="fr-FR" sz="2400" b="1" spc="-1" dirty="0">
                <a:solidFill>
                  <a:srgbClr val="348899"/>
                </a:solidFill>
                <a:latin typeface="Segoe UI"/>
              </a:rPr>
              <a:t>Module 5 – Afficher un formulaire avec </a:t>
            </a:r>
            <a:r>
              <a:rPr lang="fr-FR" sz="2400" b="1" spc="-1" dirty="0" err="1">
                <a:solidFill>
                  <a:srgbClr val="348899"/>
                </a:solidFill>
                <a:latin typeface="Segoe UI"/>
              </a:rPr>
              <a:t>Xamarin.Forms</a:t>
            </a:r>
            <a:endParaRPr lang="fr-FR"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zones de saisie</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031083" y="2231704"/>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Les zones de saisie de texte sont très simples à mettre en œuvre et bénéficient de peu d’attributs de paramétrage</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DC835705-8253-4752-B97F-FE6DF6CE6340}"/>
              </a:ext>
            </a:extLst>
          </p:cNvPr>
          <p:cNvSpPr/>
          <p:nvPr/>
        </p:nvSpPr>
        <p:spPr>
          <a:xfrm>
            <a:off x="3217648" y="3625740"/>
            <a:ext cx="5756704" cy="369332"/>
          </a:xfrm>
          <a:prstGeom prst="rect">
            <a:avLst/>
          </a:prstGeom>
        </p:spPr>
        <p:txBody>
          <a:bodyPr wrap="none">
            <a:spAutoFit/>
          </a:bodyPr>
          <a:lstStyle/>
          <a:p>
            <a:r>
              <a:rPr lang="en-US" dirty="0">
                <a:solidFill>
                  <a:srgbClr val="0101FD"/>
                </a:solidFill>
                <a:latin typeface="Consolas" panose="020B0609020204030204" pitchFamily="49" charset="0"/>
              </a:rPr>
              <a:t>&lt;Entry </a:t>
            </a:r>
            <a:r>
              <a:rPr lang="en-US" dirty="0">
                <a:solidFill>
                  <a:srgbClr val="0451A5"/>
                </a:solidFill>
                <a:latin typeface="Consolas" panose="020B0609020204030204" pitchFamily="49" charset="0"/>
              </a:rPr>
              <a:t>Text</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Ceci</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est</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une</a:t>
            </a:r>
            <a:r>
              <a:rPr lang="en-US" dirty="0">
                <a:solidFill>
                  <a:srgbClr val="A31515"/>
                </a:solidFill>
                <a:latin typeface="Consolas" panose="020B0609020204030204" pitchFamily="49" charset="0"/>
              </a:rPr>
              <a:t> zone de </a:t>
            </a:r>
            <a:r>
              <a:rPr lang="en-US" dirty="0" err="1">
                <a:solidFill>
                  <a:srgbClr val="A31515"/>
                </a:solidFill>
                <a:latin typeface="Consolas" panose="020B0609020204030204" pitchFamily="49" charset="0"/>
              </a:rPr>
              <a:t>saisie</a:t>
            </a:r>
            <a:r>
              <a:rPr lang="en-US" dirty="0">
                <a:solidFill>
                  <a:srgbClr val="A31515"/>
                </a:solidFill>
                <a:latin typeface="Consolas" panose="020B0609020204030204" pitchFamily="49" charset="0"/>
              </a:rPr>
              <a:t>"</a:t>
            </a:r>
            <a:r>
              <a:rPr lang="en-US" dirty="0">
                <a:solidFill>
                  <a:srgbClr val="0101FD"/>
                </a:solidFill>
                <a:latin typeface="Consolas" panose="020B0609020204030204" pitchFamily="49" charset="0"/>
              </a:rPr>
              <a:t> /&gt;</a:t>
            </a:r>
            <a:endParaRPr lang="fr-FR" dirty="0"/>
          </a:p>
        </p:txBody>
      </p:sp>
    </p:spTree>
    <p:extLst>
      <p:ext uri="{BB962C8B-B14F-4D97-AF65-F5344CB8AC3E}">
        <p14:creationId xmlns:p14="http://schemas.microsoft.com/office/powerpoint/2010/main" val="36832760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zones de saisie</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6277" y="1561640"/>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Les attributs suivants permettent de paramétrer la zone de saisie</a:t>
            </a:r>
          </a:p>
          <a:p>
            <a:pPr lvl="1">
              <a:spcBef>
                <a:spcPts val="1000"/>
              </a:spcBef>
              <a:buClr>
                <a:srgbClr val="004358"/>
              </a:buClr>
              <a:defRPr/>
            </a:pPr>
            <a:r>
              <a:rPr lang="fr-FR" b="1" dirty="0" err="1"/>
              <a:t>MaxLength</a:t>
            </a:r>
            <a:r>
              <a:rPr lang="fr-FR" dirty="0"/>
              <a:t> : longueur maximale de la chaîne de caractères</a:t>
            </a:r>
          </a:p>
          <a:p>
            <a:pPr lvl="1">
              <a:spcBef>
                <a:spcPts val="1000"/>
              </a:spcBef>
              <a:buClr>
                <a:srgbClr val="004358"/>
              </a:buClr>
              <a:defRPr/>
            </a:pPr>
            <a:r>
              <a:rPr lang="fr-FR" b="1" dirty="0"/>
              <a:t>Keyboard</a:t>
            </a:r>
            <a:r>
              <a:rPr lang="fr-FR" dirty="0"/>
              <a:t> : type de clavier à afficher : </a:t>
            </a:r>
            <a:r>
              <a:rPr lang="fr-FR" b="1" dirty="0"/>
              <a:t>Default</a:t>
            </a:r>
            <a:r>
              <a:rPr lang="fr-FR" dirty="0"/>
              <a:t>, </a:t>
            </a:r>
            <a:r>
              <a:rPr lang="fr-FR" b="1" dirty="0"/>
              <a:t>Chat</a:t>
            </a:r>
            <a:r>
              <a:rPr lang="fr-FR" dirty="0"/>
              <a:t>, </a:t>
            </a:r>
            <a:r>
              <a:rPr lang="fr-FR" b="1" dirty="0"/>
              <a:t>Email</a:t>
            </a:r>
            <a:r>
              <a:rPr lang="fr-FR" dirty="0"/>
              <a:t>, </a:t>
            </a:r>
            <a:r>
              <a:rPr lang="fr-FR" b="1" dirty="0" err="1"/>
              <a:t>Numeric</a:t>
            </a:r>
            <a:r>
              <a:rPr lang="fr-FR" dirty="0"/>
              <a:t>, </a:t>
            </a:r>
            <a:r>
              <a:rPr lang="fr-FR" b="1" dirty="0" err="1"/>
              <a:t>Telephone</a:t>
            </a:r>
            <a:r>
              <a:rPr lang="fr-FR" dirty="0"/>
              <a:t>, </a:t>
            </a:r>
            <a:r>
              <a:rPr lang="fr-FR" b="1" dirty="0" err="1"/>
              <a:t>Text</a:t>
            </a:r>
            <a:r>
              <a:rPr lang="fr-FR" dirty="0"/>
              <a:t>, </a:t>
            </a:r>
            <a:r>
              <a:rPr lang="fr-FR" b="1" dirty="0"/>
              <a:t>Url</a:t>
            </a:r>
          </a:p>
          <a:p>
            <a:pPr lvl="1">
              <a:spcBef>
                <a:spcPts val="1000"/>
              </a:spcBef>
              <a:buClr>
                <a:srgbClr val="004358"/>
              </a:buClr>
              <a:defRPr/>
            </a:pPr>
            <a:r>
              <a:rPr lang="fr-FR" b="1" dirty="0" err="1"/>
              <a:t>ReturnType</a:t>
            </a:r>
            <a:r>
              <a:rPr lang="fr-FR" dirty="0"/>
              <a:t> : personnalisation de la touche [Entrée] : </a:t>
            </a:r>
            <a:r>
              <a:rPr lang="fr-FR" b="1" dirty="0"/>
              <a:t>Default</a:t>
            </a:r>
            <a:r>
              <a:rPr lang="fr-FR" dirty="0"/>
              <a:t>, </a:t>
            </a:r>
            <a:r>
              <a:rPr lang="fr-FR" b="1" dirty="0"/>
              <a:t>None</a:t>
            </a:r>
            <a:r>
              <a:rPr lang="fr-FR" dirty="0"/>
              <a:t>, </a:t>
            </a:r>
            <a:r>
              <a:rPr lang="fr-FR" b="1" dirty="0"/>
              <a:t>Go</a:t>
            </a:r>
            <a:r>
              <a:rPr lang="fr-FR" dirty="0"/>
              <a:t>, </a:t>
            </a:r>
            <a:r>
              <a:rPr lang="fr-FR" b="1" dirty="0"/>
              <a:t>Next</a:t>
            </a:r>
            <a:r>
              <a:rPr lang="fr-FR" dirty="0"/>
              <a:t>, </a:t>
            </a:r>
            <a:r>
              <a:rPr lang="fr-FR" b="1" dirty="0" err="1"/>
              <a:t>Search</a:t>
            </a:r>
            <a:r>
              <a:rPr lang="fr-FR" dirty="0"/>
              <a:t>, </a:t>
            </a:r>
            <a:r>
              <a:rPr lang="fr-FR" b="1" dirty="0" err="1"/>
              <a:t>Send</a:t>
            </a:r>
            <a:endParaRPr lang="fr-FR" b="1" dirty="0"/>
          </a:p>
          <a:p>
            <a:pPr lvl="1">
              <a:spcBef>
                <a:spcPts val="1000"/>
              </a:spcBef>
              <a:buClr>
                <a:srgbClr val="004358"/>
              </a:buClr>
              <a:defRPr/>
            </a:pPr>
            <a:r>
              <a:rPr lang="fr-FR" b="1" dirty="0" err="1"/>
              <a:t>Placeholder</a:t>
            </a:r>
            <a:r>
              <a:rPr lang="fr-FR" dirty="0"/>
              <a:t> et </a:t>
            </a:r>
            <a:r>
              <a:rPr lang="fr-FR" b="1" dirty="0" err="1"/>
              <a:t>PlaceholderColor</a:t>
            </a:r>
            <a:r>
              <a:rPr lang="fr-FR" dirty="0"/>
              <a:t> : affichage d’un texte en attendant la saisie utilisateur</a:t>
            </a:r>
          </a:p>
          <a:p>
            <a:pPr lvl="1">
              <a:spcBef>
                <a:spcPts val="1000"/>
              </a:spcBef>
              <a:buClr>
                <a:srgbClr val="004358"/>
              </a:buClr>
              <a:defRPr/>
            </a:pPr>
            <a:r>
              <a:rPr lang="fr-FR" b="1" dirty="0" err="1"/>
              <a:t>IsPassword</a:t>
            </a:r>
            <a:r>
              <a:rPr lang="fr-FR" dirty="0"/>
              <a:t> : masquage des caractères saisis dans le cas d’un mot de passe</a:t>
            </a:r>
          </a:p>
          <a:p>
            <a:pPr>
              <a:defRPr/>
            </a:pPr>
            <a:r>
              <a:rPr lang="fr-FR" dirty="0"/>
              <a:t>D’autres attributs, issus du composant Label sont utilisables</a:t>
            </a:r>
          </a:p>
          <a:p>
            <a:pPr lvl="1">
              <a:defRPr/>
            </a:pPr>
            <a:r>
              <a:rPr lang="fr-FR" b="1" dirty="0" err="1"/>
              <a:t>TextColor</a:t>
            </a:r>
            <a:endParaRPr lang="fr-FR" b="1" dirty="0"/>
          </a:p>
          <a:p>
            <a:pPr lvl="1">
              <a:defRPr/>
            </a:pPr>
            <a:r>
              <a:rPr lang="fr-FR" b="1" dirty="0" err="1"/>
              <a:t>BackgroundColor</a:t>
            </a:r>
            <a:endParaRPr lang="fr-FR" b="1" dirty="0"/>
          </a:p>
          <a:p>
            <a:pPr lvl="1">
              <a:spcBef>
                <a:spcPts val="1000"/>
              </a:spcBef>
              <a:buClr>
                <a:srgbClr val="004358"/>
              </a:buClr>
              <a:defRPr/>
            </a:pPr>
            <a:endParaRPr lang="fr-FR" dirty="0"/>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713838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zones de saisie</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spc="-1" dirty="0">
                <a:solidFill>
                  <a:srgbClr val="343642"/>
                </a:solidFill>
                <a:latin typeface="Segoe UI"/>
              </a:rPr>
              <a:t>Exemple complet d’une zone de saisie</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DC835705-8253-4752-B97F-FE6DF6CE6340}"/>
              </a:ext>
            </a:extLst>
          </p:cNvPr>
          <p:cNvSpPr/>
          <p:nvPr/>
        </p:nvSpPr>
        <p:spPr>
          <a:xfrm>
            <a:off x="1339389" y="3700385"/>
            <a:ext cx="9175910" cy="646331"/>
          </a:xfrm>
          <a:prstGeom prst="rect">
            <a:avLst/>
          </a:prstGeom>
        </p:spPr>
        <p:txBody>
          <a:bodyPr wrap="none">
            <a:spAutoFit/>
          </a:bodyPr>
          <a:lstStyle/>
          <a:p>
            <a:r>
              <a:rPr lang="en-US" dirty="0">
                <a:solidFill>
                  <a:srgbClr val="0101FD"/>
                </a:solidFill>
                <a:latin typeface="Consolas" panose="020B0609020204030204" pitchFamily="49" charset="0"/>
              </a:rPr>
              <a:t>&lt;Entry </a:t>
            </a:r>
            <a:r>
              <a:rPr lang="en-US" dirty="0">
                <a:solidFill>
                  <a:srgbClr val="0451A5"/>
                </a:solidFill>
                <a:latin typeface="Consolas" panose="020B0609020204030204" pitchFamily="49" charset="0"/>
              </a:rPr>
              <a:t>Placeholder</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"Entrez </a:t>
            </a:r>
            <a:r>
              <a:rPr lang="en-US" dirty="0" err="1">
                <a:solidFill>
                  <a:srgbClr val="A31515"/>
                </a:solidFill>
                <a:latin typeface="Consolas" panose="020B0609020204030204" pitchFamily="49" charset="0"/>
              </a:rPr>
              <a:t>votre</a:t>
            </a:r>
            <a:r>
              <a:rPr lang="en-US" dirty="0">
                <a:solidFill>
                  <a:srgbClr val="A31515"/>
                </a:solidFill>
                <a:latin typeface="Consolas" panose="020B0609020204030204" pitchFamily="49" charset="0"/>
              </a:rPr>
              <a:t> mail" </a:t>
            </a:r>
            <a:r>
              <a:rPr lang="fr-FR" dirty="0" err="1">
                <a:solidFill>
                  <a:srgbClr val="0451A5"/>
                </a:solidFill>
                <a:latin typeface="Consolas" panose="020B0609020204030204" pitchFamily="49" charset="0"/>
              </a:rPr>
              <a:t>MaxLength</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"50"</a:t>
            </a:r>
            <a:r>
              <a:rPr lang="en-US" dirty="0">
                <a:solidFill>
                  <a:srgbClr val="0101FD"/>
                </a:solidFill>
                <a:latin typeface="Consolas" panose="020B0609020204030204" pitchFamily="49" charset="0"/>
              </a:rPr>
              <a:t> </a:t>
            </a:r>
            <a:r>
              <a:rPr lang="fr-FR" dirty="0">
                <a:solidFill>
                  <a:srgbClr val="0451A5"/>
                </a:solidFill>
                <a:latin typeface="Consolas" panose="020B0609020204030204" pitchFamily="49" charset="0"/>
              </a:rPr>
              <a:t>Keyboard</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"Email" </a:t>
            </a:r>
          </a:p>
          <a:p>
            <a:r>
              <a:rPr lang="fr-FR" dirty="0">
                <a:solidFill>
                  <a:srgbClr val="A31515"/>
                </a:solidFill>
                <a:latin typeface="Consolas" panose="020B0609020204030204" pitchFamily="49" charset="0"/>
              </a:rPr>
              <a:t>	</a:t>
            </a:r>
            <a:r>
              <a:rPr lang="fr-FR" dirty="0" err="1">
                <a:solidFill>
                  <a:srgbClr val="0451A5"/>
                </a:solidFill>
                <a:latin typeface="Consolas" panose="020B0609020204030204" pitchFamily="49" charset="0"/>
              </a:rPr>
              <a:t>ReturnType</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Send</a:t>
            </a:r>
            <a:r>
              <a:rPr lang="fr-FR" dirty="0">
                <a:solidFill>
                  <a:srgbClr val="A31515"/>
                </a:solidFill>
                <a:latin typeface="Consolas" panose="020B0609020204030204" pitchFamily="49" charset="0"/>
              </a:rPr>
              <a:t>"</a:t>
            </a:r>
            <a:r>
              <a:rPr lang="en-US" dirty="0">
                <a:solidFill>
                  <a:srgbClr val="0101FD"/>
                </a:solidFill>
                <a:latin typeface="Consolas" panose="020B0609020204030204" pitchFamily="49" charset="0"/>
              </a:rPr>
              <a:t>/&gt;</a:t>
            </a:r>
            <a:endParaRPr lang="fr-FR" dirty="0"/>
          </a:p>
        </p:txBody>
      </p:sp>
    </p:spTree>
    <p:extLst>
      <p:ext uri="{BB962C8B-B14F-4D97-AF65-F5344CB8AC3E}">
        <p14:creationId xmlns:p14="http://schemas.microsoft.com/office/powerpoint/2010/main" val="33244283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switch, </a:t>
            </a:r>
            <a:r>
              <a:rPr lang="fr-FR" sz="4400" spc="-1" dirty="0" err="1">
                <a:solidFill>
                  <a:srgbClr val="348899"/>
                </a:solidFill>
                <a:latin typeface="Segoe UI Light"/>
              </a:rPr>
              <a:t>slider</a:t>
            </a:r>
            <a:r>
              <a:rPr lang="fr-FR" sz="4400" spc="-1" dirty="0">
                <a:solidFill>
                  <a:srgbClr val="348899"/>
                </a:solidFill>
                <a:latin typeface="Segoe UI Light"/>
              </a:rPr>
              <a:t> et stepper</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977294"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spc="-1" dirty="0">
                <a:solidFill>
                  <a:srgbClr val="343642"/>
                </a:solidFill>
                <a:latin typeface="Segoe UI"/>
              </a:rPr>
              <a:t>D’autres composants classiques peuvent être facilement mis en place dans un formulaire</a:t>
            </a: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Les switch, </a:t>
            </a:r>
            <a:r>
              <a:rPr lang="fr-FR" sz="2400" dirty="0" err="1">
                <a:solidFill>
                  <a:srgbClr val="00899C"/>
                </a:solidFill>
                <a:latin typeface="Segoe UI Light" panose="020B0502040204020203" pitchFamily="34" charset="0"/>
                <a:cs typeface="Segoe UI Light" panose="020B0502040204020203" pitchFamily="34" charset="0"/>
              </a:rPr>
              <a:t>slider</a:t>
            </a:r>
            <a:r>
              <a:rPr lang="fr-FR" sz="2400" dirty="0">
                <a:solidFill>
                  <a:srgbClr val="00899C"/>
                </a:solidFill>
                <a:latin typeface="Segoe UI Light" panose="020B0502040204020203" pitchFamily="34" charset="0"/>
                <a:cs typeface="Segoe UI Light" panose="020B0502040204020203" pitchFamily="34" charset="0"/>
              </a:rPr>
              <a:t> et stepper sont mis en place rapidement mais offrent un vrai plus en terme d’ergonomie à l’utilisateur</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33696423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switch, </a:t>
            </a:r>
            <a:r>
              <a:rPr lang="fr-FR" sz="4400" spc="-1" dirty="0" err="1">
                <a:solidFill>
                  <a:srgbClr val="348899"/>
                </a:solidFill>
                <a:latin typeface="Segoe UI Light"/>
              </a:rPr>
              <a:t>slider</a:t>
            </a:r>
            <a:r>
              <a:rPr lang="fr-FR" sz="4400" spc="-1" dirty="0">
                <a:solidFill>
                  <a:srgbClr val="348899"/>
                </a:solidFill>
                <a:latin typeface="Segoe UI Light"/>
              </a:rPr>
              <a:t> et stepper</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switch est l’équivalent d’une case à cocher HTML. Il permet simplement d’indiquer si une option est activée ou non</a:t>
            </a:r>
            <a:endParaRPr lang="fr-FR" sz="2400" b="0" strike="noStrike" spc="-1" dirty="0">
              <a:latin typeface="Arial"/>
            </a:endParaRPr>
          </a:p>
        </p:txBody>
      </p:sp>
      <p:sp>
        <p:nvSpPr>
          <p:cNvPr id="2" name="Rectangle 1">
            <a:extLst>
              <a:ext uri="{FF2B5EF4-FFF2-40B4-BE49-F238E27FC236}">
                <a16:creationId xmlns:a16="http://schemas.microsoft.com/office/drawing/2014/main" id="{7F029F2B-F353-4CD2-BD01-6435ADF95F26}"/>
              </a:ext>
            </a:extLst>
          </p:cNvPr>
          <p:cNvSpPr/>
          <p:nvPr/>
        </p:nvSpPr>
        <p:spPr>
          <a:xfrm>
            <a:off x="5391781" y="3729526"/>
            <a:ext cx="1451038" cy="369332"/>
          </a:xfrm>
          <a:prstGeom prst="rect">
            <a:avLst/>
          </a:prstGeom>
        </p:spPr>
        <p:txBody>
          <a:bodyPr wrap="none">
            <a:spAutoFit/>
          </a:bodyPr>
          <a:lstStyle/>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Switch</a:t>
            </a:r>
            <a:r>
              <a:rPr lang="fr-FR" dirty="0">
                <a:solidFill>
                  <a:srgbClr val="FF0000"/>
                </a:solidFill>
                <a:latin typeface="Consolas" panose="020B0609020204030204" pitchFamily="49" charset="0"/>
              </a:rPr>
              <a:t> </a:t>
            </a:r>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39556167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switch, </a:t>
            </a:r>
            <a:r>
              <a:rPr lang="fr-FR" sz="4400" spc="-1" dirty="0" err="1">
                <a:solidFill>
                  <a:srgbClr val="348899"/>
                </a:solidFill>
                <a:latin typeface="Segoe UI Light"/>
              </a:rPr>
              <a:t>slider</a:t>
            </a:r>
            <a:r>
              <a:rPr lang="fr-FR" sz="4400" spc="-1" dirty="0">
                <a:solidFill>
                  <a:srgbClr val="348899"/>
                </a:solidFill>
                <a:latin typeface="Segoe UI Light"/>
              </a:rPr>
              <a:t> et steppers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2050" name="Picture 2" descr="https://docs.microsoft.com/en-us/dotnet/api/xamarin-media/xamarin.forms/_images/switch.triplescreenshot.png?view=xamarin-forms">
            <a:extLst>
              <a:ext uri="{FF2B5EF4-FFF2-40B4-BE49-F238E27FC236}">
                <a16:creationId xmlns:a16="http://schemas.microsoft.com/office/drawing/2014/main" id="{7A432305-8864-488C-A2DE-DC245C2EA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778" y="1786151"/>
            <a:ext cx="8006443" cy="400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156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switch, </a:t>
            </a:r>
            <a:r>
              <a:rPr lang="fr-FR" sz="4400" spc="-1" dirty="0" err="1">
                <a:solidFill>
                  <a:srgbClr val="348899"/>
                </a:solidFill>
                <a:latin typeface="Segoe UI Light"/>
              </a:rPr>
              <a:t>slider</a:t>
            </a:r>
            <a:r>
              <a:rPr lang="fr-FR" sz="4400" spc="-1" dirty="0">
                <a:solidFill>
                  <a:srgbClr val="348899"/>
                </a:solidFill>
                <a:latin typeface="Segoe UI Light"/>
              </a:rPr>
              <a:t> et stepper</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slider</a:t>
            </a:r>
            <a:r>
              <a:rPr lang="fr-FR" sz="2400" spc="-1" dirty="0">
                <a:solidFill>
                  <a:srgbClr val="343642"/>
                </a:solidFill>
                <a:latin typeface="Segoe UI"/>
              </a:rPr>
              <a:t> est un composant simple qui renvoie une valeur comprise entre un minimum et un maximum</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7F029F2B-F353-4CD2-BD01-6435ADF95F26}"/>
              </a:ext>
            </a:extLst>
          </p:cNvPr>
          <p:cNvSpPr/>
          <p:nvPr/>
        </p:nvSpPr>
        <p:spPr>
          <a:xfrm>
            <a:off x="3531890" y="3701534"/>
            <a:ext cx="6009979" cy="369332"/>
          </a:xfrm>
          <a:prstGeom prst="rect">
            <a:avLst/>
          </a:prstGeom>
        </p:spPr>
        <p:txBody>
          <a:bodyPr wrap="none">
            <a:spAutoFit/>
          </a:bodyPr>
          <a:lstStyle/>
          <a:p>
            <a:r>
              <a:rPr lang="nn-NO" dirty="0">
                <a:solidFill>
                  <a:srgbClr val="0101FD"/>
                </a:solidFill>
                <a:latin typeface="Consolas" panose="020B0609020204030204" pitchFamily="49" charset="0"/>
              </a:rPr>
              <a:t>&lt;Slider </a:t>
            </a:r>
            <a:r>
              <a:rPr lang="nn-NO" dirty="0">
                <a:solidFill>
                  <a:srgbClr val="0451A5"/>
                </a:solidFill>
                <a:latin typeface="Consolas" panose="020B0609020204030204" pitchFamily="49" charset="0"/>
              </a:rPr>
              <a:t>Maximum</a:t>
            </a:r>
            <a:r>
              <a:rPr lang="nn-NO" dirty="0">
                <a:solidFill>
                  <a:srgbClr val="0101FD"/>
                </a:solidFill>
                <a:latin typeface="Consolas" panose="020B0609020204030204" pitchFamily="49" charset="0"/>
              </a:rPr>
              <a:t>=</a:t>
            </a:r>
            <a:r>
              <a:rPr lang="nn-NO" dirty="0">
                <a:solidFill>
                  <a:srgbClr val="A31515"/>
                </a:solidFill>
                <a:latin typeface="Consolas" panose="020B0609020204030204" pitchFamily="49" charset="0"/>
              </a:rPr>
              <a:t>"20"</a:t>
            </a:r>
            <a:r>
              <a:rPr lang="nn-NO" dirty="0">
                <a:solidFill>
                  <a:srgbClr val="0101FD"/>
                </a:solidFill>
                <a:latin typeface="Consolas" panose="020B0609020204030204" pitchFamily="49" charset="0"/>
              </a:rPr>
              <a:t> </a:t>
            </a:r>
            <a:r>
              <a:rPr lang="nn-NO" dirty="0">
                <a:solidFill>
                  <a:srgbClr val="0451A5"/>
                </a:solidFill>
                <a:latin typeface="Consolas" panose="020B0609020204030204" pitchFamily="49" charset="0"/>
              </a:rPr>
              <a:t>Minimum</a:t>
            </a:r>
            <a:r>
              <a:rPr lang="nn-NO" dirty="0">
                <a:solidFill>
                  <a:srgbClr val="0101FD"/>
                </a:solidFill>
                <a:latin typeface="Consolas" panose="020B0609020204030204" pitchFamily="49" charset="0"/>
              </a:rPr>
              <a:t>=</a:t>
            </a:r>
            <a:r>
              <a:rPr lang="nn-NO" dirty="0">
                <a:solidFill>
                  <a:srgbClr val="A31515"/>
                </a:solidFill>
                <a:latin typeface="Consolas" panose="020B0609020204030204" pitchFamily="49" charset="0"/>
              </a:rPr>
              <a:t>"10"</a:t>
            </a:r>
            <a:r>
              <a:rPr lang="nn-NO" dirty="0">
                <a:solidFill>
                  <a:srgbClr val="0101FD"/>
                </a:solidFill>
                <a:latin typeface="Consolas" panose="020B0609020204030204" pitchFamily="49" charset="0"/>
              </a:rPr>
              <a:t> </a:t>
            </a:r>
            <a:r>
              <a:rPr lang="nn-NO" dirty="0">
                <a:solidFill>
                  <a:srgbClr val="0451A5"/>
                </a:solidFill>
                <a:latin typeface="Consolas" panose="020B0609020204030204" pitchFamily="49" charset="0"/>
              </a:rPr>
              <a:t>Value</a:t>
            </a:r>
            <a:r>
              <a:rPr lang="nn-NO" dirty="0">
                <a:solidFill>
                  <a:srgbClr val="0101FD"/>
                </a:solidFill>
                <a:latin typeface="Consolas" panose="020B0609020204030204" pitchFamily="49" charset="0"/>
              </a:rPr>
              <a:t>=</a:t>
            </a:r>
            <a:r>
              <a:rPr lang="nn-NO" dirty="0">
                <a:solidFill>
                  <a:srgbClr val="A31515"/>
                </a:solidFill>
                <a:latin typeface="Consolas" panose="020B0609020204030204" pitchFamily="49" charset="0"/>
              </a:rPr>
              <a:t>"5"</a:t>
            </a:r>
            <a:r>
              <a:rPr lang="nn-NO" dirty="0">
                <a:solidFill>
                  <a:srgbClr val="0101FD"/>
                </a:solidFill>
                <a:latin typeface="Consolas" panose="020B0609020204030204" pitchFamily="49" charset="0"/>
              </a:rPr>
              <a:t> /&gt;</a:t>
            </a:r>
            <a:endParaRPr lang="fr-FR" dirty="0"/>
          </a:p>
        </p:txBody>
      </p:sp>
    </p:spTree>
    <p:extLst>
      <p:ext uri="{BB962C8B-B14F-4D97-AF65-F5344CB8AC3E}">
        <p14:creationId xmlns:p14="http://schemas.microsoft.com/office/powerpoint/2010/main" val="20264252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switch, </a:t>
            </a:r>
            <a:r>
              <a:rPr lang="fr-FR" sz="4400" spc="-1" dirty="0" err="1">
                <a:solidFill>
                  <a:srgbClr val="348899"/>
                </a:solidFill>
                <a:latin typeface="Segoe UI Light"/>
              </a:rPr>
              <a:t>slider</a:t>
            </a:r>
            <a:r>
              <a:rPr lang="fr-FR" sz="4400" spc="-1" dirty="0">
                <a:solidFill>
                  <a:srgbClr val="348899"/>
                </a:solidFill>
                <a:latin typeface="Segoe UI Light"/>
              </a:rPr>
              <a:t> et stepper</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1026" name="Picture 2" descr="RGB Color Sliders">
            <a:extLst>
              <a:ext uri="{FF2B5EF4-FFF2-40B4-BE49-F238E27FC236}">
                <a16:creationId xmlns:a16="http://schemas.microsoft.com/office/drawing/2014/main" id="{6514B0C4-CE66-42B8-A792-4EE02B47B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006" y="1846800"/>
            <a:ext cx="6454588" cy="387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99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switch, </a:t>
            </a:r>
            <a:r>
              <a:rPr lang="fr-FR" sz="4400" spc="-1" dirty="0" err="1">
                <a:solidFill>
                  <a:srgbClr val="348899"/>
                </a:solidFill>
                <a:latin typeface="Segoe UI Light"/>
              </a:rPr>
              <a:t>slider</a:t>
            </a:r>
            <a:r>
              <a:rPr lang="fr-FR" sz="4400" spc="-1" dirty="0">
                <a:solidFill>
                  <a:srgbClr val="348899"/>
                </a:solidFill>
                <a:latin typeface="Segoe UI Light"/>
              </a:rPr>
              <a:t> et stepper</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360" y="203429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stepper est une déclinaison du </a:t>
            </a:r>
            <a:r>
              <a:rPr lang="fr-FR" sz="2400" spc="-1" dirty="0" err="1">
                <a:solidFill>
                  <a:srgbClr val="343642"/>
                </a:solidFill>
                <a:latin typeface="Segoe UI"/>
              </a:rPr>
              <a:t>slider</a:t>
            </a:r>
            <a:r>
              <a:rPr lang="fr-FR" sz="2400" spc="-1" dirty="0">
                <a:solidFill>
                  <a:srgbClr val="343642"/>
                </a:solidFill>
                <a:latin typeface="Segoe UI"/>
              </a:rPr>
              <a:t> qui fait appel à deux boutons, l’un permettant d’augmenter une valeur numérique et l’autre de la diminuer. </a:t>
            </a:r>
          </a:p>
          <a:p>
            <a:pPr>
              <a:lnSpc>
                <a:spcPct val="115000"/>
              </a:lnSpc>
              <a:spcBef>
                <a:spcPts val="499"/>
              </a:spcBef>
              <a:spcAft>
                <a:spcPts val="1001"/>
              </a:spcAft>
            </a:pPr>
            <a:r>
              <a:rPr lang="fr-FR" sz="2400" spc="-1" dirty="0">
                <a:solidFill>
                  <a:srgbClr val="343642"/>
                </a:solidFill>
                <a:latin typeface="Segoe UI"/>
              </a:rPr>
              <a:t>Il prend également en compte un minimum, un maximum, un pas et une valeur.</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7F029F2B-F353-4CD2-BD01-6435ADF95F26}"/>
              </a:ext>
            </a:extLst>
          </p:cNvPr>
          <p:cNvSpPr/>
          <p:nvPr/>
        </p:nvSpPr>
        <p:spPr>
          <a:xfrm>
            <a:off x="4465585" y="4007046"/>
            <a:ext cx="3260829" cy="1200329"/>
          </a:xfrm>
          <a:prstGeom prst="rect">
            <a:avLst/>
          </a:prstGeom>
        </p:spPr>
        <p:txBody>
          <a:bodyPr wrap="none">
            <a:spAutoFit/>
          </a:bodyPr>
          <a:lstStyle/>
          <a:p>
            <a:r>
              <a:rPr lang="fr-FR" dirty="0">
                <a:solidFill>
                  <a:srgbClr val="0000FF"/>
                </a:solidFill>
                <a:latin typeface="Consolas" panose="020B0609020204030204" pitchFamily="49" charset="0"/>
              </a:rPr>
              <a:t>&lt;</a:t>
            </a:r>
            <a:r>
              <a:rPr lang="fr-FR" dirty="0">
                <a:solidFill>
                  <a:srgbClr val="A31515"/>
                </a:solidFill>
                <a:latin typeface="Consolas" panose="020B0609020204030204" pitchFamily="49" charset="0"/>
              </a:rPr>
              <a:t>Stepper</a:t>
            </a:r>
            <a:r>
              <a:rPr lang="fr-FR" dirty="0">
                <a:solidFill>
                  <a:srgbClr val="FF0000"/>
                </a:solidFill>
                <a:latin typeface="Consolas" panose="020B0609020204030204" pitchFamily="49" charset="0"/>
              </a:rPr>
              <a:t> Minimum</a:t>
            </a:r>
            <a:r>
              <a:rPr lang="fr-FR" dirty="0">
                <a:solidFill>
                  <a:srgbClr val="0000FF"/>
                </a:solidFill>
                <a:latin typeface="Consolas" panose="020B0609020204030204" pitchFamily="49" charset="0"/>
              </a:rPr>
              <a:t>="0"</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FF0000"/>
                </a:solidFill>
                <a:latin typeface="Consolas" panose="020B0609020204030204" pitchFamily="49" charset="0"/>
              </a:rPr>
              <a:t>Maximum</a:t>
            </a:r>
            <a:r>
              <a:rPr lang="fr-FR" dirty="0">
                <a:solidFill>
                  <a:srgbClr val="0000FF"/>
                </a:solidFill>
                <a:latin typeface="Consolas" panose="020B0609020204030204" pitchFamily="49" charset="0"/>
              </a:rPr>
              <a:t>="10"</a:t>
            </a:r>
            <a:endParaRPr lang="fr-FR" dirty="0">
              <a:solidFill>
                <a:srgbClr val="000000"/>
              </a:solidFill>
              <a:latin typeface="Consolas" panose="020B0609020204030204" pitchFamily="49" charset="0"/>
            </a:endParaRPr>
          </a:p>
          <a:p>
            <a:r>
              <a:rPr lang="fr-FR" dirty="0">
                <a:solidFill>
                  <a:srgbClr val="FF0000"/>
                </a:solidFill>
                <a:latin typeface="Consolas" panose="020B0609020204030204" pitchFamily="49" charset="0"/>
              </a:rPr>
              <a:t>	  </a:t>
            </a:r>
            <a:r>
              <a:rPr lang="fr-FR" dirty="0" err="1">
                <a:solidFill>
                  <a:srgbClr val="FF0000"/>
                </a:solidFill>
                <a:latin typeface="Consolas" panose="020B0609020204030204" pitchFamily="49" charset="0"/>
              </a:rPr>
              <a:t>Increment</a:t>
            </a:r>
            <a:r>
              <a:rPr lang="fr-FR" dirty="0">
                <a:solidFill>
                  <a:srgbClr val="0000FF"/>
                </a:solidFill>
                <a:latin typeface="Consolas" panose="020B0609020204030204" pitchFamily="49" charset="0"/>
              </a:rPr>
              <a:t>="0.1"</a:t>
            </a:r>
          </a:p>
          <a:p>
            <a:r>
              <a:rPr lang="fr-FR" dirty="0">
                <a:solidFill>
                  <a:srgbClr val="0000FF"/>
                </a:solidFill>
                <a:latin typeface="Consolas" panose="020B0609020204030204" pitchFamily="49" charset="0"/>
              </a:rPr>
              <a:t>/&gt;</a:t>
            </a:r>
            <a:endParaRPr lang="fr-FR" dirty="0"/>
          </a:p>
        </p:txBody>
      </p:sp>
    </p:spTree>
    <p:extLst>
      <p:ext uri="{BB962C8B-B14F-4D97-AF65-F5344CB8AC3E}">
        <p14:creationId xmlns:p14="http://schemas.microsoft.com/office/powerpoint/2010/main" val="7836548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switch, </a:t>
            </a:r>
            <a:r>
              <a:rPr lang="fr-FR" sz="4400" spc="-1" dirty="0" err="1">
                <a:solidFill>
                  <a:srgbClr val="348899"/>
                </a:solidFill>
                <a:latin typeface="Segoe UI Light"/>
              </a:rPr>
              <a:t>slider</a:t>
            </a:r>
            <a:r>
              <a:rPr lang="fr-FR" sz="4400" spc="-1" dirty="0">
                <a:solidFill>
                  <a:srgbClr val="348899"/>
                </a:solidFill>
                <a:latin typeface="Segoe UI Light"/>
              </a:rPr>
              <a:t> et stepper</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3" name="Image 2">
            <a:extLst>
              <a:ext uri="{FF2B5EF4-FFF2-40B4-BE49-F238E27FC236}">
                <a16:creationId xmlns:a16="http://schemas.microsoft.com/office/drawing/2014/main" id="{3CE78000-62BB-4966-B1FA-187DEB97CF8E}"/>
              </a:ext>
            </a:extLst>
          </p:cNvPr>
          <p:cNvPicPr>
            <a:picLocks noChangeAspect="1"/>
          </p:cNvPicPr>
          <p:nvPr/>
        </p:nvPicPr>
        <p:blipFill>
          <a:blip r:embed="rId2"/>
          <a:stretch>
            <a:fillRect/>
          </a:stretch>
        </p:blipFill>
        <p:spPr>
          <a:xfrm>
            <a:off x="3576734" y="1846800"/>
            <a:ext cx="5521713" cy="3313028"/>
          </a:xfrm>
          <a:prstGeom prst="rect">
            <a:avLst/>
          </a:prstGeom>
        </p:spPr>
      </p:pic>
    </p:spTree>
    <p:extLst>
      <p:ext uri="{BB962C8B-B14F-4D97-AF65-F5344CB8AC3E}">
        <p14:creationId xmlns:p14="http://schemas.microsoft.com/office/powerpoint/2010/main" val="33473287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339480" y="1099080"/>
            <a:ext cx="3672360" cy="2433960"/>
          </a:xfrm>
          <a:prstGeom prst="rect">
            <a:avLst/>
          </a:prstGeom>
          <a:noFill/>
          <a:ln>
            <a:noFill/>
          </a:ln>
        </p:spPr>
        <p:txBody>
          <a:bodyPr lIns="0" tIns="0" rIns="0" bIns="0"/>
          <a:lstStyle/>
          <a:p>
            <a:pPr>
              <a:lnSpc>
                <a:spcPct val="100000"/>
              </a:lnSpc>
            </a:pPr>
            <a:r>
              <a:rPr lang="fr-FR" sz="4400" b="0" strike="noStrike" spc="-1">
                <a:solidFill>
                  <a:srgbClr val="FFFFFF"/>
                </a:solidFill>
                <a:latin typeface="Segoe UI Light"/>
              </a:rPr>
              <a:t>Objectifs</a:t>
            </a:r>
            <a:endParaRPr lang="fr-FR" sz="4400" b="0" strike="noStrike" spc="-1">
              <a:solidFill>
                <a:srgbClr val="000000"/>
              </a:solidFill>
              <a:latin typeface="Calibri"/>
            </a:endParaRPr>
          </a:p>
        </p:txBody>
      </p:sp>
      <p:sp>
        <p:nvSpPr>
          <p:cNvPr id="262" name="TextShape 2"/>
          <p:cNvSpPr txBox="1"/>
          <p:nvPr/>
        </p:nvSpPr>
        <p:spPr>
          <a:xfrm>
            <a:off x="4645440" y="1099080"/>
            <a:ext cx="7252200" cy="3728880"/>
          </a:xfrm>
          <a:prstGeom prst="rect">
            <a:avLst/>
          </a:prstGeom>
          <a:noFill/>
          <a:ln>
            <a:noFill/>
          </a:ln>
        </p:spPr>
        <p:txBody>
          <a:bodyPr/>
          <a:lstStyle/>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Savoir manipuler des </a:t>
            </a:r>
            <a:r>
              <a:rPr lang="fr-FR" sz="2400" spc="-1" dirty="0">
                <a:solidFill>
                  <a:srgbClr val="D9D9D9"/>
                </a:solidFill>
                <a:latin typeface="Segoe UI"/>
              </a:rPr>
              <a:t>composants de base comme les boutons, les champs de saisie, etc.</a:t>
            </a:r>
          </a:p>
          <a:p>
            <a:pPr marL="343080" indent="-342720">
              <a:lnSpc>
                <a:spcPct val="100000"/>
              </a:lnSpc>
              <a:spcBef>
                <a:spcPts val="1001"/>
              </a:spcBef>
              <a:buClr>
                <a:srgbClr val="D9D9D9"/>
              </a:buClr>
              <a:buFont typeface="Arial"/>
              <a:buChar char="•"/>
            </a:pPr>
            <a:r>
              <a:rPr lang="fr-FR" sz="2400" b="0" strike="noStrike" spc="-1" dirty="0">
                <a:solidFill>
                  <a:srgbClr val="D9D9D9"/>
                </a:solidFill>
                <a:latin typeface="Segoe UI"/>
              </a:rPr>
              <a:t>Savoir intégrer des images dans un projet </a:t>
            </a:r>
            <a:r>
              <a:rPr lang="fr-FR" sz="2400" b="0" strike="noStrike" spc="-1" dirty="0" err="1">
                <a:solidFill>
                  <a:srgbClr val="D9D9D9"/>
                </a:solidFill>
                <a:latin typeface="Segoe UI"/>
              </a:rPr>
              <a:t>Xamarin.Forms</a:t>
            </a:r>
            <a:r>
              <a:rPr lang="fr-FR" sz="2400" b="0" strike="noStrike" spc="-1" dirty="0">
                <a:solidFill>
                  <a:srgbClr val="D9D9D9"/>
                </a:solidFill>
                <a:latin typeface="Segoe UI"/>
              </a:rPr>
              <a:t> et les afficher dans une vue</a:t>
            </a:r>
          </a:p>
        </p:txBody>
      </p:sp>
      <p:sp>
        <p:nvSpPr>
          <p:cNvPr id="263" name="TextShape 3"/>
          <p:cNvSpPr txBox="1"/>
          <p:nvPr/>
        </p:nvSpPr>
        <p:spPr>
          <a:xfrm>
            <a:off x="339480" y="192960"/>
            <a:ext cx="5551920" cy="44316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b="0" strike="noStrike" spc="-1" dirty="0">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DatePicker</a:t>
            </a:r>
            <a:r>
              <a:rPr lang="fr-FR" sz="4400" spc="-1" dirty="0">
                <a:solidFill>
                  <a:srgbClr val="348899"/>
                </a:solidFill>
                <a:latin typeface="Segoe UI Light"/>
              </a:rPr>
              <a:t> et </a:t>
            </a:r>
            <a:r>
              <a:rPr lang="fr-FR" sz="4400" spc="-1" dirty="0" err="1">
                <a:solidFill>
                  <a:srgbClr val="348899"/>
                </a:solidFill>
                <a:latin typeface="Segoe UI Light"/>
              </a:rPr>
              <a:t>TimePicker</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017635"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Ces deux composants permettent de rendre plus aisée la saisie des dates ou des heures. Ils sont présents en natif sur toutes les plateformes</a:t>
            </a: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Ils sont entièrement paramétrables et servent à de nombreux usages : date de naissance, rendez-vous, alarme, etc.</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2846866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DatePicker</a:t>
            </a:r>
            <a:r>
              <a:rPr lang="fr-FR" sz="4400" spc="-1" dirty="0">
                <a:solidFill>
                  <a:srgbClr val="348899"/>
                </a:solidFill>
                <a:latin typeface="Segoe UI Light"/>
              </a:rPr>
              <a:t> et </a:t>
            </a:r>
            <a:r>
              <a:rPr lang="fr-FR" sz="4400" spc="-1" dirty="0" err="1">
                <a:solidFill>
                  <a:srgbClr val="348899"/>
                </a:solidFill>
                <a:latin typeface="Segoe UI Light"/>
              </a:rPr>
              <a:t>TimePicker</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05579" y="186084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DatePicker</a:t>
            </a:r>
            <a:r>
              <a:rPr lang="fr-FR" sz="2400" spc="-1" dirty="0">
                <a:solidFill>
                  <a:srgbClr val="343642"/>
                </a:solidFill>
                <a:latin typeface="Segoe UI"/>
              </a:rPr>
              <a:t> est un champ de saisie qui peut recevoir un certain nombre d’attributs hérités du Label (tous les attributs de police et de texte) ainsi qu’une date courante, une date minimum et maximum.</a:t>
            </a:r>
          </a:p>
          <a:p>
            <a:pPr>
              <a:lnSpc>
                <a:spcPct val="115000"/>
              </a:lnSpc>
              <a:spcBef>
                <a:spcPts val="499"/>
              </a:spcBef>
              <a:spcAft>
                <a:spcPts val="1001"/>
              </a:spcAft>
            </a:pPr>
            <a:r>
              <a:rPr lang="fr-FR" sz="2400" spc="-1" dirty="0">
                <a:solidFill>
                  <a:srgbClr val="343642"/>
                </a:solidFill>
                <a:latin typeface="Segoe UI"/>
                <a:cs typeface="Segoe UI Light" panose="020B0502040204020203" pitchFamily="34" charset="0"/>
              </a:rPr>
              <a:t>Lorsque l’utilisateur clique sur le champ, une fenêtre s’ouvre en surimpression et affiche le sélecteur de date.</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7F029F2B-F353-4CD2-BD01-6435ADF95F26}"/>
              </a:ext>
            </a:extLst>
          </p:cNvPr>
          <p:cNvSpPr/>
          <p:nvPr/>
        </p:nvSpPr>
        <p:spPr>
          <a:xfrm>
            <a:off x="1105579" y="4566676"/>
            <a:ext cx="10568919" cy="369332"/>
          </a:xfrm>
          <a:prstGeom prst="rect">
            <a:avLst/>
          </a:prstGeom>
        </p:spPr>
        <p:txBody>
          <a:bodyPr wrap="none">
            <a:spAutoFit/>
          </a:bodyPr>
          <a:lstStyle/>
          <a:p>
            <a:r>
              <a:rPr lang="fr-FR" dirty="0">
                <a:solidFill>
                  <a:srgbClr val="0101FD"/>
                </a:solidFill>
                <a:latin typeface="Consolas" panose="020B0609020204030204" pitchFamily="49" charset="0"/>
              </a:rPr>
              <a:t>&lt;</a:t>
            </a:r>
            <a:r>
              <a:rPr lang="fr-FR" dirty="0" err="1">
                <a:solidFill>
                  <a:srgbClr val="0101FD"/>
                </a:solidFill>
                <a:latin typeface="Consolas" panose="020B0609020204030204" pitchFamily="49" charset="0"/>
              </a:rPr>
              <a:t>DatePicker</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MinimumDate</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"01/01/2018"</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MaximumDate</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"12/31/2018"</a:t>
            </a:r>
            <a:r>
              <a:rPr lang="fr-FR" dirty="0">
                <a:solidFill>
                  <a:srgbClr val="0101FD"/>
                </a:solidFill>
                <a:latin typeface="Consolas" panose="020B0609020204030204" pitchFamily="49" charset="0"/>
              </a:rPr>
              <a:t> </a:t>
            </a:r>
            <a:r>
              <a:rPr lang="fr-FR" dirty="0">
                <a:solidFill>
                  <a:srgbClr val="0451A5"/>
                </a:solidFill>
                <a:latin typeface="Consolas" panose="020B0609020204030204" pitchFamily="49" charset="0"/>
              </a:rPr>
              <a:t>Date</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"06/21/2018"</a:t>
            </a:r>
            <a:r>
              <a:rPr lang="fr-FR" dirty="0">
                <a:solidFill>
                  <a:srgbClr val="0101FD"/>
                </a:solidFill>
                <a:latin typeface="Consolas" panose="020B0609020204030204" pitchFamily="49" charset="0"/>
              </a:rPr>
              <a:t> /&gt;</a:t>
            </a:r>
            <a:endParaRPr lang="fr-FR" dirty="0"/>
          </a:p>
        </p:txBody>
      </p:sp>
    </p:spTree>
    <p:extLst>
      <p:ext uri="{BB962C8B-B14F-4D97-AF65-F5344CB8AC3E}">
        <p14:creationId xmlns:p14="http://schemas.microsoft.com/office/powerpoint/2010/main" val="11983223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DatePicker</a:t>
            </a:r>
            <a:r>
              <a:rPr lang="fr-FR" sz="4400" spc="-1" dirty="0">
                <a:solidFill>
                  <a:srgbClr val="348899"/>
                </a:solidFill>
                <a:latin typeface="Segoe UI Light"/>
              </a:rPr>
              <a:t> et </a:t>
            </a:r>
            <a:r>
              <a:rPr lang="fr-FR" sz="4400" spc="-1" dirty="0" err="1">
                <a:solidFill>
                  <a:srgbClr val="348899"/>
                </a:solidFill>
                <a:latin typeface="Segoe UI Light"/>
              </a:rPr>
              <a:t>TimePicker</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4" name="Image 3">
            <a:extLst>
              <a:ext uri="{FF2B5EF4-FFF2-40B4-BE49-F238E27FC236}">
                <a16:creationId xmlns:a16="http://schemas.microsoft.com/office/drawing/2014/main" id="{1C351155-F522-41C2-B465-0C3CA44A15EB}"/>
              </a:ext>
            </a:extLst>
          </p:cNvPr>
          <p:cNvPicPr>
            <a:picLocks noChangeAspect="1"/>
          </p:cNvPicPr>
          <p:nvPr/>
        </p:nvPicPr>
        <p:blipFill>
          <a:blip r:embed="rId2"/>
          <a:stretch>
            <a:fillRect/>
          </a:stretch>
        </p:blipFill>
        <p:spPr>
          <a:xfrm>
            <a:off x="3213618" y="2052734"/>
            <a:ext cx="5764763" cy="3458858"/>
          </a:xfrm>
          <a:prstGeom prst="rect">
            <a:avLst/>
          </a:prstGeom>
        </p:spPr>
      </p:pic>
    </p:spTree>
    <p:extLst>
      <p:ext uri="{BB962C8B-B14F-4D97-AF65-F5344CB8AC3E}">
        <p14:creationId xmlns:p14="http://schemas.microsoft.com/office/powerpoint/2010/main" val="33370317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DatePicker</a:t>
            </a:r>
            <a:r>
              <a:rPr lang="fr-FR" sz="4400" spc="-1" dirty="0">
                <a:solidFill>
                  <a:srgbClr val="348899"/>
                </a:solidFill>
                <a:latin typeface="Segoe UI Light"/>
              </a:rPr>
              <a:t> et </a:t>
            </a:r>
            <a:r>
              <a:rPr lang="fr-FR" sz="4400" spc="-1" dirty="0" err="1">
                <a:solidFill>
                  <a:srgbClr val="348899"/>
                </a:solidFill>
                <a:latin typeface="Segoe UI Light"/>
              </a:rPr>
              <a:t>TimePicker</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 </a:t>
            </a:r>
            <a:r>
              <a:rPr lang="fr-FR" sz="2400" spc="-1" dirty="0" err="1">
                <a:solidFill>
                  <a:srgbClr val="343642"/>
                </a:solidFill>
                <a:latin typeface="Segoe UI"/>
              </a:rPr>
              <a:t>TimePicker</a:t>
            </a:r>
            <a:r>
              <a:rPr lang="fr-FR" sz="2400" spc="-1" dirty="0">
                <a:solidFill>
                  <a:srgbClr val="343642"/>
                </a:solidFill>
                <a:latin typeface="Segoe UI"/>
              </a:rPr>
              <a:t> est en tout point similaire au </a:t>
            </a:r>
            <a:r>
              <a:rPr lang="fr-FR" sz="2400" spc="-1" dirty="0" err="1">
                <a:solidFill>
                  <a:srgbClr val="343642"/>
                </a:solidFill>
                <a:latin typeface="Segoe UI"/>
              </a:rPr>
              <a:t>DatePicker</a:t>
            </a:r>
            <a:r>
              <a:rPr lang="fr-FR" sz="2400" spc="-1" dirty="0">
                <a:solidFill>
                  <a:srgbClr val="343642"/>
                </a:solidFill>
                <a:latin typeface="Segoe UI"/>
              </a:rPr>
              <a:t>. </a:t>
            </a:r>
          </a:p>
          <a:p>
            <a:pPr>
              <a:lnSpc>
                <a:spcPct val="115000"/>
              </a:lnSpc>
              <a:spcBef>
                <a:spcPts val="499"/>
              </a:spcBef>
              <a:spcAft>
                <a:spcPts val="1001"/>
              </a:spcAft>
            </a:pPr>
            <a:r>
              <a:rPr lang="fr-FR" sz="2400" spc="-1" dirty="0">
                <a:solidFill>
                  <a:srgbClr val="343642"/>
                </a:solidFill>
                <a:latin typeface="Segoe UI"/>
              </a:rPr>
              <a:t>Néanmoins, il prend seulement en paramètre un attribut Time.</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7F029F2B-F353-4CD2-BD01-6435ADF95F26}"/>
              </a:ext>
            </a:extLst>
          </p:cNvPr>
          <p:cNvSpPr/>
          <p:nvPr/>
        </p:nvSpPr>
        <p:spPr>
          <a:xfrm>
            <a:off x="4294064" y="3869074"/>
            <a:ext cx="3603872" cy="369332"/>
          </a:xfrm>
          <a:prstGeom prst="rect">
            <a:avLst/>
          </a:prstGeom>
        </p:spPr>
        <p:txBody>
          <a:bodyPr wrap="none">
            <a:spAutoFit/>
          </a:bodyPr>
          <a:lstStyle/>
          <a:p>
            <a:r>
              <a:rPr lang="fr-FR" dirty="0">
                <a:solidFill>
                  <a:srgbClr val="0101FD"/>
                </a:solidFill>
                <a:latin typeface="Consolas" panose="020B0609020204030204" pitchFamily="49" charset="0"/>
              </a:rPr>
              <a:t>&lt;</a:t>
            </a:r>
            <a:r>
              <a:rPr lang="fr-FR" dirty="0" err="1">
                <a:solidFill>
                  <a:srgbClr val="0101FD"/>
                </a:solidFill>
                <a:latin typeface="Consolas" panose="020B0609020204030204" pitchFamily="49" charset="0"/>
              </a:rPr>
              <a:t>TimePicker</a:t>
            </a:r>
            <a:r>
              <a:rPr lang="fr-FR" dirty="0">
                <a:solidFill>
                  <a:srgbClr val="0101FD"/>
                </a:solidFill>
                <a:latin typeface="Consolas" panose="020B0609020204030204" pitchFamily="49" charset="0"/>
              </a:rPr>
              <a:t> </a:t>
            </a:r>
            <a:r>
              <a:rPr lang="fr-FR" dirty="0">
                <a:solidFill>
                  <a:srgbClr val="0451A5"/>
                </a:solidFill>
                <a:latin typeface="Consolas" panose="020B0609020204030204" pitchFamily="49" charset="0"/>
              </a:rPr>
              <a:t>Time</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"10:30"</a:t>
            </a:r>
            <a:r>
              <a:rPr lang="fr-FR" dirty="0">
                <a:solidFill>
                  <a:srgbClr val="0101FD"/>
                </a:solidFill>
                <a:latin typeface="Consolas" panose="020B0609020204030204" pitchFamily="49" charset="0"/>
              </a:rPr>
              <a:t> /&gt;</a:t>
            </a:r>
            <a:endParaRPr lang="fr-FR" dirty="0"/>
          </a:p>
        </p:txBody>
      </p:sp>
    </p:spTree>
    <p:extLst>
      <p:ext uri="{BB962C8B-B14F-4D97-AF65-F5344CB8AC3E}">
        <p14:creationId xmlns:p14="http://schemas.microsoft.com/office/powerpoint/2010/main" val="32467534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a:t>
            </a:r>
            <a:r>
              <a:rPr lang="fr-FR" sz="4400" spc="-1" dirty="0" err="1">
                <a:solidFill>
                  <a:srgbClr val="348899"/>
                </a:solidFill>
                <a:latin typeface="Segoe UI Light"/>
              </a:rPr>
              <a:t>DatePicker</a:t>
            </a:r>
            <a:r>
              <a:rPr lang="fr-FR" sz="4400" spc="-1" dirty="0">
                <a:solidFill>
                  <a:srgbClr val="348899"/>
                </a:solidFill>
                <a:latin typeface="Segoe UI Light"/>
              </a:rPr>
              <a:t> et </a:t>
            </a:r>
            <a:r>
              <a:rPr lang="fr-FR" sz="4400" spc="-1" dirty="0" err="1">
                <a:solidFill>
                  <a:srgbClr val="348899"/>
                </a:solidFill>
                <a:latin typeface="Segoe UI Light"/>
              </a:rPr>
              <a:t>TimePicker</a:t>
            </a:r>
            <a:endParaRPr lang="fr-FR" sz="4400" spc="-1" dirty="0">
              <a:solidFill>
                <a:srgbClr val="348899"/>
              </a:solidFill>
              <a:latin typeface="Segoe UI Light"/>
            </a:endParaRP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4" name="Image 3">
            <a:extLst>
              <a:ext uri="{FF2B5EF4-FFF2-40B4-BE49-F238E27FC236}">
                <a16:creationId xmlns:a16="http://schemas.microsoft.com/office/drawing/2014/main" id="{4F0A6316-5220-455B-800D-E0517758840C}"/>
              </a:ext>
            </a:extLst>
          </p:cNvPr>
          <p:cNvPicPr>
            <a:picLocks noChangeAspect="1"/>
          </p:cNvPicPr>
          <p:nvPr/>
        </p:nvPicPr>
        <p:blipFill>
          <a:blip r:embed="rId2"/>
          <a:stretch>
            <a:fillRect/>
          </a:stretch>
        </p:blipFill>
        <p:spPr>
          <a:xfrm>
            <a:off x="3257939" y="1987419"/>
            <a:ext cx="5676122" cy="3405673"/>
          </a:xfrm>
          <a:prstGeom prst="rect">
            <a:avLst/>
          </a:prstGeom>
        </p:spPr>
      </p:pic>
    </p:spTree>
    <p:extLst>
      <p:ext uri="{BB962C8B-B14F-4D97-AF65-F5344CB8AC3E}">
        <p14:creationId xmlns:p14="http://schemas.microsoft.com/office/powerpoint/2010/main" val="15710392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6600" y="62244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images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977294" y="183276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L’utilisation d’images rend une application plus vivante, moins austère et aère l’interface. Leur intégration est donc indispensable dans une application moderne.</a:t>
            </a: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Néanmoins, l’intégration d’images a des contraintes : téléchargement depuis Internet, dimensions et formats hétérogènes, difficultés à les intégrer dans une interface responsive, etc.</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4656365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images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057977" y="1666927"/>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err="1">
                <a:solidFill>
                  <a:srgbClr val="343642"/>
                </a:solidFill>
                <a:latin typeface="Segoe UI"/>
              </a:rPr>
              <a:t>Xamarin.Forms</a:t>
            </a:r>
            <a:r>
              <a:rPr lang="fr-FR" sz="2400" b="0" strike="noStrike" spc="-1" dirty="0">
                <a:solidFill>
                  <a:srgbClr val="343642"/>
                </a:solidFill>
                <a:latin typeface="Segoe UI"/>
              </a:rPr>
              <a:t> met à disposition du développeur </a:t>
            </a:r>
            <a:r>
              <a:rPr lang="fr-FR" sz="2400" spc="-1" dirty="0">
                <a:solidFill>
                  <a:srgbClr val="343642"/>
                </a:solidFill>
                <a:latin typeface="Segoe UI"/>
              </a:rPr>
              <a:t>une balise </a:t>
            </a:r>
            <a:r>
              <a:rPr lang="fr-FR" sz="2400" b="1" spc="-1" dirty="0">
                <a:solidFill>
                  <a:srgbClr val="343642"/>
                </a:solidFill>
                <a:latin typeface="Segoe UI"/>
              </a:rPr>
              <a:t>Image</a:t>
            </a:r>
            <a:r>
              <a:rPr lang="fr-FR" sz="2400" spc="-1" dirty="0">
                <a:solidFill>
                  <a:srgbClr val="343642"/>
                </a:solidFill>
                <a:latin typeface="Segoe UI"/>
              </a:rPr>
              <a:t> qui permet d’intégrer une zone dans laquelle sera affichée une image. </a:t>
            </a:r>
          </a:p>
          <a:p>
            <a:pPr>
              <a:lnSpc>
                <a:spcPct val="115000"/>
              </a:lnSpc>
              <a:spcBef>
                <a:spcPts val="499"/>
              </a:spcBef>
              <a:spcAft>
                <a:spcPts val="1001"/>
              </a:spcAft>
            </a:pPr>
            <a:r>
              <a:rPr lang="fr-FR" sz="2400" spc="-1" dirty="0">
                <a:solidFill>
                  <a:srgbClr val="343642"/>
                </a:solidFill>
                <a:latin typeface="Segoe UI"/>
              </a:rPr>
              <a:t>Ce composant répond aux mêmes contraintes que les autres en matière de positionnement et de taille.</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62C4B617-419A-4D42-B4E9-D09383988B68}"/>
              </a:ext>
            </a:extLst>
          </p:cNvPr>
          <p:cNvSpPr/>
          <p:nvPr/>
        </p:nvSpPr>
        <p:spPr>
          <a:xfrm>
            <a:off x="2820720" y="3745898"/>
            <a:ext cx="6009979" cy="369332"/>
          </a:xfrm>
          <a:prstGeom prst="rect">
            <a:avLst/>
          </a:prstGeom>
        </p:spPr>
        <p:txBody>
          <a:bodyPr wrap="none">
            <a:spAutoFit/>
          </a:bodyPr>
          <a:lstStyle/>
          <a:p>
            <a:r>
              <a:rPr lang="fr-FR" dirty="0">
                <a:solidFill>
                  <a:srgbClr val="0101FD"/>
                </a:solidFill>
                <a:latin typeface="Consolas" panose="020B0609020204030204" pitchFamily="49" charset="0"/>
              </a:rPr>
              <a:t>&lt;Image </a:t>
            </a:r>
            <a:r>
              <a:rPr lang="fr-FR" dirty="0">
                <a:solidFill>
                  <a:srgbClr val="0451A5"/>
                </a:solidFill>
                <a:latin typeface="Consolas" panose="020B0609020204030204" pitchFamily="49" charset="0"/>
              </a:rPr>
              <a:t>Source</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"logo.jpg"</a:t>
            </a:r>
            <a:r>
              <a:rPr lang="fr-FR" dirty="0">
                <a:solidFill>
                  <a:srgbClr val="0101FD"/>
                </a:solidFill>
                <a:latin typeface="Consolas" panose="020B0609020204030204" pitchFamily="49" charset="0"/>
              </a:rPr>
              <a:t> </a:t>
            </a:r>
            <a:r>
              <a:rPr lang="fr-FR" dirty="0">
                <a:solidFill>
                  <a:srgbClr val="0451A5"/>
                </a:solidFill>
                <a:latin typeface="Consolas" panose="020B0609020204030204" pitchFamily="49" charset="0"/>
              </a:rPr>
              <a:t>Aspect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AspectFit</a:t>
            </a:r>
            <a:r>
              <a:rPr lang="fr-FR" dirty="0">
                <a:solidFill>
                  <a:srgbClr val="A31515"/>
                </a:solidFill>
                <a:latin typeface="Consolas" panose="020B0609020204030204" pitchFamily="49" charset="0"/>
              </a:rPr>
              <a:t>"</a:t>
            </a:r>
            <a:r>
              <a:rPr lang="fr-FR" dirty="0">
                <a:solidFill>
                  <a:srgbClr val="0101FD"/>
                </a:solidFill>
                <a:latin typeface="Consolas" panose="020B0609020204030204" pitchFamily="49" charset="0"/>
              </a:rPr>
              <a:t> /&gt;</a:t>
            </a:r>
            <a:endParaRPr lang="fr-FR" dirty="0"/>
          </a:p>
        </p:txBody>
      </p:sp>
    </p:spTree>
    <p:extLst>
      <p:ext uri="{BB962C8B-B14F-4D97-AF65-F5344CB8AC3E}">
        <p14:creationId xmlns:p14="http://schemas.microsoft.com/office/powerpoint/2010/main" val="6545876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images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869835" y="1561640"/>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fr-FR" dirty="0"/>
              <a:t>Propriétés de gestion des images</a:t>
            </a:r>
          </a:p>
          <a:p>
            <a:pPr lvl="1">
              <a:defRPr/>
            </a:pPr>
            <a:r>
              <a:rPr lang="fr-FR" b="1" dirty="0"/>
              <a:t>Source</a:t>
            </a:r>
            <a:r>
              <a:rPr lang="fr-FR" dirty="0"/>
              <a:t> : indique où trouver l’image et avec quelle stratégie</a:t>
            </a:r>
          </a:p>
          <a:p>
            <a:pPr lvl="2">
              <a:spcBef>
                <a:spcPts val="1000"/>
              </a:spcBef>
              <a:buClr>
                <a:srgbClr val="004358"/>
              </a:buClr>
              <a:defRPr/>
            </a:pPr>
            <a:r>
              <a:rPr lang="fr-FR" dirty="0"/>
              <a:t>Depuis un fichier présent dans chaque plateforme</a:t>
            </a:r>
          </a:p>
          <a:p>
            <a:pPr lvl="2">
              <a:spcBef>
                <a:spcPts val="1000"/>
              </a:spcBef>
              <a:buClr>
                <a:srgbClr val="004358"/>
              </a:buClr>
              <a:defRPr/>
            </a:pPr>
            <a:r>
              <a:rPr lang="fr-FR" dirty="0"/>
              <a:t>Depuis une URL accessible depuis Internet</a:t>
            </a:r>
          </a:p>
          <a:p>
            <a:pPr lvl="2">
              <a:spcBef>
                <a:spcPts val="1000"/>
              </a:spcBef>
              <a:buClr>
                <a:srgbClr val="004358"/>
              </a:buClr>
              <a:defRPr/>
            </a:pPr>
            <a:r>
              <a:rPr lang="fr-FR" dirty="0"/>
              <a:t>Depuis une ressource intégrée au projet .NET Standard</a:t>
            </a:r>
          </a:p>
          <a:p>
            <a:pPr lvl="1">
              <a:spcBef>
                <a:spcPts val="1000"/>
              </a:spcBef>
              <a:buClr>
                <a:srgbClr val="004358"/>
              </a:buClr>
              <a:defRPr/>
            </a:pPr>
            <a:r>
              <a:rPr lang="fr-FR" b="1" dirty="0"/>
              <a:t>Aspect </a:t>
            </a:r>
            <a:r>
              <a:rPr lang="fr-FR" dirty="0"/>
              <a:t>:</a:t>
            </a:r>
            <a:r>
              <a:rPr lang="fr-FR" b="1" dirty="0"/>
              <a:t> </a:t>
            </a:r>
            <a:r>
              <a:rPr lang="fr-FR" dirty="0"/>
              <a:t>indique comment intégrer l’image dans la zone d’affichage</a:t>
            </a:r>
          </a:p>
          <a:p>
            <a:pPr lvl="2">
              <a:spcBef>
                <a:spcPts val="1000"/>
              </a:spcBef>
              <a:buClr>
                <a:srgbClr val="004358"/>
              </a:buClr>
              <a:defRPr/>
            </a:pPr>
            <a:r>
              <a:rPr lang="fr-FR" b="1" dirty="0"/>
              <a:t>Fill</a:t>
            </a:r>
            <a:r>
              <a:rPr lang="fr-FR" dirty="0"/>
              <a:t> : applique l’image sur toute la zone d’affichage, quitte à déformer l’image</a:t>
            </a:r>
          </a:p>
          <a:p>
            <a:pPr lvl="2">
              <a:spcBef>
                <a:spcPts val="1000"/>
              </a:spcBef>
              <a:buClr>
                <a:srgbClr val="004358"/>
              </a:buClr>
              <a:defRPr/>
            </a:pPr>
            <a:r>
              <a:rPr lang="fr-FR" b="1" dirty="0" err="1"/>
              <a:t>AspectFill</a:t>
            </a:r>
            <a:r>
              <a:rPr lang="fr-FR" dirty="0"/>
              <a:t> : rogne l’image tout en préservant son ratio : toute l’image peut ne pas être affichée mais elle ne sera pas déformée</a:t>
            </a:r>
          </a:p>
          <a:p>
            <a:pPr lvl="2">
              <a:spcBef>
                <a:spcPts val="1000"/>
              </a:spcBef>
              <a:buClr>
                <a:srgbClr val="004358"/>
              </a:buClr>
              <a:defRPr/>
            </a:pPr>
            <a:r>
              <a:rPr lang="fr-FR" b="1" dirty="0" err="1"/>
              <a:t>AspectFit</a:t>
            </a:r>
            <a:r>
              <a:rPr lang="fr-FR" dirty="0"/>
              <a:t> : ne rogne pas l’image quitte à ce que le ratio soit modifié : toute l’image sera affichée mais toute la zone d’affichage ne sera pas utilisée</a:t>
            </a:r>
          </a:p>
          <a:p>
            <a:pPr lvl="2">
              <a:spcBef>
                <a:spcPts val="1000"/>
              </a:spcBef>
              <a:buClr>
                <a:srgbClr val="004358"/>
              </a:buClr>
              <a:defRPr/>
            </a:pPr>
            <a:endParaRPr lang="fr-FR" b="1" dirty="0"/>
          </a:p>
          <a:p>
            <a:pPr lvl="1">
              <a:spcBef>
                <a:spcPts val="1000"/>
              </a:spcBef>
              <a:buClr>
                <a:srgbClr val="004358"/>
              </a:buClr>
              <a:defRPr/>
            </a:pPr>
            <a:endParaRPr lang="fr-FR" dirty="0"/>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489755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images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6277" y="1588534"/>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Les images locales doivent être intégrées manuellement dans chaque projet natif</a:t>
            </a:r>
          </a:p>
          <a:p>
            <a:pPr lvl="1">
              <a:spcBef>
                <a:spcPts val="1000"/>
              </a:spcBef>
              <a:buClr>
                <a:srgbClr val="004358"/>
              </a:buClr>
              <a:defRPr/>
            </a:pPr>
            <a:r>
              <a:rPr lang="fr-FR" b="1" dirty="0"/>
              <a:t>Android</a:t>
            </a:r>
            <a:r>
              <a:rPr lang="fr-FR" dirty="0"/>
              <a:t> : répertoire </a:t>
            </a:r>
            <a:r>
              <a:rPr lang="fr-FR" b="1" dirty="0" err="1"/>
              <a:t>Resources</a:t>
            </a:r>
            <a:r>
              <a:rPr lang="fr-FR" b="1" dirty="0"/>
              <a:t>/</a:t>
            </a:r>
            <a:r>
              <a:rPr lang="fr-FR" b="1" dirty="0" err="1"/>
              <a:t>drawable</a:t>
            </a:r>
            <a:endParaRPr lang="fr-FR" b="1" dirty="0"/>
          </a:p>
          <a:p>
            <a:pPr lvl="1">
              <a:spcBef>
                <a:spcPts val="1000"/>
              </a:spcBef>
              <a:buClr>
                <a:srgbClr val="004358"/>
              </a:buClr>
              <a:defRPr/>
            </a:pPr>
            <a:r>
              <a:rPr lang="fr-FR" b="1" dirty="0"/>
              <a:t>iOS </a:t>
            </a:r>
            <a:r>
              <a:rPr lang="fr-FR" dirty="0"/>
              <a:t>:</a:t>
            </a:r>
            <a:r>
              <a:rPr lang="fr-FR" b="1" dirty="0"/>
              <a:t> </a:t>
            </a:r>
            <a:r>
              <a:rPr lang="fr-FR" dirty="0"/>
              <a:t>catalogue d’Asset</a:t>
            </a:r>
          </a:p>
          <a:p>
            <a:pPr lvl="1">
              <a:spcBef>
                <a:spcPts val="1000"/>
              </a:spcBef>
              <a:buClr>
                <a:srgbClr val="004358"/>
              </a:buClr>
              <a:defRPr/>
            </a:pPr>
            <a:r>
              <a:rPr lang="fr-FR" b="1" dirty="0"/>
              <a:t>Windows </a:t>
            </a:r>
            <a:r>
              <a:rPr lang="fr-FR" dirty="0"/>
              <a:t>:</a:t>
            </a:r>
            <a:r>
              <a:rPr lang="fr-FR" b="1" dirty="0"/>
              <a:t> </a:t>
            </a:r>
            <a:r>
              <a:rPr lang="fr-FR" dirty="0"/>
              <a:t>racine du projet en plaçant la propriété </a:t>
            </a:r>
            <a:r>
              <a:rPr lang="fr-FR" b="1" dirty="0" err="1"/>
              <a:t>Build</a:t>
            </a:r>
            <a:r>
              <a:rPr lang="fr-FR" b="1" dirty="0"/>
              <a:t> Action </a:t>
            </a:r>
            <a:r>
              <a:rPr lang="fr-FR" dirty="0"/>
              <a:t>à </a:t>
            </a:r>
            <a:r>
              <a:rPr lang="fr-FR" b="1" dirty="0"/>
              <a:t>Content</a:t>
            </a:r>
          </a:p>
          <a:p>
            <a:pPr>
              <a:defRPr/>
            </a:pPr>
            <a:endParaRPr lang="fr-FR" dirty="0"/>
          </a:p>
          <a:p>
            <a:pPr>
              <a:defRPr/>
            </a:pPr>
            <a:r>
              <a:rPr lang="fr-FR" dirty="0"/>
              <a:t>Méthode la plus canonique et la plus efficace car elle permet pour chaque système de décliner l’image dans plusieurs résolutions pour plus de performances et de netteté</a:t>
            </a:r>
          </a:p>
          <a:p>
            <a:pPr lvl="1">
              <a:spcBef>
                <a:spcPts val="1000"/>
              </a:spcBef>
              <a:buClr>
                <a:srgbClr val="004358"/>
              </a:buClr>
              <a:defRPr/>
            </a:pPr>
            <a:endParaRPr lang="fr-FR" dirty="0"/>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701116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images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6277" y="1965052"/>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Pour les images distantes et les images embarquées dans le projet .NET Standard, il est nécessaire d’utiliser le contrôleur C#</a:t>
            </a:r>
          </a:p>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lang="fr-FR" dirty="0"/>
              <a:t>Cette manipulation sera décrite dans le module suivant</a:t>
            </a:r>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9750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textes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073493" y="184680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Les zones de texte sont les éléments les plus simples et les plus fondamentaux d’une application mobile</a:t>
            </a:r>
            <a:endParaRPr lang="fr-FR" sz="2400" b="0" strike="noStrike" spc="-1" dirty="0">
              <a:solidFill>
                <a:srgbClr val="343642"/>
              </a:solidFill>
              <a:latin typeface="Segoe UI"/>
            </a:endParaRP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Ces zones de texte peuvent être personnalisées comme dans une application native ou dans une page web : police, taille, disposition, couleur, etc.</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26465215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images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3" name="Image 2">
            <a:extLst>
              <a:ext uri="{FF2B5EF4-FFF2-40B4-BE49-F238E27FC236}">
                <a16:creationId xmlns:a16="http://schemas.microsoft.com/office/drawing/2014/main" id="{A83ADFC2-49EC-43DD-92BB-96A8E23370E0}"/>
              </a:ext>
            </a:extLst>
          </p:cNvPr>
          <p:cNvPicPr>
            <a:picLocks noChangeAspect="1"/>
          </p:cNvPicPr>
          <p:nvPr/>
        </p:nvPicPr>
        <p:blipFill>
          <a:blip r:embed="rId2"/>
          <a:stretch>
            <a:fillRect/>
          </a:stretch>
        </p:blipFill>
        <p:spPr>
          <a:xfrm>
            <a:off x="3257550" y="1679448"/>
            <a:ext cx="5832662" cy="3592920"/>
          </a:xfrm>
          <a:prstGeom prst="rect">
            <a:avLst/>
          </a:prstGeom>
        </p:spPr>
      </p:pic>
    </p:spTree>
    <p:extLst>
      <p:ext uri="{BB962C8B-B14F-4D97-AF65-F5344CB8AC3E}">
        <p14:creationId xmlns:p14="http://schemas.microsoft.com/office/powerpoint/2010/main" val="7836733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boutons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b="0" strike="noStrike" spc="-1" dirty="0">
                <a:solidFill>
                  <a:srgbClr val="343642"/>
                </a:solidFill>
                <a:latin typeface="Segoe UI"/>
              </a:rPr>
              <a:t>Les boutons sont, comme les zones de saisie, au cœur du système de formulaire et permettent à l’utilisateur de le valider</a:t>
            </a: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62C4B617-419A-4D42-B4E9-D09383988B68}"/>
              </a:ext>
            </a:extLst>
          </p:cNvPr>
          <p:cNvSpPr/>
          <p:nvPr/>
        </p:nvSpPr>
        <p:spPr>
          <a:xfrm>
            <a:off x="4188727" y="3841126"/>
            <a:ext cx="3857146" cy="369332"/>
          </a:xfrm>
          <a:prstGeom prst="rect">
            <a:avLst/>
          </a:prstGeom>
        </p:spPr>
        <p:txBody>
          <a:bodyPr wrap="none">
            <a:spAutoFit/>
          </a:bodyPr>
          <a:lstStyle/>
          <a:p>
            <a:r>
              <a:rPr lang="fr-FR" dirty="0">
                <a:solidFill>
                  <a:srgbClr val="0101FD"/>
                </a:solidFill>
                <a:latin typeface="Consolas" panose="020B0609020204030204" pitchFamily="49" charset="0"/>
              </a:rPr>
              <a:t>&lt;Button </a:t>
            </a:r>
            <a:r>
              <a:rPr lang="fr-FR" dirty="0" err="1">
                <a:solidFill>
                  <a:srgbClr val="0451A5"/>
                </a:solidFill>
                <a:latin typeface="Consolas" panose="020B0609020204030204" pitchFamily="49" charset="0"/>
              </a:rPr>
              <a:t>Text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"Click Me !"</a:t>
            </a:r>
            <a:r>
              <a:rPr lang="fr-FR" dirty="0">
                <a:solidFill>
                  <a:srgbClr val="0101FD"/>
                </a:solidFill>
                <a:latin typeface="Consolas" panose="020B0609020204030204" pitchFamily="49" charset="0"/>
              </a:rPr>
              <a:t> /&gt;</a:t>
            </a:r>
            <a:endParaRPr lang="fr-FR" dirty="0"/>
          </a:p>
        </p:txBody>
      </p:sp>
    </p:spTree>
    <p:extLst>
      <p:ext uri="{BB962C8B-B14F-4D97-AF65-F5344CB8AC3E}">
        <p14:creationId xmlns:p14="http://schemas.microsoft.com/office/powerpoint/2010/main" val="6515697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boutons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6277" y="1736452"/>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Les boutons ont, comme tous composants visuels, des attributs qui permettent de les personnaliser</a:t>
            </a:r>
          </a:p>
          <a:p>
            <a:pPr lvl="1">
              <a:spcBef>
                <a:spcPts val="1000"/>
              </a:spcBef>
              <a:buClr>
                <a:srgbClr val="004358"/>
              </a:buClr>
              <a:defRPr/>
            </a:pPr>
            <a:r>
              <a:rPr lang="fr-FR" b="1" dirty="0" err="1"/>
              <a:t>Text</a:t>
            </a:r>
            <a:r>
              <a:rPr lang="fr-FR" b="1" dirty="0"/>
              <a:t> </a:t>
            </a:r>
            <a:r>
              <a:rPr lang="fr-FR" dirty="0"/>
              <a:t>:</a:t>
            </a:r>
            <a:r>
              <a:rPr lang="fr-FR" b="1" dirty="0"/>
              <a:t> </a:t>
            </a:r>
            <a:r>
              <a:rPr lang="fr-FR" dirty="0"/>
              <a:t>texte à afficher sur le bouton</a:t>
            </a:r>
          </a:p>
          <a:p>
            <a:pPr lvl="1">
              <a:spcBef>
                <a:spcPts val="1000"/>
              </a:spcBef>
              <a:buClr>
                <a:srgbClr val="004358"/>
              </a:buClr>
              <a:defRPr/>
            </a:pPr>
            <a:r>
              <a:rPr lang="fr-FR" b="1" dirty="0" err="1"/>
              <a:t>IsEnabled</a:t>
            </a:r>
            <a:r>
              <a:rPr lang="fr-FR" b="1" dirty="0"/>
              <a:t> </a:t>
            </a:r>
            <a:r>
              <a:rPr lang="fr-FR" dirty="0"/>
              <a:t>:</a:t>
            </a:r>
            <a:r>
              <a:rPr lang="fr-FR" b="1" dirty="0"/>
              <a:t> </a:t>
            </a:r>
            <a:r>
              <a:rPr lang="fr-FR" dirty="0"/>
              <a:t>activation ou non du bouton (réponse au clic)</a:t>
            </a:r>
          </a:p>
          <a:p>
            <a:pPr lvl="1">
              <a:spcBef>
                <a:spcPts val="1000"/>
              </a:spcBef>
              <a:buClr>
                <a:srgbClr val="004358"/>
              </a:buClr>
              <a:defRPr/>
            </a:pPr>
            <a:r>
              <a:rPr lang="fr-FR" b="1" dirty="0" err="1"/>
              <a:t>TextColor</a:t>
            </a:r>
            <a:r>
              <a:rPr lang="fr-FR" dirty="0"/>
              <a:t> : couleur du texte du bouton</a:t>
            </a:r>
          </a:p>
          <a:p>
            <a:pPr lvl="1">
              <a:spcBef>
                <a:spcPts val="1000"/>
              </a:spcBef>
              <a:buClr>
                <a:srgbClr val="004358"/>
              </a:buClr>
              <a:defRPr/>
            </a:pPr>
            <a:r>
              <a:rPr lang="fr-FR" b="1" dirty="0" err="1"/>
              <a:t>BackgroundColor</a:t>
            </a:r>
            <a:r>
              <a:rPr lang="fr-FR" dirty="0"/>
              <a:t> : couleur de fond du bouton</a:t>
            </a:r>
          </a:p>
          <a:p>
            <a:pPr lvl="1">
              <a:spcBef>
                <a:spcPts val="1000"/>
              </a:spcBef>
              <a:buClr>
                <a:srgbClr val="004358"/>
              </a:buClr>
              <a:defRPr/>
            </a:pPr>
            <a:r>
              <a:rPr lang="fr-FR" b="1" dirty="0" err="1"/>
              <a:t>BorderColor</a:t>
            </a:r>
            <a:r>
              <a:rPr lang="fr-FR" dirty="0"/>
              <a:t> : couleur de la bordure du bouton</a:t>
            </a:r>
          </a:p>
          <a:p>
            <a:pPr lvl="1">
              <a:spcBef>
                <a:spcPts val="1000"/>
              </a:spcBef>
              <a:buClr>
                <a:srgbClr val="004358"/>
              </a:buClr>
              <a:defRPr/>
            </a:pPr>
            <a:endParaRPr lang="fr-FR" dirty="0"/>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1002988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boutons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pic>
        <p:nvPicPr>
          <p:cNvPr id="8194" name="Picture 2" descr="Basic Button Command">
            <a:extLst>
              <a:ext uri="{FF2B5EF4-FFF2-40B4-BE49-F238E27FC236}">
                <a16:creationId xmlns:a16="http://schemas.microsoft.com/office/drawing/2014/main" id="{8B728204-79ED-4EC2-8E8B-550E7A0F4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846800"/>
            <a:ext cx="60960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453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endParaRPr lang="fr-FR"/>
          </a:p>
        </p:txBody>
      </p:sp>
      <p:sp>
        <p:nvSpPr>
          <p:cNvPr id="3" name="Titre 2"/>
          <p:cNvSpPr>
            <a:spLocks noGrp="1"/>
          </p:cNvSpPr>
          <p:nvPr>
            <p:ph type="title"/>
          </p:nvPr>
        </p:nvSpPr>
        <p:spPr/>
        <p:txBody>
          <a:bodyPr/>
          <a:lstStyle/>
          <a:p>
            <a:endParaRPr lang="fr-FR"/>
          </a:p>
        </p:txBody>
      </p:sp>
    </p:spTree>
    <p:extLst>
      <p:ext uri="{BB962C8B-B14F-4D97-AF65-F5344CB8AC3E}">
        <p14:creationId xmlns:p14="http://schemas.microsoft.com/office/powerpoint/2010/main" val="104475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p:txBody>
          <a:bodyPr/>
          <a:lstStyle/>
          <a:p>
            <a:r>
              <a:rPr lang="fr-FR" dirty="0"/>
              <a:t>Créer un formulaire de connexion</a:t>
            </a:r>
            <a:endParaRPr lang="fr-FR" dirty="0">
              <a:solidFill>
                <a:srgbClr val="962D3E"/>
              </a:solidFill>
            </a:endParaRPr>
          </a:p>
        </p:txBody>
      </p:sp>
      <p:sp>
        <p:nvSpPr>
          <p:cNvPr id="4" name="Espace réservé du contenu 3"/>
          <p:cNvSpPr>
            <a:spLocks noGrp="1"/>
          </p:cNvSpPr>
          <p:nvPr>
            <p:ph idx="1"/>
          </p:nvPr>
        </p:nvSpPr>
        <p:spPr/>
        <p:txBody>
          <a:bodyPr/>
          <a:lstStyle/>
          <a:p>
            <a:r>
              <a:rPr lang="fr-FR" dirty="0">
                <a:solidFill>
                  <a:srgbClr val="2F3240"/>
                </a:solidFill>
              </a:rPr>
              <a:t>Utiliser les composants visuels </a:t>
            </a:r>
            <a:r>
              <a:rPr lang="fr-FR" b="1" dirty="0">
                <a:solidFill>
                  <a:srgbClr val="2F3240"/>
                </a:solidFill>
              </a:rPr>
              <a:t>Label</a:t>
            </a:r>
            <a:r>
              <a:rPr lang="fr-FR" dirty="0">
                <a:solidFill>
                  <a:srgbClr val="2F3240"/>
                </a:solidFill>
              </a:rPr>
              <a:t>, </a:t>
            </a:r>
            <a:r>
              <a:rPr lang="fr-FR" b="1" dirty="0">
                <a:solidFill>
                  <a:srgbClr val="2F3240"/>
                </a:solidFill>
              </a:rPr>
              <a:t>Entry</a:t>
            </a:r>
            <a:r>
              <a:rPr lang="fr-FR" dirty="0">
                <a:solidFill>
                  <a:srgbClr val="2F3240"/>
                </a:solidFill>
              </a:rPr>
              <a:t>, </a:t>
            </a:r>
            <a:r>
              <a:rPr lang="fr-FR" b="1" dirty="0" err="1">
                <a:solidFill>
                  <a:srgbClr val="2F3240"/>
                </a:solidFill>
              </a:rPr>
              <a:t>DatePicker</a:t>
            </a:r>
            <a:r>
              <a:rPr lang="fr-FR" dirty="0">
                <a:solidFill>
                  <a:srgbClr val="2F3240"/>
                </a:solidFill>
              </a:rPr>
              <a:t>, </a:t>
            </a:r>
            <a:r>
              <a:rPr lang="fr-FR" b="1" dirty="0">
                <a:solidFill>
                  <a:srgbClr val="2F3240"/>
                </a:solidFill>
              </a:rPr>
              <a:t>Button</a:t>
            </a:r>
            <a:r>
              <a:rPr lang="fr-FR" dirty="0">
                <a:solidFill>
                  <a:srgbClr val="2F3240"/>
                </a:solidFill>
              </a:rPr>
              <a:t> et </a:t>
            </a:r>
            <a:r>
              <a:rPr lang="fr-FR" b="1" dirty="0">
                <a:solidFill>
                  <a:srgbClr val="2F3240"/>
                </a:solidFill>
              </a:rPr>
              <a:t>Switch</a:t>
            </a:r>
          </a:p>
          <a:p>
            <a:r>
              <a:rPr lang="fr-FR" dirty="0">
                <a:solidFill>
                  <a:srgbClr val="2F3240"/>
                </a:solidFill>
              </a:rPr>
              <a:t>Mettre en forme le formulaire grâce aux </a:t>
            </a:r>
            <a:r>
              <a:rPr lang="fr-FR" b="1" dirty="0" err="1">
                <a:solidFill>
                  <a:srgbClr val="2F3240"/>
                </a:solidFill>
              </a:rPr>
              <a:t>StackLayout</a:t>
            </a:r>
            <a:endParaRPr lang="fr-FR" b="1" dirty="0"/>
          </a:p>
        </p:txBody>
      </p:sp>
      <p:sp>
        <p:nvSpPr>
          <p:cNvPr id="7" name="Espace réservé du texte 3"/>
          <p:cNvSpPr>
            <a:spLocks noGrp="1"/>
          </p:cNvSpPr>
          <p:nvPr>
            <p:ph type="body" sz="quarter" idx="14"/>
          </p:nvPr>
        </p:nvSpPr>
        <p:spPr/>
        <p:txBody>
          <a:bodyPr>
            <a:normAutofit/>
          </a:bodyPr>
          <a:lstStyle/>
          <a:p>
            <a:pPr>
              <a:lnSpc>
                <a:spcPct val="100000"/>
              </a:lnSpc>
              <a:spcBef>
                <a:spcPts val="1001"/>
              </a:spcBef>
            </a:pPr>
            <a:r>
              <a:rPr lang="fr-FR" spc="-1" dirty="0">
                <a:latin typeface="Segoe UI Light"/>
              </a:rPr>
              <a:t>Afficher un formulaire avec </a:t>
            </a:r>
            <a:r>
              <a:rPr lang="fr-FR" spc="-1" dirty="0" err="1">
                <a:latin typeface="Segoe UI Light"/>
              </a:rPr>
              <a:t>Xamarin.Forms</a:t>
            </a:r>
            <a:endParaRPr lang="fr-FR" spc="-1" dirty="0">
              <a:latin typeface="Segoe UI Light"/>
            </a:endParaRPr>
          </a:p>
        </p:txBody>
      </p:sp>
    </p:spTree>
    <p:extLst>
      <p:ext uri="{BB962C8B-B14F-4D97-AF65-F5344CB8AC3E}">
        <p14:creationId xmlns:p14="http://schemas.microsoft.com/office/powerpoint/2010/main" val="3844090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a:spLocks noGrp="1"/>
          </p:cNvSpPr>
          <p:nvPr>
            <p:ph type="title"/>
          </p:nvPr>
        </p:nvSpPr>
        <p:spPr/>
        <p:txBody>
          <a:bodyPr/>
          <a:lstStyle/>
          <a:p>
            <a:r>
              <a:rPr lang="fr-FR" dirty="0">
                <a:solidFill>
                  <a:srgbClr val="343642"/>
                </a:solidFill>
              </a:rPr>
              <a:t>Créer une page d’ajout de </a:t>
            </a:r>
            <a:r>
              <a:rPr lang="fr-FR">
                <a:solidFill>
                  <a:srgbClr val="343642"/>
                </a:solidFill>
              </a:rPr>
              <a:t>note d’humeur</a:t>
            </a:r>
            <a:endParaRPr lang="fr-FR" dirty="0">
              <a:solidFill>
                <a:srgbClr val="343642"/>
              </a:solidFill>
            </a:endParaRPr>
          </a:p>
        </p:txBody>
      </p:sp>
      <p:sp>
        <p:nvSpPr>
          <p:cNvPr id="7" name="Espace réservé du texte 3"/>
          <p:cNvSpPr>
            <a:spLocks noGrp="1"/>
          </p:cNvSpPr>
          <p:nvPr>
            <p:ph type="body" sz="quarter" idx="14"/>
          </p:nvPr>
        </p:nvSpPr>
        <p:spPr/>
        <p:txBody>
          <a:bodyPr>
            <a:normAutofit/>
          </a:bodyPr>
          <a:lstStyle/>
          <a:p>
            <a:pPr lvl="0">
              <a:lnSpc>
                <a:spcPct val="100000"/>
              </a:lnSpc>
              <a:spcBef>
                <a:spcPts val="1001"/>
              </a:spcBef>
            </a:pPr>
            <a:r>
              <a:rPr lang="fr-FR" spc="-1" dirty="0">
                <a:solidFill>
                  <a:prstClr val="white">
                    <a:lumMod val="85000"/>
                  </a:prstClr>
                </a:solidFill>
                <a:latin typeface="Segoe UI Light"/>
              </a:rPr>
              <a:t>Afficher un formulaire avec </a:t>
            </a:r>
            <a:r>
              <a:rPr lang="fr-FR" spc="-1" dirty="0" err="1">
                <a:solidFill>
                  <a:prstClr val="white">
                    <a:lumMod val="85000"/>
                  </a:prstClr>
                </a:solidFill>
                <a:latin typeface="Segoe UI Light"/>
              </a:rPr>
              <a:t>Xamarin.Forms</a:t>
            </a:r>
            <a:endParaRPr lang="fr-FR" spc="-1" dirty="0">
              <a:solidFill>
                <a:prstClr val="white">
                  <a:lumMod val="85000"/>
                </a:prstClr>
              </a:solidFill>
              <a:latin typeface="Segoe UI Light"/>
            </a:endParaRPr>
          </a:p>
        </p:txBody>
      </p:sp>
    </p:spTree>
    <p:extLst>
      <p:ext uri="{BB962C8B-B14F-4D97-AF65-F5344CB8AC3E}">
        <p14:creationId xmlns:p14="http://schemas.microsoft.com/office/powerpoint/2010/main" val="115728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textes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000" y="233928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Une zone de texte est simplement déclarée à l’aide de la balise </a:t>
            </a:r>
            <a:r>
              <a:rPr lang="fr-FR" sz="2400" b="1" spc="-1" dirty="0">
                <a:solidFill>
                  <a:srgbClr val="343642"/>
                </a:solidFill>
                <a:latin typeface="Segoe UI"/>
              </a:rPr>
              <a:t>Label</a:t>
            </a:r>
            <a:endParaRPr lang="fr-FR" sz="2400" b="1"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6A0F6982-5CA5-45E0-A30F-43198CF71F56}"/>
              </a:ext>
            </a:extLst>
          </p:cNvPr>
          <p:cNvSpPr/>
          <p:nvPr/>
        </p:nvSpPr>
        <p:spPr>
          <a:xfrm>
            <a:off x="1714625" y="3441074"/>
            <a:ext cx="9644510" cy="369332"/>
          </a:xfrm>
          <a:prstGeom prst="rect">
            <a:avLst/>
          </a:prstGeom>
        </p:spPr>
        <p:txBody>
          <a:bodyPr wrap="square">
            <a:spAutoFit/>
          </a:bodyPr>
          <a:lstStyle/>
          <a:p>
            <a:r>
              <a:rPr lang="en-US" dirty="0">
                <a:solidFill>
                  <a:srgbClr val="0101FD"/>
                </a:solidFill>
                <a:latin typeface="Consolas" panose="020B0609020204030204" pitchFamily="49" charset="0"/>
              </a:rPr>
              <a:t>&lt;Label </a:t>
            </a:r>
            <a:r>
              <a:rPr lang="en-US" dirty="0" err="1">
                <a:solidFill>
                  <a:srgbClr val="0451A5"/>
                </a:solidFill>
                <a:latin typeface="Consolas" panose="020B0609020204030204" pitchFamily="49" charset="0"/>
              </a:rPr>
              <a:t>TextColor</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"#77d065"</a:t>
            </a:r>
            <a:r>
              <a:rPr lang="en-US" dirty="0">
                <a:solidFill>
                  <a:srgbClr val="0101FD"/>
                </a:solidFill>
                <a:latin typeface="Consolas" panose="020B0609020204030204" pitchFamily="49" charset="0"/>
              </a:rPr>
              <a:t> </a:t>
            </a:r>
            <a:r>
              <a:rPr lang="en-US" dirty="0" err="1">
                <a:solidFill>
                  <a:srgbClr val="0451A5"/>
                </a:solidFill>
                <a:latin typeface="Consolas" panose="020B0609020204030204" pitchFamily="49" charset="0"/>
              </a:rPr>
              <a:t>FontSize</a:t>
            </a:r>
            <a:r>
              <a:rPr lang="en-US" dirty="0">
                <a:solidFill>
                  <a:srgbClr val="0101FD"/>
                </a:solidFill>
                <a:latin typeface="Consolas" panose="020B0609020204030204" pitchFamily="49" charset="0"/>
              </a:rPr>
              <a:t> = </a:t>
            </a:r>
            <a:r>
              <a:rPr lang="en-US" dirty="0">
                <a:solidFill>
                  <a:srgbClr val="A31515"/>
                </a:solidFill>
                <a:latin typeface="Consolas" panose="020B0609020204030204" pitchFamily="49" charset="0"/>
              </a:rPr>
              <a:t>"20"</a:t>
            </a:r>
            <a:r>
              <a:rPr lang="en-US" dirty="0">
                <a:solidFill>
                  <a:srgbClr val="0101FD"/>
                </a:solidFill>
                <a:latin typeface="Consolas" panose="020B0609020204030204" pitchFamily="49" charset="0"/>
              </a:rPr>
              <a:t> </a:t>
            </a:r>
            <a:r>
              <a:rPr lang="en-US" dirty="0">
                <a:solidFill>
                  <a:srgbClr val="0451A5"/>
                </a:solidFill>
                <a:latin typeface="Consolas" panose="020B0609020204030204" pitchFamily="49" charset="0"/>
              </a:rPr>
              <a:t>Text</a:t>
            </a:r>
            <a:r>
              <a:rPr lang="en-US" dirty="0">
                <a:solidFill>
                  <a:srgbClr val="0101FD"/>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Ceci</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est</a:t>
            </a:r>
            <a:r>
              <a:rPr lang="en-US" dirty="0">
                <a:solidFill>
                  <a:srgbClr val="A31515"/>
                </a:solidFill>
                <a:latin typeface="Consolas" panose="020B0609020204030204" pitchFamily="49" charset="0"/>
              </a:rPr>
              <a:t> un label"</a:t>
            </a:r>
            <a:r>
              <a:rPr lang="en-US" dirty="0">
                <a:solidFill>
                  <a:srgbClr val="0101FD"/>
                </a:solidFill>
                <a:latin typeface="Consolas" panose="020B0609020204030204" pitchFamily="49" charset="0"/>
              </a:rPr>
              <a:t>/&gt;</a:t>
            </a:r>
            <a:endParaRPr lang="fr-FR" dirty="0"/>
          </a:p>
        </p:txBody>
      </p:sp>
    </p:spTree>
    <p:extLst>
      <p:ext uri="{BB962C8B-B14F-4D97-AF65-F5344CB8AC3E}">
        <p14:creationId xmlns:p14="http://schemas.microsoft.com/office/powerpoint/2010/main" val="22094560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textes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1176277" y="1694731"/>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Plusieurs attributs permettent d’affiner l’affichage du texte</a:t>
            </a:r>
          </a:p>
          <a:p>
            <a:pPr lvl="1">
              <a:spcBef>
                <a:spcPts val="1000"/>
              </a:spcBef>
              <a:buClr>
                <a:srgbClr val="004358"/>
              </a:buClr>
            </a:pPr>
            <a:r>
              <a:rPr kumimoji="0" lang="fr-FR" b="1" i="0" u="none" strike="noStrike" kern="1200" cap="none" spc="0" normalizeH="0" baseline="0" noProof="0" dirty="0" err="1">
                <a:ln>
                  <a:noFill/>
                </a:ln>
                <a:solidFill>
                  <a:srgbClr val="343642"/>
                </a:solidFill>
                <a:effectLst/>
                <a:uLnTx/>
                <a:uFillTx/>
                <a:latin typeface="Segoe UI" panose="020B0502040204020203" pitchFamily="34" charset="0"/>
                <a:ea typeface="+mn-ea"/>
                <a:cs typeface="Segoe UI" panose="020B0502040204020203" pitchFamily="34" charset="0"/>
              </a:rPr>
              <a:t>BackgroundColor</a:t>
            </a:r>
            <a:r>
              <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 : </a:t>
            </a:r>
            <a:r>
              <a:rPr lang="fr-FR" noProof="0" dirty="0"/>
              <a:t>c</a:t>
            </a:r>
            <a:r>
              <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ouleur du fond de la zone de texte</a:t>
            </a:r>
          </a:p>
          <a:p>
            <a:pPr lvl="1">
              <a:spcBef>
                <a:spcPts val="1000"/>
              </a:spcBef>
              <a:buClr>
                <a:srgbClr val="004358"/>
              </a:buClr>
            </a:pPr>
            <a:r>
              <a:rPr lang="fr-FR" b="1" dirty="0" err="1"/>
              <a:t>FontAttributes</a:t>
            </a:r>
            <a:r>
              <a:rPr lang="fr-FR" dirty="0"/>
              <a:t> : spécialisation de la police : </a:t>
            </a:r>
            <a:r>
              <a:rPr lang="fr-FR" b="1" dirty="0"/>
              <a:t>None</a:t>
            </a:r>
            <a:r>
              <a:rPr lang="fr-FR" dirty="0"/>
              <a:t>, </a:t>
            </a:r>
            <a:r>
              <a:rPr lang="fr-FR" b="1" dirty="0"/>
              <a:t>Bold</a:t>
            </a:r>
            <a:r>
              <a:rPr lang="fr-FR" dirty="0"/>
              <a:t>, </a:t>
            </a:r>
            <a:r>
              <a:rPr lang="fr-FR" b="1" dirty="0"/>
              <a:t>Italic</a:t>
            </a:r>
          </a:p>
          <a:p>
            <a:pPr lvl="1">
              <a:spcBef>
                <a:spcPts val="1000"/>
              </a:spcBef>
              <a:buClr>
                <a:srgbClr val="004358"/>
              </a:buClr>
            </a:pPr>
            <a:r>
              <a:rPr lang="fr-FR" b="1" dirty="0" err="1"/>
              <a:t>FontFamily</a:t>
            </a:r>
            <a:r>
              <a:rPr lang="fr-FR" dirty="0"/>
              <a:t> : type de la police : </a:t>
            </a:r>
            <a:r>
              <a:rPr lang="fr-FR" b="1" dirty="0" err="1"/>
              <a:t>Lobster</a:t>
            </a:r>
            <a:r>
              <a:rPr lang="fr-FR" b="1" dirty="0"/>
              <a:t>-Regular</a:t>
            </a:r>
            <a:r>
              <a:rPr lang="fr-FR" dirty="0"/>
              <a:t>, </a:t>
            </a:r>
            <a:r>
              <a:rPr lang="fr-FR" b="1" dirty="0" err="1"/>
              <a:t>Roboto</a:t>
            </a:r>
            <a:r>
              <a:rPr lang="fr-FR" dirty="0"/>
              <a:t>, etc.</a:t>
            </a:r>
          </a:p>
          <a:p>
            <a:pPr lvl="1">
              <a:spcBef>
                <a:spcPts val="1000"/>
              </a:spcBef>
              <a:buClr>
                <a:srgbClr val="004358"/>
              </a:buClr>
            </a:pPr>
            <a:r>
              <a:rPr lang="fr-FR" b="1" dirty="0" err="1"/>
              <a:t>FontSize</a:t>
            </a:r>
            <a:r>
              <a:rPr lang="fr-FR" dirty="0"/>
              <a:t> : taille de la police en unité multiplateforme ou </a:t>
            </a:r>
            <a:r>
              <a:rPr lang="fr-FR" b="1" dirty="0"/>
              <a:t>Micro, Small, Medium, Large</a:t>
            </a:r>
          </a:p>
          <a:p>
            <a:pPr lvl="1">
              <a:spcBef>
                <a:spcPts val="1000"/>
              </a:spcBef>
              <a:buClr>
                <a:srgbClr val="004358"/>
              </a:buClr>
            </a:pPr>
            <a:r>
              <a:rPr lang="fr-FR" b="1" dirty="0" err="1"/>
              <a:t>TextColor</a:t>
            </a:r>
            <a:r>
              <a:rPr lang="fr-FR" dirty="0"/>
              <a:t> : couleur d’écriture de la police</a:t>
            </a:r>
          </a:p>
          <a:p>
            <a:pPr lvl="1">
              <a:spcBef>
                <a:spcPts val="1000"/>
              </a:spcBef>
              <a:buClr>
                <a:srgbClr val="004358"/>
              </a:buClr>
            </a:pPr>
            <a:r>
              <a:rPr lang="fr-FR" b="1" dirty="0" err="1"/>
              <a:t>Text</a:t>
            </a:r>
            <a:r>
              <a:rPr lang="fr-FR" dirty="0"/>
              <a:t> : texte à afficher à l’écran</a:t>
            </a:r>
          </a:p>
          <a:p>
            <a:pPr lvl="1">
              <a:spcBef>
                <a:spcPts val="1000"/>
              </a:spcBef>
              <a:buClr>
                <a:srgbClr val="004358"/>
              </a:buClr>
            </a:pPr>
            <a:r>
              <a:rPr lang="fr-FR" b="1" dirty="0" err="1"/>
              <a:t>LineHeight</a:t>
            </a:r>
            <a:r>
              <a:rPr lang="fr-FR" dirty="0"/>
              <a:t> : hauteur de la ligne de texte par rapport à sa taille de police</a:t>
            </a:r>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092863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textes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897764" y="1706454"/>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Si le texte dépasse la largeur de son conteneur, plusieurs stratégies peuvent</a:t>
            </a:r>
            <a:r>
              <a:rPr kumimoji="0" lang="fr-FR" sz="2400" b="0" i="0" u="none" strike="noStrike" kern="1200" cap="none" spc="0" normalizeH="0" noProof="0" dirty="0">
                <a:ln>
                  <a:noFill/>
                </a:ln>
                <a:solidFill>
                  <a:srgbClr val="343642"/>
                </a:solidFill>
                <a:effectLst/>
                <a:uLnTx/>
                <a:uFillTx/>
                <a:latin typeface="Segoe UI" panose="020B0502040204020203" pitchFamily="34" charset="0"/>
                <a:ea typeface="+mn-ea"/>
                <a:cs typeface="Segoe UI" panose="020B0502040204020203" pitchFamily="34" charset="0"/>
              </a:rPr>
              <a:t> </a:t>
            </a: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être mises en œuvre pour revenir ou non à la ligne :</a:t>
            </a:r>
          </a:p>
          <a:p>
            <a:pPr lvl="1">
              <a:spcBef>
                <a:spcPts val="1000"/>
              </a:spcBef>
              <a:buClr>
                <a:srgbClr val="004358"/>
              </a:buClr>
              <a:defRPr/>
            </a:pPr>
            <a:r>
              <a:rPr lang="fr-FR" b="1" dirty="0" err="1"/>
              <a:t>HeadTruncation</a:t>
            </a:r>
            <a:r>
              <a:rPr lang="fr-FR" dirty="0"/>
              <a:t> : tronquer le début du texte pour privilégier l’affichage de la fin</a:t>
            </a:r>
          </a:p>
          <a:p>
            <a:pPr lvl="1">
              <a:spcBef>
                <a:spcPts val="1000"/>
              </a:spcBef>
              <a:buClr>
                <a:srgbClr val="004358"/>
              </a:buClr>
              <a:defRPr/>
            </a:pPr>
            <a:r>
              <a:rPr lang="fr-FR" b="1" dirty="0" err="1"/>
              <a:t>TailTruncation</a:t>
            </a:r>
            <a:r>
              <a:rPr lang="fr-FR" dirty="0"/>
              <a:t> : tronquer la fin du texte pour privilégier l’affichage du début</a:t>
            </a:r>
          </a:p>
          <a:p>
            <a:pPr lvl="1">
              <a:spcBef>
                <a:spcPts val="1000"/>
              </a:spcBef>
              <a:buClr>
                <a:srgbClr val="004358"/>
              </a:buClr>
              <a:defRPr/>
            </a:pPr>
            <a:r>
              <a:rPr lang="fr-FR" b="1" dirty="0" err="1"/>
              <a:t>MiddleTruncation</a:t>
            </a:r>
            <a:r>
              <a:rPr lang="fr-FR" dirty="0"/>
              <a:t> : tronquer le milieu du texte qui sera remplacé par …</a:t>
            </a:r>
          </a:p>
          <a:p>
            <a:pPr lvl="1">
              <a:spcBef>
                <a:spcPts val="1000"/>
              </a:spcBef>
              <a:buClr>
                <a:srgbClr val="004358"/>
              </a:buClr>
              <a:defRPr/>
            </a:pPr>
            <a:r>
              <a:rPr lang="fr-FR" b="1" dirty="0" err="1"/>
              <a:t>CharacterWrap</a:t>
            </a:r>
            <a:r>
              <a:rPr lang="fr-FR" dirty="0"/>
              <a:t> : revenir à la ligne, même au milieu d’un mot</a:t>
            </a:r>
          </a:p>
          <a:p>
            <a:pPr lvl="1">
              <a:spcBef>
                <a:spcPts val="1000"/>
              </a:spcBef>
              <a:buClr>
                <a:srgbClr val="004358"/>
              </a:buClr>
              <a:defRPr/>
            </a:pPr>
            <a:r>
              <a:rPr lang="fr-FR" b="1" dirty="0" err="1"/>
              <a:t>WordWrap</a:t>
            </a:r>
            <a:r>
              <a:rPr lang="fr-FR" dirty="0"/>
              <a:t> : revenir à la ligne, sans couper les mots</a:t>
            </a:r>
          </a:p>
          <a:p>
            <a:pPr lvl="1">
              <a:spcBef>
                <a:spcPts val="1000"/>
              </a:spcBef>
              <a:buClr>
                <a:srgbClr val="004358"/>
              </a:buClr>
              <a:defRPr/>
            </a:pPr>
            <a:r>
              <a:rPr lang="fr-FR" b="1" dirty="0" err="1"/>
              <a:t>NoWrap</a:t>
            </a:r>
            <a:r>
              <a:rPr lang="fr-FR" dirty="0"/>
              <a:t> : afficher autant de texte que possible, puis tronquer</a:t>
            </a:r>
          </a:p>
          <a:p>
            <a:pPr lvl="1">
              <a:spcBef>
                <a:spcPts val="1000"/>
              </a:spcBef>
              <a:buClr>
                <a:srgbClr val="004358"/>
              </a:buClr>
              <a:defRPr/>
            </a:pPr>
            <a:endParaRPr lang="fr-FR" dirty="0"/>
          </a:p>
          <a:p>
            <a:pPr lvl="1">
              <a:spcBef>
                <a:spcPts val="1000"/>
              </a:spcBef>
              <a:buClr>
                <a:srgbClr val="004358"/>
              </a:buClr>
              <a:defRPr/>
            </a:pPr>
            <a:endParaRPr lang="fr-FR" dirty="0"/>
          </a:p>
          <a:p>
            <a:pPr lvl="1">
              <a:spcBef>
                <a:spcPts val="1000"/>
              </a:spcBef>
              <a:buClr>
                <a:srgbClr val="004358"/>
              </a:buClr>
            </a:pPr>
            <a:endParaRPr kumimoji="0" lang="fr-FR"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904546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textes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7" name="Espace réservé du contenu 2">
            <a:extLst>
              <a:ext uri="{FF2B5EF4-FFF2-40B4-BE49-F238E27FC236}">
                <a16:creationId xmlns:a16="http://schemas.microsoft.com/office/drawing/2014/main" id="{96BC21B9-EB56-4EE9-9722-B56AC4C6A724}"/>
              </a:ext>
            </a:extLst>
          </p:cNvPr>
          <p:cNvSpPr txBox="1">
            <a:spLocks/>
          </p:cNvSpPr>
          <p:nvPr/>
        </p:nvSpPr>
        <p:spPr>
          <a:xfrm>
            <a:off x="896730" y="1548193"/>
            <a:ext cx="10718843" cy="372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4358"/>
              </a:buClr>
              <a:buFont typeface="Arial" panose="020B0604020202020204" pitchFamily="34" charset="0"/>
              <a:buChar char="•"/>
              <a:defRPr sz="2400" kern="1200">
                <a:solidFill>
                  <a:srgbClr val="343642"/>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348899"/>
              </a:buClr>
              <a:buFont typeface="Arial" panose="020B0604020202020204" pitchFamily="34" charset="0"/>
              <a:buChar char="•"/>
              <a:defRPr sz="1800" kern="1200">
                <a:solidFill>
                  <a:srgbClr val="343642"/>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ACCFC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979C9C"/>
              </a:buClr>
              <a:buFont typeface="Arial" panose="020B0604020202020204" pitchFamily="34" charset="0"/>
              <a:buChar char="•"/>
              <a:defRPr sz="1400" kern="1200">
                <a:solidFill>
                  <a:srgbClr val="343642"/>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004358"/>
              </a:buClr>
              <a:buSzTx/>
              <a:buFont typeface="Arial" panose="020B0604020202020204" pitchFamily="34" charset="0"/>
              <a:buChar char="•"/>
              <a:tabLst/>
              <a:defRPr/>
            </a:pPr>
            <a:r>
              <a:rPr kumimoji="0" lang="fr-FR" sz="2400" b="0" i="0" u="none" strike="noStrike" kern="1200" cap="none" spc="0" normalizeH="0" baseline="0" noProof="0" dirty="0">
                <a:ln>
                  <a:noFill/>
                </a:ln>
                <a:solidFill>
                  <a:srgbClr val="343642"/>
                </a:solidFill>
                <a:effectLst/>
                <a:uLnTx/>
                <a:uFillTx/>
                <a:latin typeface="Segoe UI" panose="020B0502040204020203" pitchFamily="34" charset="0"/>
                <a:ea typeface="+mn-ea"/>
                <a:cs typeface="Segoe UI" panose="020B0502040204020203" pitchFamily="34" charset="0"/>
              </a:rPr>
              <a:t>Les couleurs peuvent être définies à l’aide de leur nom ou de leur code hexadécimal</a:t>
            </a:r>
          </a:p>
        </p:txBody>
      </p:sp>
      <p:sp>
        <p:nvSpPr>
          <p:cNvPr id="2" name="Rectangle 1">
            <a:extLst>
              <a:ext uri="{FF2B5EF4-FFF2-40B4-BE49-F238E27FC236}">
                <a16:creationId xmlns:a16="http://schemas.microsoft.com/office/drawing/2014/main" id="{BD36D515-39B2-42BF-9CC7-20104AED1057}"/>
              </a:ext>
            </a:extLst>
          </p:cNvPr>
          <p:cNvSpPr/>
          <p:nvPr/>
        </p:nvSpPr>
        <p:spPr>
          <a:xfrm>
            <a:off x="1101836" y="2359550"/>
            <a:ext cx="9414588" cy="1477328"/>
          </a:xfrm>
          <a:prstGeom prst="rect">
            <a:avLst/>
          </a:prstGeom>
        </p:spPr>
        <p:txBody>
          <a:bodyPr wrap="square">
            <a:spAutoFit/>
          </a:bodyPr>
          <a:lstStyle/>
          <a:p>
            <a:r>
              <a:rPr lang="fr-FR" dirty="0">
                <a:solidFill>
                  <a:srgbClr val="0101FD"/>
                </a:solidFill>
                <a:latin typeface="Consolas" panose="020B0609020204030204" pitchFamily="49" charset="0"/>
              </a:rPr>
              <a:t>&lt;Label </a:t>
            </a:r>
            <a:r>
              <a:rPr lang="fr-FR" dirty="0" err="1">
                <a:solidFill>
                  <a:srgbClr val="0451A5"/>
                </a:solidFill>
                <a:latin typeface="Consolas" panose="020B0609020204030204" pitchFamily="49" charset="0"/>
              </a:rPr>
              <a:t>Text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Sea</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color</a:t>
            </a:r>
            <a:r>
              <a:rPr lang="fr-FR" dirty="0">
                <a:solidFill>
                  <a:srgbClr val="A31515"/>
                </a:solidFill>
                <a:latin typeface="Consolas" panose="020B0609020204030204" pitchFamily="49" charset="0"/>
              </a:rPr>
              <a:t>"</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BackgroundColor</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"Aqua"</a:t>
            </a:r>
            <a:r>
              <a:rPr lang="fr-FR" dirty="0">
                <a:solidFill>
                  <a:srgbClr val="0101FD"/>
                </a:solidFill>
                <a:latin typeface="Consolas" panose="020B0609020204030204" pitchFamily="49" charset="0"/>
              </a:rPr>
              <a:t> /&gt;</a:t>
            </a:r>
            <a:r>
              <a:rPr lang="fr-FR" dirty="0">
                <a:solidFill>
                  <a:srgbClr val="000000"/>
                </a:solidFill>
                <a:latin typeface="Consolas" panose="020B0609020204030204" pitchFamily="49" charset="0"/>
              </a:rPr>
              <a:t> </a:t>
            </a:r>
          </a:p>
          <a:p>
            <a:r>
              <a:rPr lang="fr-FR" dirty="0">
                <a:solidFill>
                  <a:srgbClr val="0101FD"/>
                </a:solidFill>
                <a:latin typeface="Consolas" panose="020B0609020204030204" pitchFamily="49" charset="0"/>
              </a:rPr>
              <a:t>&lt;Label </a:t>
            </a:r>
            <a:r>
              <a:rPr lang="fr-FR" dirty="0" err="1">
                <a:solidFill>
                  <a:srgbClr val="0451A5"/>
                </a:solidFill>
                <a:latin typeface="Consolas" panose="020B0609020204030204" pitchFamily="49" charset="0"/>
              </a:rPr>
              <a:t>Text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"RGB"</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BackgroundColor</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"#00FF00"</a:t>
            </a:r>
            <a:r>
              <a:rPr lang="fr-FR" dirty="0">
                <a:solidFill>
                  <a:srgbClr val="0101FD"/>
                </a:solidFill>
                <a:latin typeface="Consolas" panose="020B0609020204030204" pitchFamily="49" charset="0"/>
              </a:rPr>
              <a:t> /&gt;</a:t>
            </a:r>
            <a:r>
              <a:rPr lang="fr-FR" dirty="0">
                <a:solidFill>
                  <a:srgbClr val="000000"/>
                </a:solidFill>
                <a:latin typeface="Consolas" panose="020B0609020204030204" pitchFamily="49" charset="0"/>
              </a:rPr>
              <a:t> </a:t>
            </a:r>
          </a:p>
          <a:p>
            <a:r>
              <a:rPr lang="fr-FR" dirty="0">
                <a:solidFill>
                  <a:srgbClr val="0101FD"/>
                </a:solidFill>
                <a:latin typeface="Consolas" panose="020B0609020204030204" pitchFamily="49" charset="0"/>
              </a:rPr>
              <a:t>&lt;Label </a:t>
            </a:r>
            <a:r>
              <a:rPr lang="fr-FR" dirty="0" err="1">
                <a:solidFill>
                  <a:srgbClr val="0451A5"/>
                </a:solidFill>
                <a:latin typeface="Consolas" panose="020B0609020204030204" pitchFamily="49" charset="0"/>
              </a:rPr>
              <a:t>Text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"Alpha plus RGB"</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BackgroundColor</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"#CC00FF00"</a:t>
            </a:r>
            <a:r>
              <a:rPr lang="fr-FR" dirty="0">
                <a:solidFill>
                  <a:srgbClr val="0101FD"/>
                </a:solidFill>
                <a:latin typeface="Consolas" panose="020B0609020204030204" pitchFamily="49" charset="0"/>
              </a:rPr>
              <a:t> /&gt;</a:t>
            </a:r>
            <a:r>
              <a:rPr lang="fr-FR" dirty="0">
                <a:solidFill>
                  <a:srgbClr val="000000"/>
                </a:solidFill>
                <a:latin typeface="Consolas" panose="020B0609020204030204" pitchFamily="49" charset="0"/>
              </a:rPr>
              <a:t> </a:t>
            </a:r>
          </a:p>
          <a:p>
            <a:r>
              <a:rPr lang="fr-FR" dirty="0">
                <a:solidFill>
                  <a:srgbClr val="0101FD"/>
                </a:solidFill>
                <a:latin typeface="Consolas" panose="020B0609020204030204" pitchFamily="49" charset="0"/>
              </a:rPr>
              <a:t>&lt;Label </a:t>
            </a:r>
            <a:r>
              <a:rPr lang="fr-FR" dirty="0" err="1">
                <a:solidFill>
                  <a:srgbClr val="0451A5"/>
                </a:solidFill>
                <a:latin typeface="Consolas" panose="020B0609020204030204" pitchFamily="49" charset="0"/>
              </a:rPr>
              <a:t>Text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Tiny</a:t>
            </a:r>
            <a:r>
              <a:rPr lang="fr-FR" dirty="0">
                <a:solidFill>
                  <a:srgbClr val="A31515"/>
                </a:solidFill>
                <a:latin typeface="Consolas" panose="020B0609020204030204" pitchFamily="49" charset="0"/>
              </a:rPr>
              <a:t> RGB"</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BackgroundColor</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"#0F0"</a:t>
            </a:r>
            <a:r>
              <a:rPr lang="fr-FR" dirty="0">
                <a:solidFill>
                  <a:srgbClr val="0101FD"/>
                </a:solidFill>
                <a:latin typeface="Consolas" panose="020B0609020204030204" pitchFamily="49" charset="0"/>
              </a:rPr>
              <a:t> /&gt;</a:t>
            </a:r>
            <a:r>
              <a:rPr lang="fr-FR" dirty="0">
                <a:solidFill>
                  <a:srgbClr val="000000"/>
                </a:solidFill>
                <a:latin typeface="Consolas" panose="020B0609020204030204" pitchFamily="49" charset="0"/>
              </a:rPr>
              <a:t> </a:t>
            </a:r>
          </a:p>
          <a:p>
            <a:r>
              <a:rPr lang="fr-FR" dirty="0">
                <a:solidFill>
                  <a:srgbClr val="0101FD"/>
                </a:solidFill>
                <a:latin typeface="Consolas" panose="020B0609020204030204" pitchFamily="49" charset="0"/>
              </a:rPr>
              <a:t>&lt;Label </a:t>
            </a:r>
            <a:r>
              <a:rPr lang="fr-FR" dirty="0" err="1">
                <a:solidFill>
                  <a:srgbClr val="0451A5"/>
                </a:solidFill>
                <a:latin typeface="Consolas" panose="020B0609020204030204" pitchFamily="49" charset="0"/>
              </a:rPr>
              <a:t>Text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Tiny</a:t>
            </a:r>
            <a:r>
              <a:rPr lang="fr-FR" dirty="0">
                <a:solidFill>
                  <a:srgbClr val="A31515"/>
                </a:solidFill>
                <a:latin typeface="Consolas" panose="020B0609020204030204" pitchFamily="49" charset="0"/>
              </a:rPr>
              <a:t> Alpha plus RGB"</a:t>
            </a:r>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BackgroundColor</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"#C0F0"</a:t>
            </a:r>
            <a:r>
              <a:rPr lang="fr-FR" dirty="0">
                <a:solidFill>
                  <a:srgbClr val="0101FD"/>
                </a:solidFill>
                <a:latin typeface="Consolas" panose="020B0609020204030204" pitchFamily="49" charset="0"/>
              </a:rPr>
              <a:t> /&gt;</a:t>
            </a:r>
            <a:endParaRPr lang="fr-FR" dirty="0"/>
          </a:p>
        </p:txBody>
      </p:sp>
    </p:spTree>
    <p:extLst>
      <p:ext uri="{BB962C8B-B14F-4D97-AF65-F5344CB8AC3E}">
        <p14:creationId xmlns:p14="http://schemas.microsoft.com/office/powerpoint/2010/main" val="11836732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textes</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643374" y="1880812"/>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15000"/>
              </a:lnSpc>
              <a:spcBef>
                <a:spcPts val="499"/>
              </a:spcBef>
              <a:spcAft>
                <a:spcPts val="1001"/>
              </a:spcAft>
            </a:pPr>
            <a:r>
              <a:rPr lang="fr-FR" sz="2400" spc="-1" dirty="0">
                <a:solidFill>
                  <a:srgbClr val="343642"/>
                </a:solidFill>
                <a:latin typeface="Segoe UI"/>
              </a:rPr>
              <a:t>Exemple complet de texte</a:t>
            </a:r>
            <a:endParaRPr lang="fr-FR" sz="2400" b="1"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
        <p:nvSpPr>
          <p:cNvPr id="2" name="Rectangle 1">
            <a:extLst>
              <a:ext uri="{FF2B5EF4-FFF2-40B4-BE49-F238E27FC236}">
                <a16:creationId xmlns:a16="http://schemas.microsoft.com/office/drawing/2014/main" id="{6A0F6982-5CA5-45E0-A30F-43198CF71F56}"/>
              </a:ext>
            </a:extLst>
          </p:cNvPr>
          <p:cNvSpPr/>
          <p:nvPr/>
        </p:nvSpPr>
        <p:spPr>
          <a:xfrm>
            <a:off x="898868" y="2688313"/>
            <a:ext cx="11094535" cy="2308324"/>
          </a:xfrm>
          <a:prstGeom prst="rect">
            <a:avLst/>
          </a:prstGeom>
        </p:spPr>
        <p:txBody>
          <a:bodyPr wrap="square">
            <a:spAutoFit/>
          </a:bodyPr>
          <a:lstStyle/>
          <a:p>
            <a:r>
              <a:rPr lang="fr-FR" dirty="0">
                <a:solidFill>
                  <a:srgbClr val="0101FD"/>
                </a:solidFill>
                <a:latin typeface="Consolas" panose="020B0609020204030204" pitchFamily="49" charset="0"/>
              </a:rPr>
              <a:t>&lt;Label </a:t>
            </a:r>
          </a:p>
          <a:p>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Text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"Lorem ipsum </a:t>
            </a:r>
            <a:r>
              <a:rPr lang="fr-FR" dirty="0" err="1">
                <a:solidFill>
                  <a:srgbClr val="A31515"/>
                </a:solidFill>
                <a:latin typeface="Consolas" panose="020B0609020204030204" pitchFamily="49" charset="0"/>
              </a:rPr>
              <a:t>dolor</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sit</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amet</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consectetur</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adipiscing</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elit</a:t>
            </a:r>
            <a:r>
              <a:rPr lang="fr-FR" dirty="0">
                <a:solidFill>
                  <a:srgbClr val="A31515"/>
                </a:solidFill>
                <a:latin typeface="Consolas" panose="020B0609020204030204" pitchFamily="49" charset="0"/>
              </a:rPr>
              <a:t>. In </a:t>
            </a:r>
            <a:r>
              <a:rPr lang="fr-FR" dirty="0" err="1">
                <a:solidFill>
                  <a:srgbClr val="A31515"/>
                </a:solidFill>
                <a:latin typeface="Consolas" panose="020B0609020204030204" pitchFamily="49" charset="0"/>
              </a:rPr>
              <a:t>facilisis</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nulla</a:t>
            </a:r>
            <a:r>
              <a:rPr lang="fr-FR" dirty="0">
                <a:solidFill>
                  <a:srgbClr val="A31515"/>
                </a:solidFill>
                <a:latin typeface="Consolas" panose="020B0609020204030204" pitchFamily="49" charset="0"/>
              </a:rPr>
              <a:t> eu </a:t>
            </a:r>
            <a:r>
              <a:rPr lang="fr-FR" dirty="0" err="1">
                <a:solidFill>
                  <a:srgbClr val="A31515"/>
                </a:solidFill>
                <a:latin typeface="Consolas" panose="020B0609020204030204" pitchFamily="49" charset="0"/>
              </a:rPr>
              <a:t>felis</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fringilla</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vulputate</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Nullam</a:t>
            </a:r>
            <a:r>
              <a:rPr lang="fr-FR" dirty="0">
                <a:solidFill>
                  <a:srgbClr val="A31515"/>
                </a:solidFill>
                <a:latin typeface="Consolas" panose="020B0609020204030204" pitchFamily="49" charset="0"/>
              </a:rPr>
              <a:t> porta </a:t>
            </a:r>
            <a:r>
              <a:rPr lang="fr-FR" dirty="0" err="1">
                <a:solidFill>
                  <a:srgbClr val="A31515"/>
                </a:solidFill>
                <a:latin typeface="Consolas" panose="020B0609020204030204" pitchFamily="49" charset="0"/>
              </a:rPr>
              <a:t>eleifend</a:t>
            </a:r>
            <a:r>
              <a:rPr lang="fr-FR" dirty="0">
                <a:solidFill>
                  <a:srgbClr val="A31515"/>
                </a:solidFill>
                <a:latin typeface="Consolas" panose="020B0609020204030204" pitchFamily="49" charset="0"/>
              </a:rPr>
              <a:t> </a:t>
            </a:r>
            <a:r>
              <a:rPr lang="fr-FR" dirty="0" err="1">
                <a:solidFill>
                  <a:srgbClr val="A31515"/>
                </a:solidFill>
                <a:latin typeface="Consolas" panose="020B0609020204030204" pitchFamily="49" charset="0"/>
              </a:rPr>
              <a:t>lacinia</a:t>
            </a:r>
            <a:r>
              <a:rPr lang="fr-FR">
                <a:solidFill>
                  <a:srgbClr val="A31515"/>
                </a:solidFill>
                <a:latin typeface="Consolas" panose="020B0609020204030204" pitchFamily="49" charset="0"/>
              </a:rPr>
              <a:t>."</a:t>
            </a:r>
            <a:r>
              <a:rPr lang="fr-FR" dirty="0">
                <a:solidFill>
                  <a:srgbClr val="A31515"/>
                </a:solidFill>
                <a:latin typeface="Consolas" panose="020B0609020204030204" pitchFamily="49" charset="0"/>
              </a:rPr>
              <a:t> </a:t>
            </a:r>
          </a:p>
          <a:p>
            <a:r>
              <a:rPr lang="fr-FR" dirty="0">
                <a:solidFill>
                  <a:srgbClr val="A31515"/>
                </a:solidFill>
                <a:latin typeface="Consolas" panose="020B0609020204030204" pitchFamily="49" charset="0"/>
              </a:rPr>
              <a:t>	</a:t>
            </a:r>
            <a:r>
              <a:rPr lang="fr-FR" dirty="0" err="1">
                <a:solidFill>
                  <a:srgbClr val="0451A5"/>
                </a:solidFill>
                <a:latin typeface="Consolas" panose="020B0609020204030204" pitchFamily="49" charset="0"/>
              </a:rPr>
              <a:t>TextColor</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"Red"</a:t>
            </a:r>
            <a:r>
              <a:rPr lang="fr-FR" dirty="0">
                <a:solidFill>
                  <a:srgbClr val="0101FD"/>
                </a:solidFill>
                <a:latin typeface="Consolas" panose="020B0609020204030204" pitchFamily="49" charset="0"/>
              </a:rPr>
              <a:t> </a:t>
            </a:r>
          </a:p>
          <a:p>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FontAttributes</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"Bold"</a:t>
            </a:r>
            <a:r>
              <a:rPr lang="fr-FR" dirty="0">
                <a:solidFill>
                  <a:srgbClr val="0101FD"/>
                </a:solidFill>
                <a:latin typeface="Consolas" panose="020B0609020204030204" pitchFamily="49" charset="0"/>
              </a:rPr>
              <a:t> </a:t>
            </a:r>
          </a:p>
          <a:p>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LineBreakMode</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a:t>
            </a:r>
            <a:r>
              <a:rPr lang="fr-FR" dirty="0" err="1">
                <a:solidFill>
                  <a:srgbClr val="A31515"/>
                </a:solidFill>
                <a:latin typeface="Consolas" panose="020B0609020204030204" pitchFamily="49" charset="0"/>
              </a:rPr>
              <a:t>WordWrap</a:t>
            </a:r>
            <a:r>
              <a:rPr lang="fr-FR" dirty="0">
                <a:solidFill>
                  <a:srgbClr val="A31515"/>
                </a:solidFill>
                <a:latin typeface="Consolas" panose="020B0609020204030204" pitchFamily="49" charset="0"/>
              </a:rPr>
              <a:t>"</a:t>
            </a:r>
            <a:r>
              <a:rPr lang="fr-FR" dirty="0">
                <a:solidFill>
                  <a:srgbClr val="0101FD"/>
                </a:solidFill>
                <a:latin typeface="Consolas" panose="020B0609020204030204" pitchFamily="49" charset="0"/>
              </a:rPr>
              <a:t> </a:t>
            </a:r>
          </a:p>
          <a:p>
            <a:r>
              <a:rPr lang="fr-FR" dirty="0">
                <a:solidFill>
                  <a:srgbClr val="0101FD"/>
                </a:solidFill>
                <a:latin typeface="Consolas" panose="020B0609020204030204" pitchFamily="49" charset="0"/>
              </a:rPr>
              <a:t>	</a:t>
            </a:r>
            <a:r>
              <a:rPr lang="fr-FR" dirty="0" err="1">
                <a:solidFill>
                  <a:srgbClr val="0451A5"/>
                </a:solidFill>
                <a:latin typeface="Consolas" panose="020B0609020204030204" pitchFamily="49" charset="0"/>
              </a:rPr>
              <a:t>LineHeight</a:t>
            </a:r>
            <a:r>
              <a:rPr lang="fr-FR" dirty="0">
                <a:solidFill>
                  <a:srgbClr val="0101FD"/>
                </a:solidFill>
                <a:latin typeface="Consolas" panose="020B0609020204030204" pitchFamily="49" charset="0"/>
              </a:rPr>
              <a:t>=</a:t>
            </a:r>
            <a:r>
              <a:rPr lang="fr-FR" dirty="0">
                <a:solidFill>
                  <a:srgbClr val="A31515"/>
                </a:solidFill>
                <a:latin typeface="Consolas" panose="020B0609020204030204" pitchFamily="49" charset="0"/>
              </a:rPr>
              <a:t>"1.8"</a:t>
            </a:r>
            <a:r>
              <a:rPr lang="fr-FR" dirty="0">
                <a:solidFill>
                  <a:srgbClr val="0101FD"/>
                </a:solidFill>
                <a:latin typeface="Consolas" panose="020B0609020204030204" pitchFamily="49" charset="0"/>
              </a:rPr>
              <a:t> </a:t>
            </a:r>
          </a:p>
          <a:p>
            <a:r>
              <a:rPr lang="fr-FR" dirty="0">
                <a:solidFill>
                  <a:srgbClr val="0101FD"/>
                </a:solidFill>
                <a:latin typeface="Consolas" panose="020B0609020204030204" pitchFamily="49" charset="0"/>
              </a:rPr>
              <a:t>/&gt;</a:t>
            </a:r>
            <a:endParaRPr lang="fr-FR" dirty="0"/>
          </a:p>
        </p:txBody>
      </p:sp>
    </p:spTree>
    <p:extLst>
      <p:ext uri="{BB962C8B-B14F-4D97-AF65-F5344CB8AC3E}">
        <p14:creationId xmlns:p14="http://schemas.microsoft.com/office/powerpoint/2010/main" val="4484371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39480" y="636480"/>
            <a:ext cx="11558160" cy="1210320"/>
          </a:xfrm>
          <a:prstGeom prst="rect">
            <a:avLst/>
          </a:prstGeom>
          <a:noFill/>
          <a:ln>
            <a:noFill/>
          </a:ln>
        </p:spPr>
        <p:txBody>
          <a:bodyPr lIns="0" tIns="0" rIns="0" bIns="0"/>
          <a:lstStyle/>
          <a:p>
            <a:pPr>
              <a:lnSpc>
                <a:spcPct val="100000"/>
              </a:lnSpc>
            </a:pPr>
            <a:r>
              <a:rPr lang="fr-FR" sz="4400" spc="-1" dirty="0">
                <a:solidFill>
                  <a:srgbClr val="348899"/>
                </a:solidFill>
                <a:latin typeface="Segoe UI Light"/>
              </a:rPr>
              <a:t>Les zones de saisie</a:t>
            </a:r>
          </a:p>
        </p:txBody>
      </p:sp>
      <p:sp>
        <p:nvSpPr>
          <p:cNvPr id="265" name="TextShape 2"/>
          <p:cNvSpPr txBox="1"/>
          <p:nvPr/>
        </p:nvSpPr>
        <p:spPr>
          <a:xfrm>
            <a:off x="339480" y="192960"/>
            <a:ext cx="11555640" cy="429480"/>
          </a:xfrm>
          <a:prstGeom prst="rect">
            <a:avLst/>
          </a:prstGeom>
          <a:noFill/>
          <a:ln>
            <a:noFill/>
          </a:ln>
        </p:spPr>
        <p:txBody>
          <a:bodyPr lIns="0" tIns="0" rIns="0" bIns="0" anchor="b">
            <a:normAutofit/>
          </a:bodyPr>
          <a:lstStyle/>
          <a:p>
            <a:pPr>
              <a:lnSpc>
                <a:spcPct val="100000"/>
              </a:lnSpc>
              <a:spcBef>
                <a:spcPts val="1001"/>
              </a:spcBef>
            </a:pPr>
            <a:r>
              <a:rPr lang="fr-FR" sz="2400" spc="-1" dirty="0">
                <a:solidFill>
                  <a:srgbClr val="343642"/>
                </a:solidFill>
                <a:latin typeface="Segoe UI Light"/>
              </a:rPr>
              <a:t>Afficher un formulaire avec </a:t>
            </a:r>
            <a:r>
              <a:rPr lang="fr-FR" sz="2400" spc="-1" dirty="0" err="1">
                <a:solidFill>
                  <a:srgbClr val="343642"/>
                </a:solidFill>
                <a:latin typeface="Segoe UI Light"/>
              </a:rPr>
              <a:t>Xamarin.Forms</a:t>
            </a:r>
            <a:endParaRPr lang="fr-FR" sz="2400" spc="-1" dirty="0">
              <a:solidFill>
                <a:srgbClr val="343642"/>
              </a:solidFill>
              <a:latin typeface="Segoe UI Light"/>
            </a:endParaRPr>
          </a:p>
        </p:txBody>
      </p:sp>
      <p:sp>
        <p:nvSpPr>
          <p:cNvPr id="266" name="CustomShape 3"/>
          <p:cNvSpPr/>
          <p:nvPr/>
        </p:nvSpPr>
        <p:spPr>
          <a:xfrm>
            <a:off x="1179360" y="1846800"/>
            <a:ext cx="10715760" cy="257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499"/>
              </a:spcBef>
              <a:spcAft>
                <a:spcPts val="1001"/>
              </a:spcAft>
            </a:pPr>
            <a:r>
              <a:rPr lang="fr-FR" sz="2400" spc="-1" dirty="0">
                <a:solidFill>
                  <a:srgbClr val="343642"/>
                </a:solidFill>
                <a:latin typeface="Segoe UI"/>
              </a:rPr>
              <a:t>Une application standard est généralement composée de deux éléments fondamentaux : les listes et les formulaires</a:t>
            </a:r>
            <a:endParaRPr lang="fr-FR" sz="2400" b="0" strike="noStrike" spc="-1" dirty="0">
              <a:solidFill>
                <a:srgbClr val="343642"/>
              </a:solidFill>
              <a:latin typeface="Segoe UI"/>
            </a:endParaRPr>
          </a:p>
          <a:p>
            <a:pPr>
              <a:lnSpc>
                <a:spcPct val="115000"/>
              </a:lnSpc>
              <a:spcBef>
                <a:spcPts val="499"/>
              </a:spcBef>
              <a:spcAft>
                <a:spcPts val="1001"/>
              </a:spcAft>
            </a:pPr>
            <a:endParaRPr lang="fr-FR" sz="2400" b="0" strike="noStrike" spc="-1" dirty="0">
              <a:solidFill>
                <a:srgbClr val="343642"/>
              </a:solidFill>
              <a:latin typeface="Segoe UI"/>
            </a:endParaRPr>
          </a:p>
          <a:p>
            <a:pPr algn="ctr">
              <a:lnSpc>
                <a:spcPct val="115000"/>
              </a:lnSpc>
              <a:spcBef>
                <a:spcPts val="499"/>
              </a:spcBef>
              <a:spcAft>
                <a:spcPts val="1001"/>
              </a:spcAft>
            </a:pPr>
            <a:r>
              <a:rPr lang="fr-FR" sz="2400" dirty="0">
                <a:solidFill>
                  <a:srgbClr val="00899C"/>
                </a:solidFill>
                <a:latin typeface="Segoe UI Light" panose="020B0502040204020203" pitchFamily="34" charset="0"/>
                <a:cs typeface="Segoe UI Light" panose="020B0502040204020203" pitchFamily="34" charset="0"/>
              </a:rPr>
              <a:t>Les formulaires reposent sur la combinaison de plusieurs modes de saisie permettant à l’utilisateur de renseigner des données de manière ergonomique : saisie de texte, boutons radio, cases à cocher, date et heure, etc.</a:t>
            </a:r>
          </a:p>
          <a:p>
            <a:pPr algn="ctr">
              <a:lnSpc>
                <a:spcPct val="115000"/>
              </a:lnSpc>
              <a:spcBef>
                <a:spcPts val="499"/>
              </a:spcBef>
              <a:spcAft>
                <a:spcPts val="1001"/>
              </a:spcAft>
            </a:pPr>
            <a:endParaRPr lang="fr-FR" sz="2400" dirty="0">
              <a:solidFill>
                <a:srgbClr val="00899C"/>
              </a:solidFill>
              <a:latin typeface="Segoe UI Light" panose="020B0502040204020203" pitchFamily="34" charset="0"/>
              <a:cs typeface="Segoe UI Light" panose="020B0502040204020203" pitchFamily="34" charset="0"/>
            </a:endParaRPr>
          </a:p>
          <a:p>
            <a:pPr>
              <a:lnSpc>
                <a:spcPct val="115000"/>
              </a:lnSpc>
              <a:spcBef>
                <a:spcPts val="499"/>
              </a:spcBef>
              <a:spcAft>
                <a:spcPts val="1001"/>
              </a:spcAft>
            </a:pPr>
            <a:endParaRPr lang="fr-FR" sz="2400" b="0" strike="noStrike" spc="-1" dirty="0">
              <a:latin typeface="Arial"/>
            </a:endParaRPr>
          </a:p>
        </p:txBody>
      </p:sp>
    </p:spTree>
    <p:extLst>
      <p:ext uri="{BB962C8B-B14F-4D97-AF65-F5344CB8AC3E}">
        <p14:creationId xmlns:p14="http://schemas.microsoft.com/office/powerpoint/2010/main" val="13957572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80d6b14-be0f-416c-82c0-12d39611c6cf">
      <Terms xmlns="http://schemas.microsoft.com/office/infopath/2007/PartnerControls"/>
    </lcf76f155ced4ddcb4097134ff3c332f>
    <TaxCatchAll xmlns="609c1884-c007-4f74-a870-db964719ba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6201FEAA9EBE4FA7C434936B46E6EC" ma:contentTypeVersion="0" ma:contentTypeDescription="Crée un document." ma:contentTypeScope="" ma:versionID="f92f32b452ee993011f299d9a05942a6">
  <xsd:schema xmlns:xsd="http://www.w3.org/2001/XMLSchema" xmlns:xs="http://www.w3.org/2001/XMLSchema" xmlns:p="http://schemas.microsoft.com/office/2006/metadata/properties" xmlns:ns2="48513151-72dc-4d20-a25c-0c8180736831" targetNamespace="http://schemas.microsoft.com/office/2006/metadata/properties" ma:root="true" ma:fieldsID="a3910bdc21939a5277c02cb1723dd0ec" ns2:_="">
    <xsd:import namespace="48513151-72dc-4d20-a25c-0c8180736831"/>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513151-72dc-4d20-a25c-0c8180736831" elementFormDefault="qualified">
    <xsd:import namespace="http://schemas.microsoft.com/office/2006/documentManagement/types"/>
    <xsd:import namespace="http://schemas.microsoft.com/office/infopath/2007/PartnerControls"/>
    <xsd:element name="_dlc_DocId" ma:index="8" nillable="true" ma:displayName="Valeur d’ID de document" ma:description="Valeur de l’ID de document affecté à cet élément." ma:internalName="_dlc_DocId" ma:readOnly="true">
      <xsd:simpleType>
        <xsd:restriction base="dms:Text"/>
      </xsd:simpleType>
    </xsd:element>
    <xsd:element name="_dlc_DocIdUrl" ma:index="9"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74DB72F03D72234285FDA408429E7F99" ma:contentTypeVersion="15" ma:contentTypeDescription="Crée un document." ma:contentTypeScope="" ma:versionID="ac0ba367831103afa6e31f1a1e84bfb2">
  <xsd:schema xmlns:xsd="http://www.w3.org/2001/XMLSchema" xmlns:xs="http://www.w3.org/2001/XMLSchema" xmlns:p="http://schemas.microsoft.com/office/2006/metadata/properties" xmlns:ns2="b80d6b14-be0f-416c-82c0-12d39611c6cf" xmlns:ns3="609c1884-c007-4f74-a870-db964719ba2c" targetNamespace="http://schemas.microsoft.com/office/2006/metadata/properties" ma:root="true" ma:fieldsID="53f66152616988b84bb00e4ae41f605b" ns2:_="" ns3:_="">
    <xsd:import namespace="b80d6b14-be0f-416c-82c0-12d39611c6cf"/>
    <xsd:import namespace="609c1884-c007-4f74-a870-db964719ba2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d6b14-be0f-416c-82c0-12d39611c6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1913a2dd-6951-4a39-aa24-921745c2a73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9c1884-c007-4f74-a870-db964719ba2c"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8d1334aa-9d77-4a74-ac1a-0d58a81260e4}" ma:internalName="TaxCatchAll" ma:showField="CatchAllData" ma:web="609c1884-c007-4f74-a870-db964719ba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7AC523-67E6-476E-90BC-05F34CD97B2E}">
  <ds:schemaRefs>
    <ds:schemaRef ds:uri="http://schemas.microsoft.com/sharepoint/v3/contenttype/forms"/>
  </ds:schemaRefs>
</ds:datastoreItem>
</file>

<file path=customXml/itemProps2.xml><?xml version="1.0" encoding="utf-8"?>
<ds:datastoreItem xmlns:ds="http://schemas.openxmlformats.org/officeDocument/2006/customXml" ds:itemID="{A3A198FD-57A4-475B-97AE-EFEF2DA74B89}">
  <ds:schemaRefs>
    <ds:schemaRef ds:uri="http://schemas.microsoft.com/office/2006/metadata/properties"/>
    <ds:schemaRef ds:uri="http://schemas.microsoft.com/office/infopath/2007/PartnerControls"/>
    <ds:schemaRef ds:uri="48513151-72dc-4d20-a25c-0c8180736831"/>
  </ds:schemaRefs>
</ds:datastoreItem>
</file>

<file path=customXml/itemProps3.xml><?xml version="1.0" encoding="utf-8"?>
<ds:datastoreItem xmlns:ds="http://schemas.openxmlformats.org/officeDocument/2006/customXml" ds:itemID="{A1600C5F-EF66-4C66-8986-40BD66D8CA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513151-72dc-4d20-a25c-0c81807368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01154C2-2C62-4015-BC34-7F99103C3A75}"/>
</file>

<file path=docProps/app.xml><?xml version="1.0" encoding="utf-8"?>
<Properties xmlns="http://schemas.openxmlformats.org/officeDocument/2006/extended-properties" xmlns:vt="http://schemas.openxmlformats.org/officeDocument/2006/docPropsVTypes">
  <Template/>
  <TotalTime>6703</TotalTime>
  <Words>1665</Words>
  <Application>Microsoft Office PowerPoint</Application>
  <PresentationFormat>Grand écran</PresentationFormat>
  <Paragraphs>177</Paragraphs>
  <Slides>36</Slides>
  <Notes>0</Notes>
  <HiddenSlides>0</HiddenSlides>
  <MMClips>0</MMClips>
  <ScaleCrop>false</ScaleCrop>
  <HeadingPairs>
    <vt:vector size="6" baseType="variant">
      <vt:variant>
        <vt:lpstr>Polices utilisées</vt:lpstr>
      </vt:variant>
      <vt:variant>
        <vt:i4>10</vt:i4>
      </vt:variant>
      <vt:variant>
        <vt:lpstr>Thème</vt:lpstr>
      </vt:variant>
      <vt:variant>
        <vt:i4>7</vt:i4>
      </vt:variant>
      <vt:variant>
        <vt:lpstr>Titres des diapositives</vt:lpstr>
      </vt:variant>
      <vt:variant>
        <vt:i4>36</vt:i4>
      </vt:variant>
    </vt:vector>
  </HeadingPairs>
  <TitlesOfParts>
    <vt:vector size="53" baseType="lpstr">
      <vt:lpstr>Arial</vt:lpstr>
      <vt:lpstr>Calibri</vt:lpstr>
      <vt:lpstr>Calibri Light</vt:lpstr>
      <vt:lpstr>Consolas</vt:lpstr>
      <vt:lpstr>DejaVu Sans</vt:lpstr>
      <vt:lpstr>Segoe UI</vt:lpstr>
      <vt:lpstr>Segoe UI Light</vt:lpstr>
      <vt:lpstr>Symbol</vt:lpstr>
      <vt:lpstr>Times New Roman</vt:lpstr>
      <vt:lpstr>Wingdings</vt:lpstr>
      <vt:lpstr>Office Theme</vt:lpstr>
      <vt:lpstr>Office Theme</vt:lpstr>
      <vt:lpstr>Office Theme</vt:lpstr>
      <vt:lpstr>Office Theme</vt:lpstr>
      <vt:lpstr>Office Theme</vt:lpstr>
      <vt:lpstr>Office Theme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Créer un formulaire de connexion</vt:lpstr>
      <vt:lpstr>Créer une page d’ajout de note d’humeur</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Nathalie HERVOCHE</dc:creator>
  <dc:description/>
  <cp:lastModifiedBy>Cédric Millauriaux</cp:lastModifiedBy>
  <cp:revision>295</cp:revision>
  <dcterms:created xsi:type="dcterms:W3CDTF">2017-05-09T08:51:09Z</dcterms:created>
  <dcterms:modified xsi:type="dcterms:W3CDTF">2018-10-03T14:21:35Z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editions Eni</vt:lpwstr>
  </property>
  <property fmtid="{D5CDD505-2E9C-101B-9397-08002B2CF9AE}" pid="4" name="ContentTypeId">
    <vt:lpwstr>0x01010074DB72F03D72234285FDA408429E7F99</vt:lpwstr>
  </property>
  <property fmtid="{D5CDD505-2E9C-101B-9397-08002B2CF9AE}" pid="5" name="HiddenSlides">
    <vt:i4>0</vt:i4>
  </property>
  <property fmtid="{D5CDD505-2E9C-101B-9397-08002B2CF9AE}" pid="6" name="HyperlinksChanged">
    <vt:bool>false</vt:bool>
  </property>
  <property fmtid="{D5CDD505-2E9C-101B-9397-08002B2CF9AE}" pid="7" name="LinksUpToDate">
    <vt:bool>false</vt:bool>
  </property>
  <property fmtid="{D5CDD505-2E9C-101B-9397-08002B2CF9AE}" pid="8" name="MMClips">
    <vt:i4>0</vt:i4>
  </property>
  <property fmtid="{D5CDD505-2E9C-101B-9397-08002B2CF9AE}" pid="9" name="Notes">
    <vt:i4>11</vt:i4>
  </property>
  <property fmtid="{D5CDD505-2E9C-101B-9397-08002B2CF9AE}" pid="10" name="PresentationFormat">
    <vt:lpwstr>Grand écran</vt:lpwstr>
  </property>
  <property fmtid="{D5CDD505-2E9C-101B-9397-08002B2CF9AE}" pid="11" name="ScaleCrop">
    <vt:bool>false</vt:bool>
  </property>
  <property fmtid="{D5CDD505-2E9C-101B-9397-08002B2CF9AE}" pid="12" name="ShareDoc">
    <vt:bool>false</vt:bool>
  </property>
  <property fmtid="{D5CDD505-2E9C-101B-9397-08002B2CF9AE}" pid="13" name="Slides">
    <vt:i4>40</vt:i4>
  </property>
  <property fmtid="{D5CDD505-2E9C-101B-9397-08002B2CF9AE}" pid="14" name="_dlc_DocIdItemGuid">
    <vt:lpwstr>833d02a0-f3ee-41ae-a161-d90460b752d8</vt:lpwstr>
  </property>
</Properties>
</file>