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  <p:sldMasterId id="2147483661" r:id="rId6"/>
    <p:sldMasterId id="2147483674" r:id="rId7"/>
    <p:sldMasterId id="2147483687" r:id="rId8"/>
    <p:sldMasterId id="2147483700" r:id="rId9"/>
    <p:sldMasterId id="2147483713" r:id="rId10"/>
  </p:sldMasterIdLst>
  <p:notesMasterIdLst>
    <p:notesMasterId r:id="rId37"/>
  </p:notesMasterIdLst>
  <p:sldIdLst>
    <p:sldId id="256" r:id="rId11"/>
    <p:sldId id="257" r:id="rId12"/>
    <p:sldId id="435" r:id="rId13"/>
    <p:sldId id="467" r:id="rId14"/>
    <p:sldId id="468" r:id="rId15"/>
    <p:sldId id="469" r:id="rId16"/>
    <p:sldId id="470" r:id="rId17"/>
    <p:sldId id="471" r:id="rId18"/>
    <p:sldId id="472" r:id="rId19"/>
    <p:sldId id="425" r:id="rId20"/>
    <p:sldId id="475" r:id="rId21"/>
    <p:sldId id="476" r:id="rId22"/>
    <p:sldId id="477" r:id="rId23"/>
    <p:sldId id="478" r:id="rId24"/>
    <p:sldId id="480" r:id="rId25"/>
    <p:sldId id="479" r:id="rId26"/>
    <p:sldId id="481" r:id="rId27"/>
    <p:sldId id="482" r:id="rId28"/>
    <p:sldId id="483" r:id="rId29"/>
    <p:sldId id="484" r:id="rId30"/>
    <p:sldId id="487" r:id="rId31"/>
    <p:sldId id="486" r:id="rId32"/>
    <p:sldId id="488" r:id="rId33"/>
    <p:sldId id="372" r:id="rId34"/>
    <p:sldId id="373" r:id="rId35"/>
    <p:sldId id="28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EC264-C5C4-4AD8-9D8C-AC5E8FED16C1}">
          <p14:sldIdLst>
            <p14:sldId id="256"/>
            <p14:sldId id="257"/>
            <p14:sldId id="435"/>
            <p14:sldId id="467"/>
            <p14:sldId id="468"/>
            <p14:sldId id="469"/>
            <p14:sldId id="470"/>
            <p14:sldId id="471"/>
            <p14:sldId id="472"/>
            <p14:sldId id="425"/>
            <p14:sldId id="475"/>
            <p14:sldId id="476"/>
            <p14:sldId id="477"/>
            <p14:sldId id="478"/>
            <p14:sldId id="480"/>
            <p14:sldId id="479"/>
            <p14:sldId id="481"/>
            <p14:sldId id="482"/>
            <p14:sldId id="483"/>
            <p14:sldId id="484"/>
            <p14:sldId id="487"/>
            <p14:sldId id="486"/>
            <p14:sldId id="488"/>
            <p14:sldId id="372"/>
            <p14:sldId id="37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e VILLETORTE" initials="EV" lastIdx="10" clrIdx="0">
    <p:extLst>
      <p:ext uri="{19B8F6BF-5375-455C-9EA6-DF929625EA0E}">
        <p15:presenceInfo xmlns:p15="http://schemas.microsoft.com/office/powerpoint/2012/main" userId="Emilie VILLETORTE" providerId="None"/>
      </p:ext>
    </p:extLst>
  </p:cmAuthor>
  <p:cmAuthor id="2" name="Cédric Millauriaux" initials="CM" lastIdx="6" clrIdx="1">
    <p:extLst>
      <p:ext uri="{19B8F6BF-5375-455C-9EA6-DF929625EA0E}">
        <p15:presenceInfo xmlns:p15="http://schemas.microsoft.com/office/powerpoint/2012/main" userId="f4aefbae1c9d3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C427A-C569-4696-9E23-98676E8591B4}" v="74" dt="2018-10-03T10:02:5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Millauriaux" userId="f4aefbae1c9d398b" providerId="LiveId" clId="{F3FC130F-9D5A-4312-A409-AC1341FB0C87}"/>
    <pc:docChg chg="undo custSel addSld delSld modSld sldOrd delSection modSection">
      <pc:chgData name="Cédric Millauriaux" userId="f4aefbae1c9d398b" providerId="LiveId" clId="{F3FC130F-9D5A-4312-A409-AC1341FB0C87}" dt="2018-09-18T15:09:35.345" v="11621" actId="20577"/>
      <pc:docMkLst>
        <pc:docMk/>
      </pc:docMkLst>
      <pc:sldChg chg="modSp">
        <pc:chgData name="Cédric Millauriaux" userId="f4aefbae1c9d398b" providerId="LiveId" clId="{F3FC130F-9D5A-4312-A409-AC1341FB0C87}" dt="2018-09-11T07:45:32.040" v="36" actId="20577"/>
        <pc:sldMkLst>
          <pc:docMk/>
          <pc:sldMk cId="0" sldId="256"/>
        </pc:sldMkLst>
        <pc:spChg chg="mod">
          <ac:chgData name="Cédric Millauriaux" userId="f4aefbae1c9d398b" providerId="LiveId" clId="{F3FC130F-9D5A-4312-A409-AC1341FB0C87}" dt="2018-09-11T07:45:32.040" v="36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F3FC130F-9D5A-4312-A409-AC1341FB0C87}" dt="2018-09-11T07:49:21.953" v="344" actId="20577"/>
        <pc:sldMkLst>
          <pc:docMk/>
          <pc:sldMk cId="0" sldId="257"/>
        </pc:sldMkLst>
        <pc:spChg chg="mod">
          <ac:chgData name="Cédric Millauriaux" userId="f4aefbae1c9d398b" providerId="LiveId" clId="{F3FC130F-9D5A-4312-A409-AC1341FB0C87}" dt="2018-09-11T07:49:21.953" v="344" actId="20577"/>
          <ac:spMkLst>
            <pc:docMk/>
            <pc:sldMk cId="0" sldId="257"/>
            <ac:spMk id="262" creationId="{00000000-0000-0000-0000-000000000000}"/>
          </ac:spMkLst>
        </pc:spChg>
      </pc:sldChg>
      <pc:sldMasterChg chg="delSldLayout">
        <pc:chgData name="Cédric Millauriaux" userId="f4aefbae1c9d398b" providerId="LiveId" clId="{F3FC130F-9D5A-4312-A409-AC1341FB0C87}" dt="2018-09-11T08:28:26.791" v="2169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296B1A24-0266-4C6F-AFFB-DE46B1616E46}"/>
    <pc:docChg chg="undo custSel addSld delSld modSld sldOrd modSection">
      <pc:chgData name="Cédric Millauriaux" userId="f4aefbae1c9d398b" providerId="LiveId" clId="{296B1A24-0266-4C6F-AFFB-DE46B1616E46}" dt="2018-09-04T16:51:33.889" v="6362" actId="20577"/>
      <pc:docMkLst>
        <pc:docMk/>
      </pc:docMkLst>
      <pc:sldChg chg="modSp">
        <pc:chgData name="Cédric Millauriaux" userId="f4aefbae1c9d398b" providerId="LiveId" clId="{296B1A24-0266-4C6F-AFFB-DE46B1616E46}" dt="2018-09-04T13:12:14.482" v="106" actId="27636"/>
        <pc:sldMkLst>
          <pc:docMk/>
          <pc:sldMk cId="0" sldId="257"/>
        </pc:sldMkLst>
        <pc:spChg chg="mod">
          <ac:chgData name="Cédric Millauriaux" userId="f4aefbae1c9d398b" providerId="LiveId" clId="{296B1A24-0266-4C6F-AFFB-DE46B1616E46}" dt="2018-09-04T13:12:14.482" v="106" actId="27636"/>
          <ac:spMkLst>
            <pc:docMk/>
            <pc:sldMk cId="0" sldId="257"/>
            <ac:spMk id="263" creationId="{00000000-0000-0000-0000-000000000000}"/>
          </ac:spMkLst>
        </pc:spChg>
      </pc:sldChg>
      <pc:sldMasterChg chg="delSldLayout">
        <pc:chgData name="Cédric Millauriaux" userId="f4aefbae1c9d398b" providerId="LiveId" clId="{296B1A24-0266-4C6F-AFFB-DE46B1616E46}" dt="2018-09-04T13:56:59.721" v="1552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104BD58F-8F3A-4903-88DC-4B555EC589D2}"/>
    <pc:docChg chg="undo redo custSel addSld delSld modSld sldOrd delMainMaster modSection">
      <pc:chgData name="Cédric Millauriaux" userId="f4aefbae1c9d398b" providerId="LiveId" clId="{104BD58F-8F3A-4903-88DC-4B555EC589D2}" dt="2018-09-23T12:40:41.717" v="5816"/>
      <pc:docMkLst>
        <pc:docMk/>
      </pc:docMkLst>
      <pc:sldChg chg="modSp">
        <pc:chgData name="Cédric Millauriaux" userId="f4aefbae1c9d398b" providerId="LiveId" clId="{104BD58F-8F3A-4903-88DC-4B555EC589D2}" dt="2018-09-23T10:49:40.507" v="5"/>
        <pc:sldMkLst>
          <pc:docMk/>
          <pc:sldMk cId="0" sldId="256"/>
        </pc:sldMkLst>
        <pc:spChg chg="mod">
          <ac:chgData name="Cédric Millauriaux" userId="f4aefbae1c9d398b" providerId="LiveId" clId="{104BD58F-8F3A-4903-88DC-4B555EC589D2}" dt="2018-09-23T10:49:40.507" v="5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104BD58F-8F3A-4903-88DC-4B555EC589D2}" dt="2018-09-23T10:58:18.760" v="266" actId="20577"/>
        <pc:sldMkLst>
          <pc:docMk/>
          <pc:sldMk cId="0" sldId="257"/>
        </pc:sldMkLst>
        <pc:spChg chg="mod">
          <ac:chgData name="Cédric Millauriaux" userId="f4aefbae1c9d398b" providerId="LiveId" clId="{104BD58F-8F3A-4903-88DC-4B555EC589D2}" dt="2018-09-23T10:58:18.760" v="266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0:49:51.586" v="23" actId="27636"/>
          <ac:spMkLst>
            <pc:docMk/>
            <pc:sldMk cId="0" sldId="257"/>
            <ac:spMk id="263" creationId="{00000000-0000-0000-0000-000000000000}"/>
          </ac:spMkLst>
        </pc:spChg>
      </pc:sldChg>
      <pc:sldChg chg="modSp add del">
        <pc:chgData name="Cédric Millauriaux" userId="f4aefbae1c9d398b" providerId="LiveId" clId="{104BD58F-8F3A-4903-88DC-4B555EC589D2}" dt="2018-09-23T12:40:41.717" v="5816"/>
        <pc:sldMkLst>
          <pc:docMk/>
          <pc:sldMk cId="1157289798" sldId="280"/>
        </pc:sldMkLst>
        <pc:spChg chg="mod">
          <ac:chgData name="Cédric Millauriaux" userId="f4aefbae1c9d398b" providerId="LiveId" clId="{104BD58F-8F3A-4903-88DC-4B555EC589D2}" dt="2018-09-23T12:40:41.717" v="5816"/>
          <ac:spMkLst>
            <pc:docMk/>
            <pc:sldMk cId="1157289798" sldId="280"/>
            <ac:spMk id="7" creationId="{00000000-0000-0000-0000-000000000000}"/>
          </ac:spMkLst>
        </pc:spChg>
      </pc:sldChg>
      <pc:sldChg chg="modSp add">
        <pc:chgData name="Cédric Millauriaux" userId="f4aefbae1c9d398b" providerId="LiveId" clId="{104BD58F-8F3A-4903-88DC-4B555EC589D2}" dt="2018-09-23T12:40:28.164" v="5814"/>
        <pc:sldMkLst>
          <pc:docMk/>
          <pc:sldMk cId="3717954065" sldId="372"/>
        </pc:sldMkLst>
        <pc:spChg chg="mod">
          <ac:chgData name="Cédric Millauriaux" userId="f4aefbae1c9d398b" providerId="LiveId" clId="{104BD58F-8F3A-4903-88DC-4B555EC589D2}" dt="2018-09-23T12:40:28.164" v="5814"/>
          <ac:spMkLst>
            <pc:docMk/>
            <pc:sldMk cId="3717954065" sldId="372"/>
            <ac:spMk id="6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2:39:23.903" v="5812"/>
          <ac:spMkLst>
            <pc:docMk/>
            <pc:sldMk cId="3717954065" sldId="372"/>
            <ac:spMk id="7" creationId="{00000000-0000-0000-0000-000000000000}"/>
          </ac:spMkLst>
        </pc:spChg>
      </pc:sldChg>
      <pc:sldChg chg="modSp add">
        <pc:chgData name="Cédric Millauriaux" userId="f4aefbae1c9d398b" providerId="LiveId" clId="{104BD58F-8F3A-4903-88DC-4B555EC589D2}" dt="2018-09-23T12:40:31.846" v="5815"/>
        <pc:sldMkLst>
          <pc:docMk/>
          <pc:sldMk cId="3642661173" sldId="373"/>
        </pc:sldMkLst>
        <pc:spChg chg="mod">
          <ac:chgData name="Cédric Millauriaux" userId="f4aefbae1c9d398b" providerId="LiveId" clId="{104BD58F-8F3A-4903-88DC-4B555EC589D2}" dt="2018-09-23T12:40:31.846" v="5815"/>
          <ac:spMkLst>
            <pc:docMk/>
            <pc:sldMk cId="3642661173" sldId="373"/>
            <ac:spMk id="6" creationId="{00000000-0000-0000-0000-000000000000}"/>
          </ac:spMkLst>
        </pc:spChg>
      </pc:sldChg>
      <pc:sldChg chg="modSp add">
        <pc:chgData name="Cédric Millauriaux" userId="f4aefbae1c9d398b" providerId="LiveId" clId="{104BD58F-8F3A-4903-88DC-4B555EC589D2}" dt="2018-09-23T11:43:28.593" v="2412" actId="113"/>
        <pc:sldMkLst>
          <pc:docMk/>
          <pc:sldMk cId="560139531" sldId="425"/>
        </pc:sldMkLst>
        <pc:spChg chg="mod">
          <ac:chgData name="Cédric Millauriaux" userId="f4aefbae1c9d398b" providerId="LiveId" clId="{104BD58F-8F3A-4903-88DC-4B555EC589D2}" dt="2018-09-23T11:43:28.593" v="2412" actId="113"/>
          <ac:spMkLst>
            <pc:docMk/>
            <pc:sldMk cId="560139531" sldId="425"/>
            <ac:spMk id="7" creationId="{96BC21B9-EB56-4EE9-9722-B56AC4C6A724}"/>
          </ac:spMkLst>
        </pc:spChg>
        <pc:spChg chg="mod">
          <ac:chgData name="Cédric Millauriaux" userId="f4aefbae1c9d398b" providerId="LiveId" clId="{104BD58F-8F3A-4903-88DC-4B555EC589D2}" dt="2018-09-23T11:41:26.649" v="2122"/>
          <ac:spMkLst>
            <pc:docMk/>
            <pc:sldMk cId="560139531" sldId="425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1:41:23.097" v="2121"/>
          <ac:spMkLst>
            <pc:docMk/>
            <pc:sldMk cId="560139531" sldId="425"/>
            <ac:spMk id="265" creationId="{00000000-0000-0000-0000-000000000000}"/>
          </ac:spMkLst>
        </pc:spChg>
      </pc:sldChg>
      <pc:sldChg chg="modSp">
        <pc:chgData name="Cédric Millauriaux" userId="f4aefbae1c9d398b" providerId="LiveId" clId="{104BD58F-8F3A-4903-88DC-4B555EC589D2}" dt="2018-09-23T11:02:22.466" v="491" actId="20577"/>
        <pc:sldMkLst>
          <pc:docMk/>
          <pc:sldMk cId="2646521564" sldId="435"/>
        </pc:sldMkLst>
        <pc:spChg chg="mod">
          <ac:chgData name="Cédric Millauriaux" userId="f4aefbae1c9d398b" providerId="LiveId" clId="{104BD58F-8F3A-4903-88DC-4B555EC589D2}" dt="2018-09-23T10:58:31.344" v="268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0:58:36.109" v="269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1:02:22.466" v="491" actId="20577"/>
          <ac:spMkLst>
            <pc:docMk/>
            <pc:sldMk cId="2646521564" sldId="435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104BD58F-8F3A-4903-88DC-4B555EC589D2}" dt="2018-09-23T11:06:43.845" v="660" actId="14100"/>
        <pc:sldMkLst>
          <pc:docMk/>
          <pc:sldMk cId="1679230601" sldId="467"/>
        </pc:sldMkLst>
        <pc:spChg chg="add mod">
          <ac:chgData name="Cédric Millauriaux" userId="f4aefbae1c9d398b" providerId="LiveId" clId="{104BD58F-8F3A-4903-88DC-4B555EC589D2}" dt="2018-09-23T11:03:37.411" v="515" actId="1076"/>
          <ac:spMkLst>
            <pc:docMk/>
            <pc:sldMk cId="1679230601" sldId="467"/>
            <ac:spMk id="5" creationId="{CC6E7E65-E542-4AC9-9743-00A3FC792E7A}"/>
          </ac:spMkLst>
        </pc:spChg>
        <pc:spChg chg="add del mod">
          <ac:chgData name="Cédric Millauriaux" userId="f4aefbae1c9d398b" providerId="LiveId" clId="{104BD58F-8F3A-4903-88DC-4B555EC589D2}" dt="2018-09-23T11:03:24.505" v="499" actId="478"/>
          <ac:spMkLst>
            <pc:docMk/>
            <pc:sldMk cId="1679230601" sldId="467"/>
            <ac:spMk id="6" creationId="{DABB8F62-CB98-4B49-86FC-1CA305703EEF}"/>
          </ac:spMkLst>
        </pc:spChg>
        <pc:spChg chg="add mod">
          <ac:chgData name="Cédric Millauriaux" userId="f4aefbae1c9d398b" providerId="LiveId" clId="{104BD58F-8F3A-4903-88DC-4B555EC589D2}" dt="2018-09-23T11:03:48.062" v="521" actId="1076"/>
          <ac:spMkLst>
            <pc:docMk/>
            <pc:sldMk cId="1679230601" sldId="467"/>
            <ac:spMk id="7" creationId="{A90C196D-32C6-4B28-8BAE-3555FEBD2B45}"/>
          </ac:spMkLst>
        </pc:spChg>
        <pc:spChg chg="add mod">
          <ac:chgData name="Cédric Millauriaux" userId="f4aefbae1c9d398b" providerId="LiveId" clId="{104BD58F-8F3A-4903-88DC-4B555EC589D2}" dt="2018-09-23T11:04:32.294" v="546" actId="1076"/>
          <ac:spMkLst>
            <pc:docMk/>
            <pc:sldMk cId="1679230601" sldId="467"/>
            <ac:spMk id="9" creationId="{ACC0DADE-40B7-43CB-ABA6-611B3B735834}"/>
          </ac:spMkLst>
        </pc:spChg>
        <pc:spChg chg="add mod">
          <ac:chgData name="Cédric Millauriaux" userId="f4aefbae1c9d398b" providerId="LiveId" clId="{104BD58F-8F3A-4903-88DC-4B555EC589D2}" dt="2018-09-23T11:05:48.119" v="659" actId="1076"/>
          <ac:spMkLst>
            <pc:docMk/>
            <pc:sldMk cId="1679230601" sldId="467"/>
            <ac:spMk id="15" creationId="{335FFD1E-43DE-423A-868C-023EAD2DA5BE}"/>
          </ac:spMkLst>
        </pc:spChg>
        <pc:spChg chg="add mod">
          <ac:chgData name="Cédric Millauriaux" userId="f4aefbae1c9d398b" providerId="LiveId" clId="{104BD58F-8F3A-4903-88DC-4B555EC589D2}" dt="2018-09-23T11:05:37.349" v="655" actId="1076"/>
          <ac:spMkLst>
            <pc:docMk/>
            <pc:sldMk cId="1679230601" sldId="467"/>
            <ac:spMk id="17" creationId="{D5DD681D-8F9B-4BC3-9D94-6662265D2F81}"/>
          </ac:spMkLst>
        </pc:spChg>
        <pc:spChg chg="del">
          <ac:chgData name="Cédric Millauriaux" userId="f4aefbae1c9d398b" providerId="LiveId" clId="{104BD58F-8F3A-4903-88DC-4B555EC589D2}" dt="2018-09-23T11:02:43.037" v="493" actId="478"/>
          <ac:spMkLst>
            <pc:docMk/>
            <pc:sldMk cId="1679230601" sldId="467"/>
            <ac:spMk id="266" creationId="{00000000-0000-0000-0000-000000000000}"/>
          </ac:spMkLst>
        </pc:spChg>
        <pc:cxnChg chg="add mod">
          <ac:chgData name="Cédric Millauriaux" userId="f4aefbae1c9d398b" providerId="LiveId" clId="{104BD58F-8F3A-4903-88DC-4B555EC589D2}" dt="2018-09-23T11:04:14.137" v="526"/>
          <ac:cxnSpMkLst>
            <pc:docMk/>
            <pc:sldMk cId="1679230601" sldId="467"/>
            <ac:cxnSpMk id="8" creationId="{B9C51345-7DAE-4477-B91D-A54235C9C65C}"/>
          </ac:cxnSpMkLst>
        </pc:cxnChg>
        <pc:cxnChg chg="add mod">
          <ac:chgData name="Cédric Millauriaux" userId="f4aefbae1c9d398b" providerId="LiveId" clId="{104BD58F-8F3A-4903-88DC-4B555EC589D2}" dt="2018-09-23T11:06:43.845" v="660" actId="14100"/>
          <ac:cxnSpMkLst>
            <pc:docMk/>
            <pc:sldMk cId="1679230601" sldId="467"/>
            <ac:cxnSpMk id="13" creationId="{3334ACFD-A92D-4E0C-83AF-130E55E0FB60}"/>
          </ac:cxnSpMkLst>
        </pc:cxnChg>
        <pc:cxnChg chg="add mod">
          <ac:chgData name="Cédric Millauriaux" userId="f4aefbae1c9d398b" providerId="LiveId" clId="{104BD58F-8F3A-4903-88DC-4B555EC589D2}" dt="2018-09-23T11:05:17.106" v="605"/>
          <ac:cxnSpMkLst>
            <pc:docMk/>
            <pc:sldMk cId="1679230601" sldId="467"/>
            <ac:cxnSpMk id="16" creationId="{120297F6-07D9-4F12-9FA8-3AFCBE36E7BD}"/>
          </ac:cxnSpMkLst>
        </pc:cxnChg>
      </pc:sldChg>
      <pc:sldChg chg="modSp add ord">
        <pc:chgData name="Cédric Millauriaux" userId="f4aefbae1c9d398b" providerId="LiveId" clId="{104BD58F-8F3A-4903-88DC-4B555EC589D2}" dt="2018-09-23T11:08:06.638" v="996" actId="20577"/>
        <pc:sldMkLst>
          <pc:docMk/>
          <pc:sldMk cId="2236363156" sldId="468"/>
        </pc:sldMkLst>
        <pc:spChg chg="mod">
          <ac:chgData name="Cédric Millauriaux" userId="f4aefbae1c9d398b" providerId="LiveId" clId="{104BD58F-8F3A-4903-88DC-4B555EC589D2}" dt="2018-09-23T11:08:06.638" v="996" actId="20577"/>
          <ac:spMkLst>
            <pc:docMk/>
            <pc:sldMk cId="2236363156" sldId="468"/>
            <ac:spMk id="266" creationId="{00000000-0000-0000-0000-000000000000}"/>
          </ac:spMkLst>
        </pc:spChg>
      </pc:sldChg>
      <pc:sldChg chg="modSp add ord">
        <pc:chgData name="Cédric Millauriaux" userId="f4aefbae1c9d398b" providerId="LiveId" clId="{104BD58F-8F3A-4903-88DC-4B555EC589D2}" dt="2018-09-23T11:19:23.075" v="1379" actId="20577"/>
        <pc:sldMkLst>
          <pc:docMk/>
          <pc:sldMk cId="3072115822" sldId="469"/>
        </pc:sldMkLst>
        <pc:spChg chg="mod">
          <ac:chgData name="Cédric Millauriaux" userId="f4aefbae1c9d398b" providerId="LiveId" clId="{104BD58F-8F3A-4903-88DC-4B555EC589D2}" dt="2018-09-23T11:17:45.434" v="1050"/>
          <ac:spMkLst>
            <pc:docMk/>
            <pc:sldMk cId="3072115822" sldId="469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1:19:23.075" v="1379" actId="20577"/>
          <ac:spMkLst>
            <pc:docMk/>
            <pc:sldMk cId="3072115822" sldId="469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104BD58F-8F3A-4903-88DC-4B555EC589D2}" dt="2018-09-23T11:31:10.708" v="1580" actId="20577"/>
        <pc:sldMkLst>
          <pc:docMk/>
          <pc:sldMk cId="4149671059" sldId="470"/>
        </pc:sldMkLst>
        <pc:spChg chg="add mod">
          <ac:chgData name="Cédric Millauriaux" userId="f4aefbae1c9d398b" providerId="LiveId" clId="{104BD58F-8F3A-4903-88DC-4B555EC589D2}" dt="2018-09-23T11:27:29.502" v="1569" actId="1076"/>
          <ac:spMkLst>
            <pc:docMk/>
            <pc:sldMk cId="4149671059" sldId="470"/>
            <ac:spMk id="2" creationId="{D4A980B5-6B55-4849-8FE0-CD1617B149DA}"/>
          </ac:spMkLst>
        </pc:spChg>
        <pc:spChg chg="add mod">
          <ac:chgData name="Cédric Millauriaux" userId="f4aefbae1c9d398b" providerId="LiveId" clId="{104BD58F-8F3A-4903-88DC-4B555EC589D2}" dt="2018-09-23T11:31:10.708" v="1580" actId="20577"/>
          <ac:spMkLst>
            <pc:docMk/>
            <pc:sldMk cId="4149671059" sldId="470"/>
            <ac:spMk id="3" creationId="{E440F4D9-6898-4C91-BF51-E97D42AB1C15}"/>
          </ac:spMkLst>
        </pc:spChg>
        <pc:spChg chg="mod">
          <ac:chgData name="Cédric Millauriaux" userId="f4aefbae1c9d398b" providerId="LiveId" clId="{104BD58F-8F3A-4903-88DC-4B555EC589D2}" dt="2018-09-23T11:26:18.088" v="1566" actId="20577"/>
          <ac:spMkLst>
            <pc:docMk/>
            <pc:sldMk cId="4149671059" sldId="470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104BD58F-8F3A-4903-88DC-4B555EC589D2}" dt="2018-09-23T11:34:05.739" v="1943" actId="1076"/>
        <pc:sldMkLst>
          <pc:docMk/>
          <pc:sldMk cId="1332988020" sldId="471"/>
        </pc:sldMkLst>
        <pc:spChg chg="del">
          <ac:chgData name="Cédric Millauriaux" userId="f4aefbae1c9d398b" providerId="LiveId" clId="{104BD58F-8F3A-4903-88DC-4B555EC589D2}" dt="2018-09-23T11:32:46.726" v="1767" actId="478"/>
          <ac:spMkLst>
            <pc:docMk/>
            <pc:sldMk cId="1332988020" sldId="471"/>
            <ac:spMk id="2" creationId="{D4A980B5-6B55-4849-8FE0-CD1617B149DA}"/>
          </ac:spMkLst>
        </pc:spChg>
        <pc:spChg chg="del">
          <ac:chgData name="Cédric Millauriaux" userId="f4aefbae1c9d398b" providerId="LiveId" clId="{104BD58F-8F3A-4903-88DC-4B555EC589D2}" dt="2018-09-23T11:32:43.190" v="1766" actId="478"/>
          <ac:spMkLst>
            <pc:docMk/>
            <pc:sldMk cId="1332988020" sldId="471"/>
            <ac:spMk id="3" creationId="{E440F4D9-6898-4C91-BF51-E97D42AB1C15}"/>
          </ac:spMkLst>
        </pc:spChg>
        <pc:spChg chg="add mod">
          <ac:chgData name="Cédric Millauriaux" userId="f4aefbae1c9d398b" providerId="LiveId" clId="{104BD58F-8F3A-4903-88DC-4B555EC589D2}" dt="2018-09-23T11:34:05.739" v="1943" actId="1076"/>
          <ac:spMkLst>
            <pc:docMk/>
            <pc:sldMk cId="1332988020" sldId="471"/>
            <ac:spMk id="4" creationId="{5DAFF284-94B9-465D-8869-B3BAC4CB7391}"/>
          </ac:spMkLst>
        </pc:spChg>
        <pc:spChg chg="mod">
          <ac:chgData name="Cédric Millauriaux" userId="f4aefbae1c9d398b" providerId="LiveId" clId="{104BD58F-8F3A-4903-88DC-4B555EC589D2}" dt="2018-09-23T11:33:24.203" v="1932" actId="1035"/>
          <ac:spMkLst>
            <pc:docMk/>
            <pc:sldMk cId="1332988020" sldId="471"/>
            <ac:spMk id="266" creationId="{00000000-0000-0000-0000-000000000000}"/>
          </ac:spMkLst>
        </pc:spChg>
      </pc:sldChg>
      <pc:sldChg chg="delSp modSp add">
        <pc:chgData name="Cédric Millauriaux" userId="f4aefbae1c9d398b" providerId="LiveId" clId="{104BD58F-8F3A-4903-88DC-4B555EC589D2}" dt="2018-09-23T11:39:49.085" v="2119" actId="478"/>
        <pc:sldMkLst>
          <pc:docMk/>
          <pc:sldMk cId="2859180627" sldId="472"/>
        </pc:sldMkLst>
        <pc:spChg chg="del">
          <ac:chgData name="Cédric Millauriaux" userId="f4aefbae1c9d398b" providerId="LiveId" clId="{104BD58F-8F3A-4903-88DC-4B555EC589D2}" dt="2018-09-23T11:39:49.085" v="2119" actId="478"/>
          <ac:spMkLst>
            <pc:docMk/>
            <pc:sldMk cId="2859180627" sldId="472"/>
            <ac:spMk id="4" creationId="{5DAFF284-94B9-465D-8869-B3BAC4CB7391}"/>
          </ac:spMkLst>
        </pc:spChg>
        <pc:spChg chg="mod">
          <ac:chgData name="Cédric Millauriaux" userId="f4aefbae1c9d398b" providerId="LiveId" clId="{104BD58F-8F3A-4903-88DC-4B555EC589D2}" dt="2018-09-23T11:39:46.267" v="2118" actId="20577"/>
          <ac:spMkLst>
            <pc:docMk/>
            <pc:sldMk cId="2859180627" sldId="472"/>
            <ac:spMk id="266" creationId="{00000000-0000-0000-0000-000000000000}"/>
          </ac:spMkLst>
        </pc:spChg>
      </pc:sldChg>
      <pc:sldChg chg="modSp add ord">
        <pc:chgData name="Cédric Millauriaux" userId="f4aefbae1c9d398b" providerId="LiveId" clId="{104BD58F-8F3A-4903-88DC-4B555EC589D2}" dt="2018-09-23T11:47:57.551" v="2876" actId="20577"/>
        <pc:sldMkLst>
          <pc:docMk/>
          <pc:sldMk cId="3380756327" sldId="475"/>
        </pc:sldMkLst>
        <pc:spChg chg="mod">
          <ac:chgData name="Cédric Millauriaux" userId="f4aefbae1c9d398b" providerId="LiveId" clId="{104BD58F-8F3A-4903-88DC-4B555EC589D2}" dt="2018-09-23T11:46:13.067" v="2457"/>
          <ac:spMkLst>
            <pc:docMk/>
            <pc:sldMk cId="3380756327" sldId="475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1:47:57.551" v="2876" actId="20577"/>
          <ac:spMkLst>
            <pc:docMk/>
            <pc:sldMk cId="3380756327" sldId="475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104BD58F-8F3A-4903-88DC-4B555EC589D2}" dt="2018-09-23T11:53:52.419" v="3136" actId="1076"/>
        <pc:sldMkLst>
          <pc:docMk/>
          <pc:sldMk cId="2692246541" sldId="476"/>
        </pc:sldMkLst>
        <pc:spChg chg="add mod">
          <ac:chgData name="Cédric Millauriaux" userId="f4aefbae1c9d398b" providerId="LiveId" clId="{104BD58F-8F3A-4903-88DC-4B555EC589D2}" dt="2018-09-23T11:53:52.419" v="3136" actId="1076"/>
          <ac:spMkLst>
            <pc:docMk/>
            <pc:sldMk cId="2692246541" sldId="476"/>
            <ac:spMk id="2" creationId="{625BD370-5A51-4E90-B5E0-ADB45588428D}"/>
          </ac:spMkLst>
        </pc:spChg>
        <pc:spChg chg="mod">
          <ac:chgData name="Cédric Millauriaux" userId="f4aefbae1c9d398b" providerId="LiveId" clId="{104BD58F-8F3A-4903-88DC-4B555EC589D2}" dt="2018-09-23T11:50:44.565" v="3134" actId="20577"/>
          <ac:spMkLst>
            <pc:docMk/>
            <pc:sldMk cId="2692246541" sldId="476"/>
            <ac:spMk id="266" creationId="{00000000-0000-0000-0000-000000000000}"/>
          </ac:spMkLst>
        </pc:spChg>
      </pc:sldChg>
      <pc:sldChg chg="delSp modSp add">
        <pc:chgData name="Cédric Millauriaux" userId="f4aefbae1c9d398b" providerId="LiveId" clId="{104BD58F-8F3A-4903-88DC-4B555EC589D2}" dt="2018-09-23T11:56:10.802" v="3576" actId="478"/>
        <pc:sldMkLst>
          <pc:docMk/>
          <pc:sldMk cId="3810862076" sldId="477"/>
        </pc:sldMkLst>
        <pc:spChg chg="del">
          <ac:chgData name="Cédric Millauriaux" userId="f4aefbae1c9d398b" providerId="LiveId" clId="{104BD58F-8F3A-4903-88DC-4B555EC589D2}" dt="2018-09-23T11:56:10.802" v="3576" actId="478"/>
          <ac:spMkLst>
            <pc:docMk/>
            <pc:sldMk cId="3810862076" sldId="477"/>
            <ac:spMk id="2" creationId="{625BD370-5A51-4E90-B5E0-ADB45588428D}"/>
          </ac:spMkLst>
        </pc:spChg>
        <pc:spChg chg="mod">
          <ac:chgData name="Cédric Millauriaux" userId="f4aefbae1c9d398b" providerId="LiveId" clId="{104BD58F-8F3A-4903-88DC-4B555EC589D2}" dt="2018-09-23T11:55:23.227" v="3575" actId="20577"/>
          <ac:spMkLst>
            <pc:docMk/>
            <pc:sldMk cId="3810862076" sldId="477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104BD58F-8F3A-4903-88DC-4B555EC589D2}" dt="2018-09-23T11:57:33.364" v="3602" actId="20577"/>
        <pc:sldMkLst>
          <pc:docMk/>
          <pc:sldMk cId="3738147597" sldId="478"/>
        </pc:sldMkLst>
        <pc:spChg chg="add mod">
          <ac:chgData name="Cédric Millauriaux" userId="f4aefbae1c9d398b" providerId="LiveId" clId="{104BD58F-8F3A-4903-88DC-4B555EC589D2}" dt="2018-09-23T11:57:33.364" v="3602" actId="20577"/>
          <ac:spMkLst>
            <pc:docMk/>
            <pc:sldMk cId="3738147597" sldId="478"/>
            <ac:spMk id="2" creationId="{78E849B3-2FED-44AF-BF68-4A91D189B405}"/>
          </ac:spMkLst>
        </pc:spChg>
        <pc:spChg chg="del">
          <ac:chgData name="Cédric Millauriaux" userId="f4aefbae1c9d398b" providerId="LiveId" clId="{104BD58F-8F3A-4903-88DC-4B555EC589D2}" dt="2018-09-23T11:56:15.873" v="3578" actId="478"/>
          <ac:spMkLst>
            <pc:docMk/>
            <pc:sldMk cId="3738147597" sldId="478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104BD58F-8F3A-4903-88DC-4B555EC589D2}" dt="2018-09-23T12:00:58.717" v="4085" actId="313"/>
        <pc:sldMkLst>
          <pc:docMk/>
          <pc:sldMk cId="2310117895" sldId="479"/>
        </pc:sldMkLst>
        <pc:spChg chg="mod">
          <ac:chgData name="Cédric Millauriaux" userId="f4aefbae1c9d398b" providerId="LiveId" clId="{104BD58F-8F3A-4903-88DC-4B555EC589D2}" dt="2018-09-23T12:00:58.717" v="4085" actId="313"/>
          <ac:spMkLst>
            <pc:docMk/>
            <pc:sldMk cId="2310117895" sldId="479"/>
            <ac:spMk id="2" creationId="{78E849B3-2FED-44AF-BF68-4A91D189B405}"/>
          </ac:spMkLst>
        </pc:spChg>
        <pc:spChg chg="mod">
          <ac:chgData name="Cédric Millauriaux" userId="f4aefbae1c9d398b" providerId="LiveId" clId="{104BD58F-8F3A-4903-88DC-4B555EC589D2}" dt="2018-09-23T11:58:16.366" v="3621" actId="20577"/>
          <ac:spMkLst>
            <pc:docMk/>
            <pc:sldMk cId="2310117895" sldId="479"/>
            <ac:spMk id="264" creationId="{00000000-0000-0000-0000-000000000000}"/>
          </ac:spMkLst>
        </pc:spChg>
      </pc:sldChg>
      <pc:sldChg chg="delSp modSp add ord">
        <pc:chgData name="Cédric Millauriaux" userId="f4aefbae1c9d398b" providerId="LiveId" clId="{104BD58F-8F3A-4903-88DC-4B555EC589D2}" dt="2018-09-23T12:00:32.716" v="4031" actId="20577"/>
        <pc:sldMkLst>
          <pc:docMk/>
          <pc:sldMk cId="3697454569" sldId="480"/>
        </pc:sldMkLst>
        <pc:spChg chg="del">
          <ac:chgData name="Cédric Millauriaux" userId="f4aefbae1c9d398b" providerId="LiveId" clId="{104BD58F-8F3A-4903-88DC-4B555EC589D2}" dt="2018-09-23T11:58:30.773" v="3625" actId="478"/>
          <ac:spMkLst>
            <pc:docMk/>
            <pc:sldMk cId="3697454569" sldId="480"/>
            <ac:spMk id="2" creationId="{625BD370-5A51-4E90-B5E0-ADB45588428D}"/>
          </ac:spMkLst>
        </pc:spChg>
        <pc:spChg chg="mod">
          <ac:chgData name="Cédric Millauriaux" userId="f4aefbae1c9d398b" providerId="LiveId" clId="{104BD58F-8F3A-4903-88DC-4B555EC589D2}" dt="2018-09-23T11:58:27.402" v="3624"/>
          <ac:spMkLst>
            <pc:docMk/>
            <pc:sldMk cId="3697454569" sldId="480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2:00:32.716" v="4031" actId="20577"/>
          <ac:spMkLst>
            <pc:docMk/>
            <pc:sldMk cId="3697454569" sldId="480"/>
            <ac:spMk id="266" creationId="{00000000-0000-0000-0000-000000000000}"/>
          </ac:spMkLst>
        </pc:spChg>
      </pc:sldChg>
      <pc:sldChg chg="addSp modSp add ord">
        <pc:chgData name="Cédric Millauriaux" userId="f4aefbae1c9d398b" providerId="LiveId" clId="{104BD58F-8F3A-4903-88DC-4B555EC589D2}" dt="2018-09-23T12:03:40.488" v="4464" actId="1036"/>
        <pc:sldMkLst>
          <pc:docMk/>
          <pc:sldMk cId="1073921158" sldId="481"/>
        </pc:sldMkLst>
        <pc:spChg chg="add mod">
          <ac:chgData name="Cédric Millauriaux" userId="f4aefbae1c9d398b" providerId="LiveId" clId="{104BD58F-8F3A-4903-88DC-4B555EC589D2}" dt="2018-09-23T12:02:07.322" v="4261" actId="14100"/>
          <ac:spMkLst>
            <pc:docMk/>
            <pc:sldMk cId="1073921158" sldId="481"/>
            <ac:spMk id="5" creationId="{3D2FF3DB-AB8E-4504-8743-C031F52D9CE2}"/>
          </ac:spMkLst>
        </pc:spChg>
        <pc:spChg chg="add mod">
          <ac:chgData name="Cédric Millauriaux" userId="f4aefbae1c9d398b" providerId="LiveId" clId="{104BD58F-8F3A-4903-88DC-4B555EC589D2}" dt="2018-09-23T12:02:10.127" v="4262" actId="14100"/>
          <ac:spMkLst>
            <pc:docMk/>
            <pc:sldMk cId="1073921158" sldId="481"/>
            <ac:spMk id="6" creationId="{02FD4329-E931-40EE-B9D3-B2154666DE8E}"/>
          </ac:spMkLst>
        </pc:spChg>
        <pc:spChg chg="add mod">
          <ac:chgData name="Cédric Millauriaux" userId="f4aefbae1c9d398b" providerId="LiveId" clId="{104BD58F-8F3A-4903-88DC-4B555EC589D2}" dt="2018-09-23T12:03:40.488" v="4464" actId="1036"/>
          <ac:spMkLst>
            <pc:docMk/>
            <pc:sldMk cId="1073921158" sldId="481"/>
            <ac:spMk id="8" creationId="{E801999D-F600-4B79-B930-CDDAE8280F33}"/>
          </ac:spMkLst>
        </pc:spChg>
        <pc:spChg chg="add mod">
          <ac:chgData name="Cédric Millauriaux" userId="f4aefbae1c9d398b" providerId="LiveId" clId="{104BD58F-8F3A-4903-88DC-4B555EC589D2}" dt="2018-09-23T12:03:40.488" v="4464" actId="1036"/>
          <ac:spMkLst>
            <pc:docMk/>
            <pc:sldMk cId="1073921158" sldId="481"/>
            <ac:spMk id="10" creationId="{5E15D3C2-B91B-498C-A3AD-12E50F604320}"/>
          </ac:spMkLst>
        </pc:spChg>
        <pc:spChg chg="add mod">
          <ac:chgData name="Cédric Millauriaux" userId="f4aefbae1c9d398b" providerId="LiveId" clId="{104BD58F-8F3A-4903-88DC-4B555EC589D2}" dt="2018-09-23T12:03:40.488" v="4464" actId="1036"/>
          <ac:spMkLst>
            <pc:docMk/>
            <pc:sldMk cId="1073921158" sldId="481"/>
            <ac:spMk id="12" creationId="{AD2934F7-1AC9-49F7-B704-1A023283F89C}"/>
          </ac:spMkLst>
        </pc:spChg>
        <pc:spChg chg="add mod">
          <ac:chgData name="Cédric Millauriaux" userId="f4aefbae1c9d398b" providerId="LiveId" clId="{104BD58F-8F3A-4903-88DC-4B555EC589D2}" dt="2018-09-23T12:03:40.488" v="4464" actId="1036"/>
          <ac:spMkLst>
            <pc:docMk/>
            <pc:sldMk cId="1073921158" sldId="481"/>
            <ac:spMk id="14" creationId="{95F48E7B-9F5D-42FA-977C-3D2A5296D86C}"/>
          </ac:spMkLst>
        </pc:spChg>
        <pc:spChg chg="mod">
          <ac:chgData name="Cédric Millauriaux" userId="f4aefbae1c9d398b" providerId="LiveId" clId="{104BD58F-8F3A-4903-88DC-4B555EC589D2}" dt="2018-09-23T12:01:59.063" v="4259" actId="1035"/>
          <ac:spMkLst>
            <pc:docMk/>
            <pc:sldMk cId="1073921158" sldId="481"/>
            <ac:spMk id="266" creationId="{00000000-0000-0000-0000-000000000000}"/>
          </ac:spMkLst>
        </pc:spChg>
        <pc:cxnChg chg="add mod">
          <ac:chgData name="Cédric Millauriaux" userId="f4aefbae1c9d398b" providerId="LiveId" clId="{104BD58F-8F3A-4903-88DC-4B555EC589D2}" dt="2018-09-23T12:03:40.488" v="4464" actId="1036"/>
          <ac:cxnSpMkLst>
            <pc:docMk/>
            <pc:sldMk cId="1073921158" sldId="481"/>
            <ac:cxnSpMk id="7" creationId="{1612F5CA-EF3D-4B22-960B-28AF2311FD4E}"/>
          </ac:cxnSpMkLst>
        </pc:cxnChg>
        <pc:cxnChg chg="add mod">
          <ac:chgData name="Cédric Millauriaux" userId="f4aefbae1c9d398b" providerId="LiveId" clId="{104BD58F-8F3A-4903-88DC-4B555EC589D2}" dt="2018-09-23T12:03:40.488" v="4464" actId="1036"/>
          <ac:cxnSpMkLst>
            <pc:docMk/>
            <pc:sldMk cId="1073921158" sldId="481"/>
            <ac:cxnSpMk id="9" creationId="{F4284E1F-DB20-4F4B-9585-7FE4F4717280}"/>
          </ac:cxnSpMkLst>
        </pc:cxnChg>
        <pc:cxnChg chg="add mod">
          <ac:chgData name="Cédric Millauriaux" userId="f4aefbae1c9d398b" providerId="LiveId" clId="{104BD58F-8F3A-4903-88DC-4B555EC589D2}" dt="2018-09-23T12:03:40.488" v="4464" actId="1036"/>
          <ac:cxnSpMkLst>
            <pc:docMk/>
            <pc:sldMk cId="1073921158" sldId="481"/>
            <ac:cxnSpMk id="11" creationId="{BD8D457B-7374-4E21-BF13-F75C9459FEE6}"/>
          </ac:cxnSpMkLst>
        </pc:cxnChg>
        <pc:cxnChg chg="add mod">
          <ac:chgData name="Cédric Millauriaux" userId="f4aefbae1c9d398b" providerId="LiveId" clId="{104BD58F-8F3A-4903-88DC-4B555EC589D2}" dt="2018-09-23T12:03:40.488" v="4464" actId="1036"/>
          <ac:cxnSpMkLst>
            <pc:docMk/>
            <pc:sldMk cId="1073921158" sldId="481"/>
            <ac:cxnSpMk id="13" creationId="{7301DD04-940C-4978-94D9-D3941F7B7212}"/>
          </ac:cxnSpMkLst>
        </pc:cxnChg>
      </pc:sldChg>
      <pc:sldChg chg="modSp add ord">
        <pc:chgData name="Cédric Millauriaux" userId="f4aefbae1c9d398b" providerId="LiveId" clId="{104BD58F-8F3A-4903-88DC-4B555EC589D2}" dt="2018-09-23T12:11:21.586" v="4960" actId="20577"/>
        <pc:sldMkLst>
          <pc:docMk/>
          <pc:sldMk cId="3937268821" sldId="482"/>
        </pc:sldMkLst>
        <pc:spChg chg="mod">
          <ac:chgData name="Cédric Millauriaux" userId="f4aefbae1c9d398b" providerId="LiveId" clId="{104BD58F-8F3A-4903-88DC-4B555EC589D2}" dt="2018-09-23T12:10:05.651" v="4476" actId="20577"/>
          <ac:spMkLst>
            <pc:docMk/>
            <pc:sldMk cId="3937268821" sldId="482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2:11:21.586" v="4960" actId="20577"/>
          <ac:spMkLst>
            <pc:docMk/>
            <pc:sldMk cId="3937268821" sldId="482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104BD58F-8F3A-4903-88DC-4B555EC589D2}" dt="2018-09-23T12:20:12.194" v="5100" actId="20577"/>
        <pc:sldMkLst>
          <pc:docMk/>
          <pc:sldMk cId="3798866074" sldId="483"/>
        </pc:sldMkLst>
        <pc:spChg chg="add mod">
          <ac:chgData name="Cédric Millauriaux" userId="f4aefbae1c9d398b" providerId="LiveId" clId="{104BD58F-8F3A-4903-88DC-4B555EC589D2}" dt="2018-09-23T12:20:12.194" v="5100" actId="20577"/>
          <ac:spMkLst>
            <pc:docMk/>
            <pc:sldMk cId="3798866074" sldId="483"/>
            <ac:spMk id="2" creationId="{F4447FD3-2D4D-4ABB-86EB-9B77382AEFE9}"/>
          </ac:spMkLst>
        </pc:spChg>
        <pc:spChg chg="mod">
          <ac:chgData name="Cédric Millauriaux" userId="f4aefbae1c9d398b" providerId="LiveId" clId="{104BD58F-8F3A-4903-88DC-4B555EC589D2}" dt="2018-09-23T12:19:24.173" v="5073" actId="20577"/>
          <ac:spMkLst>
            <pc:docMk/>
            <pc:sldMk cId="3798866074" sldId="483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104BD58F-8F3A-4903-88DC-4B555EC589D2}" dt="2018-09-23T12:20:38.882" v="5106" actId="1076"/>
        <pc:sldMkLst>
          <pc:docMk/>
          <pc:sldMk cId="2781624259" sldId="484"/>
        </pc:sldMkLst>
        <pc:spChg chg="del">
          <ac:chgData name="Cédric Millauriaux" userId="f4aefbae1c9d398b" providerId="LiveId" clId="{104BD58F-8F3A-4903-88DC-4B555EC589D2}" dt="2018-09-23T12:20:20.671" v="5102" actId="478"/>
          <ac:spMkLst>
            <pc:docMk/>
            <pc:sldMk cId="2781624259" sldId="484"/>
            <ac:spMk id="2" creationId="{F4447FD3-2D4D-4ABB-86EB-9B77382AEFE9}"/>
          </ac:spMkLst>
        </pc:spChg>
        <pc:spChg chg="del">
          <ac:chgData name="Cédric Millauriaux" userId="f4aefbae1c9d398b" providerId="LiveId" clId="{104BD58F-8F3A-4903-88DC-4B555EC589D2}" dt="2018-09-23T12:20:23.037" v="5103" actId="478"/>
          <ac:spMkLst>
            <pc:docMk/>
            <pc:sldMk cId="2781624259" sldId="484"/>
            <ac:spMk id="266" creationId="{00000000-0000-0000-0000-000000000000}"/>
          </ac:spMkLst>
        </pc:spChg>
        <pc:picChg chg="add mod">
          <ac:chgData name="Cédric Millauriaux" userId="f4aefbae1c9d398b" providerId="LiveId" clId="{104BD58F-8F3A-4903-88DC-4B555EC589D2}" dt="2018-09-23T12:20:38.882" v="5106" actId="1076"/>
          <ac:picMkLst>
            <pc:docMk/>
            <pc:sldMk cId="2781624259" sldId="484"/>
            <ac:picMk id="3" creationId="{30317758-7E4A-4BEF-97EC-102F980F6B33}"/>
          </ac:picMkLst>
        </pc:picChg>
      </pc:sldChg>
      <pc:sldChg chg="addSp delSp modSp add">
        <pc:chgData name="Cédric Millauriaux" userId="f4aefbae1c9d398b" providerId="LiveId" clId="{104BD58F-8F3A-4903-88DC-4B555EC589D2}" dt="2018-09-23T12:24:46.612" v="5603" actId="1076"/>
        <pc:sldMkLst>
          <pc:docMk/>
          <pc:sldMk cId="3054007573" sldId="486"/>
        </pc:sldMkLst>
        <pc:spChg chg="del">
          <ac:chgData name="Cédric Millauriaux" userId="f4aefbae1c9d398b" providerId="LiveId" clId="{104BD58F-8F3A-4903-88DC-4B555EC589D2}" dt="2018-09-23T12:23:59.446" v="5600" actId="478"/>
          <ac:spMkLst>
            <pc:docMk/>
            <pc:sldMk cId="3054007573" sldId="486"/>
            <ac:spMk id="266" creationId="{00000000-0000-0000-0000-000000000000}"/>
          </ac:spMkLst>
        </pc:spChg>
        <pc:picChg chg="add mod">
          <ac:chgData name="Cédric Millauriaux" userId="f4aefbae1c9d398b" providerId="LiveId" clId="{104BD58F-8F3A-4903-88DC-4B555EC589D2}" dt="2018-09-23T12:24:46.612" v="5603" actId="1076"/>
          <ac:picMkLst>
            <pc:docMk/>
            <pc:sldMk cId="3054007573" sldId="486"/>
            <ac:picMk id="2" creationId="{810E0260-82F6-4D4C-9616-8DFBAA79E8A9}"/>
          </ac:picMkLst>
        </pc:picChg>
      </pc:sldChg>
      <pc:sldChg chg="add ord">
        <pc:chgData name="Cédric Millauriaux" userId="f4aefbae1c9d398b" providerId="LiveId" clId="{104BD58F-8F3A-4903-88DC-4B555EC589D2}" dt="2018-09-23T12:25:03.033" v="5605"/>
        <pc:sldMkLst>
          <pc:docMk/>
          <pc:sldMk cId="4252340876" sldId="487"/>
        </pc:sldMkLst>
      </pc:sldChg>
      <pc:sldChg chg="addSp modSp add">
        <pc:chgData name="Cédric Millauriaux" userId="f4aefbae1c9d398b" providerId="LiveId" clId="{104BD58F-8F3A-4903-88DC-4B555EC589D2}" dt="2018-09-23T12:27:39.686" v="5802" actId="6549"/>
        <pc:sldMkLst>
          <pc:docMk/>
          <pc:sldMk cId="1891315155" sldId="488"/>
        </pc:sldMkLst>
        <pc:spChg chg="add mod">
          <ac:chgData name="Cédric Millauriaux" userId="f4aefbae1c9d398b" providerId="LiveId" clId="{104BD58F-8F3A-4903-88DC-4B555EC589D2}" dt="2018-09-23T12:27:39.686" v="5802" actId="6549"/>
          <ac:spMkLst>
            <pc:docMk/>
            <pc:sldMk cId="1891315155" sldId="488"/>
            <ac:spMk id="2" creationId="{CEA2A1DA-D62E-4C41-AA96-445E66BC0FA8}"/>
          </ac:spMkLst>
        </pc:spChg>
        <pc:spChg chg="mod">
          <ac:chgData name="Cédric Millauriaux" userId="f4aefbae1c9d398b" providerId="LiveId" clId="{104BD58F-8F3A-4903-88DC-4B555EC589D2}" dt="2018-09-23T12:27:24.003" v="5792" actId="20577"/>
          <ac:spMkLst>
            <pc:docMk/>
            <pc:sldMk cId="1891315155" sldId="488"/>
            <ac:spMk id="266" creationId="{00000000-0000-0000-0000-000000000000}"/>
          </ac:spMkLst>
        </pc:spChg>
      </pc:sldChg>
    </pc:docChg>
  </pc:docChgLst>
  <pc:docChgLst>
    <pc:chgData name="Cédric Millauriaux" userId="f4aefbae1c9d398b" providerId="LiveId" clId="{C6D4F55B-3072-4992-8BB8-DC83EDA741CD}"/>
    <pc:docChg chg="undo custSel addSld delSld modSld sldOrd modSection">
      <pc:chgData name="Cédric Millauriaux" userId="f4aefbae1c9d398b" providerId="LiveId" clId="{C6D4F55B-3072-4992-8BB8-DC83EDA741CD}" dt="2018-09-22T11:34:39.855" v="20674" actId="113"/>
      <pc:docMkLst>
        <pc:docMk/>
      </pc:docMkLst>
      <pc:sldChg chg="modSp">
        <pc:chgData name="Cédric Millauriaux" userId="f4aefbae1c9d398b" providerId="LiveId" clId="{C6D4F55B-3072-4992-8BB8-DC83EDA741CD}" dt="2018-09-18T15:10:53.383" v="19" actId="20577"/>
        <pc:sldMkLst>
          <pc:docMk/>
          <pc:sldMk cId="0" sldId="256"/>
        </pc:sldMkLst>
        <pc:spChg chg="mod">
          <ac:chgData name="Cédric Millauriaux" userId="f4aefbae1c9d398b" providerId="LiveId" clId="{C6D4F55B-3072-4992-8BB8-DC83EDA741CD}" dt="2018-09-18T15:10:53.383" v="19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C6D4F55B-3072-4992-8BB8-DC83EDA741CD}" dt="2018-09-18T15:25:13.390" v="418" actId="20577"/>
        <pc:sldMkLst>
          <pc:docMk/>
          <pc:sldMk cId="0" sldId="257"/>
        </pc:sldMkLst>
        <pc:spChg chg="mod">
          <ac:chgData name="Cédric Millauriaux" userId="f4aefbae1c9d398b" providerId="LiveId" clId="{C6D4F55B-3072-4992-8BB8-DC83EDA741CD}" dt="2018-09-18T15:25:13.390" v="418" actId="20577"/>
          <ac:spMkLst>
            <pc:docMk/>
            <pc:sldMk cId="0" sldId="257"/>
            <ac:spMk id="262" creationId="{00000000-0000-0000-0000-000000000000}"/>
          </ac:spMkLst>
        </pc:spChg>
      </pc:sldChg>
      <pc:sldChg chg="modSp add ord">
        <pc:chgData name="Cédric Millauriaux" userId="f4aefbae1c9d398b" providerId="LiveId" clId="{C6D4F55B-3072-4992-8BB8-DC83EDA741CD}" dt="2018-09-22T11:00:27.328" v="18347" actId="20577"/>
        <pc:sldMkLst>
          <pc:docMk/>
          <pc:sldMk cId="2646521564" sldId="435"/>
        </pc:sldMkLst>
        <pc:spChg chg="mod">
          <ac:chgData name="Cédric Millauriaux" userId="f4aefbae1c9d398b" providerId="LiveId" clId="{C6D4F55B-3072-4992-8BB8-DC83EDA741CD}" dt="2018-09-22T10:54:35.789" v="18054" actId="20577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C6D4F55B-3072-4992-8BB8-DC83EDA741CD}" dt="2018-09-22T11:00:27.328" v="18347" actId="20577"/>
          <ac:spMkLst>
            <pc:docMk/>
            <pc:sldMk cId="2646521564" sldId="435"/>
            <ac:spMk id="266" creationId="{00000000-0000-0000-0000-000000000000}"/>
          </ac:spMkLst>
        </pc:spChg>
      </pc:sldChg>
    </pc:docChg>
  </pc:docChgLst>
  <pc:docChgLst>
    <pc:chgData name="Cédric Millauriaux" userId="f4aefbae1c9d398b" providerId="LiveId" clId="{E3D43018-A67F-4837-A69B-7082A49FF48E}"/>
    <pc:docChg chg="modSld">
      <pc:chgData name="Cédric Millauriaux" userId="f4aefbae1c9d398b" providerId="LiveId" clId="{E3D43018-A67F-4837-A69B-7082A49FF48E}" dt="2018-09-22T14:32:27.032" v="1" actId="20577"/>
      <pc:docMkLst>
        <pc:docMk/>
      </pc:docMkLst>
      <pc:sldChg chg="modSp">
        <pc:chgData name="Cédric Millauriaux" userId="f4aefbae1c9d398b" providerId="LiveId" clId="{E3D43018-A67F-4837-A69B-7082A49FF48E}" dt="2018-09-22T14:32:27.032" v="1" actId="20577"/>
        <pc:sldMkLst>
          <pc:docMk/>
          <pc:sldMk cId="0" sldId="256"/>
        </pc:sldMkLst>
        <pc:spChg chg="mod">
          <ac:chgData name="Cédric Millauriaux" userId="f4aefbae1c9d398b" providerId="LiveId" clId="{E3D43018-A67F-4837-A69B-7082A49FF48E}" dt="2018-09-22T14:32:27.032" v="1" actId="20577"/>
          <ac:spMkLst>
            <pc:docMk/>
            <pc:sldMk cId="0" sldId="256"/>
            <ac:spMk id="260" creationId="{00000000-0000-0000-0000-000000000000}"/>
          </ac:spMkLst>
        </pc:spChg>
      </pc:sldChg>
    </pc:docChg>
  </pc:docChgLst>
  <pc:docChgLst>
    <pc:chgData name="Cédric Millauriaux" userId="f4aefbae1c9d398b" providerId="LiveId" clId="{2AF0B7F5-92A0-43B6-8B93-FC89DB26E989}"/>
    <pc:docChg chg="undo custSel addSld delSld modSld sldOrd modSection">
      <pc:chgData name="Cédric Millauriaux" userId="f4aefbae1c9d398b" providerId="LiveId" clId="{2AF0B7F5-92A0-43B6-8B93-FC89DB26E989}" dt="2018-09-05T15:43:42.824" v="6392"/>
      <pc:docMkLst>
        <pc:docMk/>
      </pc:docMkLst>
      <pc:sldChg chg="modSp">
        <pc:chgData name="Cédric Millauriaux" userId="f4aefbae1c9d398b" providerId="LiveId" clId="{2AF0B7F5-92A0-43B6-8B93-FC89DB26E989}" dt="2018-09-05T08:33:10.829" v="28"/>
        <pc:sldMkLst>
          <pc:docMk/>
          <pc:sldMk cId="0" sldId="256"/>
        </pc:sldMkLst>
        <pc:spChg chg="mod">
          <ac:chgData name="Cédric Millauriaux" userId="f4aefbae1c9d398b" providerId="LiveId" clId="{2AF0B7F5-92A0-43B6-8B93-FC89DB26E989}" dt="2018-09-05T08:33:10.829" v="28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2AF0B7F5-92A0-43B6-8B93-FC89DB26E989}" dt="2018-09-05T08:35:33.170" v="299" actId="27636"/>
        <pc:sldMkLst>
          <pc:docMk/>
          <pc:sldMk cId="0" sldId="257"/>
        </pc:sldMkLst>
        <pc:spChg chg="mod">
          <ac:chgData name="Cédric Millauriaux" userId="f4aefbae1c9d398b" providerId="LiveId" clId="{2AF0B7F5-92A0-43B6-8B93-FC89DB26E989}" dt="2018-09-05T08:34:10.870" v="293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2AF0B7F5-92A0-43B6-8B93-FC89DB26E989}" dt="2018-09-05T08:35:33.170" v="299" actId="27636"/>
          <ac:spMkLst>
            <pc:docMk/>
            <pc:sldMk cId="0" sldId="257"/>
            <ac:spMk id="263" creationId="{00000000-0000-0000-0000-000000000000}"/>
          </ac:spMkLst>
        </pc:spChg>
      </pc:sldChg>
      <pc:sldMasterChg chg="delSldLayout">
        <pc:chgData name="Cédric Millauriaux" userId="f4aefbae1c9d398b" providerId="LiveId" clId="{2AF0B7F5-92A0-43B6-8B93-FC89DB26E989}" dt="2018-09-05T08:32:53.325" v="26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A37D78BD-C460-4F71-9076-5DAEB1DC1FD4}"/>
    <pc:docChg chg="undo redo custSel addSld delSld modSld sldOrd modSection">
      <pc:chgData name="Cédric Millauriaux" userId="f4aefbae1c9d398b" providerId="LiveId" clId="{A37D78BD-C460-4F71-9076-5DAEB1DC1FD4}" dt="2018-09-22T14:27:58.649" v="5527" actId="20577"/>
      <pc:docMkLst>
        <pc:docMk/>
      </pc:docMkLst>
      <pc:sldChg chg="modSp">
        <pc:chgData name="Cédric Millauriaux" userId="f4aefbae1c9d398b" providerId="LiveId" clId="{A37D78BD-C460-4F71-9076-5DAEB1DC1FD4}" dt="2018-09-22T11:40:45.560" v="29" actId="20577"/>
        <pc:sldMkLst>
          <pc:docMk/>
          <pc:sldMk cId="0" sldId="256"/>
        </pc:sldMkLst>
        <pc:spChg chg="mod">
          <ac:chgData name="Cédric Millauriaux" userId="f4aefbae1c9d398b" providerId="LiveId" clId="{A37D78BD-C460-4F71-9076-5DAEB1DC1FD4}" dt="2018-09-22T11:40:45.560" v="29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A37D78BD-C460-4F71-9076-5DAEB1DC1FD4}" dt="2018-09-22T11:43:00.300" v="199"/>
        <pc:sldMkLst>
          <pc:docMk/>
          <pc:sldMk cId="0" sldId="257"/>
        </pc:sldMkLst>
        <pc:spChg chg="mod">
          <ac:chgData name="Cédric Millauriaux" userId="f4aefbae1c9d398b" providerId="LiveId" clId="{A37D78BD-C460-4F71-9076-5DAEB1DC1FD4}" dt="2018-09-22T11:42:44.822" v="190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A37D78BD-C460-4F71-9076-5DAEB1DC1FD4}" dt="2018-09-22T11:43:00.300" v="199"/>
          <ac:spMkLst>
            <pc:docMk/>
            <pc:sldMk cId="0" sldId="257"/>
            <ac:spMk id="263" creationId="{00000000-0000-0000-0000-000000000000}"/>
          </ac:spMkLst>
        </pc:spChg>
      </pc:sldChg>
      <pc:sldChg chg="modSp">
        <pc:chgData name="Cédric Millauriaux" userId="f4aefbae1c9d398b" providerId="LiveId" clId="{A37D78BD-C460-4F71-9076-5DAEB1DC1FD4}" dt="2018-09-22T14:27:58.649" v="5527" actId="20577"/>
        <pc:sldMkLst>
          <pc:docMk/>
          <pc:sldMk cId="1157289798" sldId="280"/>
        </pc:sldMkLst>
        <pc:spChg chg="mod">
          <ac:chgData name="Cédric Millauriaux" userId="f4aefbae1c9d398b" providerId="LiveId" clId="{A37D78BD-C460-4F71-9076-5DAEB1DC1FD4}" dt="2018-09-22T14:27:58.649" v="5527" actId="20577"/>
          <ac:spMkLst>
            <pc:docMk/>
            <pc:sldMk cId="1157289798" sldId="280"/>
            <ac:spMk id="6" creationId="{00000000-0000-0000-0000-000000000000}"/>
          </ac:spMkLst>
        </pc:spChg>
        <pc:spChg chg="mod">
          <ac:chgData name="Cédric Millauriaux" userId="f4aefbae1c9d398b" providerId="LiveId" clId="{A37D78BD-C460-4F71-9076-5DAEB1DC1FD4}" dt="2018-09-22T14:26:56.784" v="5424"/>
          <ac:spMkLst>
            <pc:docMk/>
            <pc:sldMk cId="1157289798" sldId="280"/>
            <ac:spMk id="7" creationId="{00000000-0000-0000-0000-000000000000}"/>
          </ac:spMkLst>
        </pc:spChg>
      </pc:sldChg>
      <pc:sldChg chg="del">
        <pc:chgData name="Cédric Millauriaux" userId="f4aefbae1c9d398b" providerId="LiveId" clId="{A37D78BD-C460-4F71-9076-5DAEB1DC1FD4}" dt="2018-09-22T11:43:10.425" v="260" actId="2696"/>
        <pc:sldMkLst>
          <pc:docMk/>
          <pc:sldMk cId="3717954065" sldId="372"/>
        </pc:sldMkLst>
      </pc:sldChg>
      <pc:sldChg chg="del">
        <pc:chgData name="Cédric Millauriaux" userId="f4aefbae1c9d398b" providerId="LiveId" clId="{A37D78BD-C460-4F71-9076-5DAEB1DC1FD4}" dt="2018-09-22T11:43:10.439" v="261" actId="2696"/>
        <pc:sldMkLst>
          <pc:docMk/>
          <pc:sldMk cId="3642661173" sldId="373"/>
        </pc:sldMkLst>
      </pc:sldChg>
      <pc:sldChg chg="del">
        <pc:chgData name="Cédric Millauriaux" userId="f4aefbae1c9d398b" providerId="LiveId" clId="{A37D78BD-C460-4F71-9076-5DAEB1DC1FD4}" dt="2018-09-22T11:43:10.280" v="252" actId="2696"/>
        <pc:sldMkLst>
          <pc:docMk/>
          <pc:sldMk cId="560139531" sldId="425"/>
        </pc:sldMkLst>
      </pc:sldChg>
    </pc:docChg>
  </pc:docChgLst>
  <pc:docChgLst>
    <pc:chgData name="Cédric Millauriaux" userId="f4aefbae1c9d398b" providerId="LiveId" clId="{F88C427A-C569-4696-9E23-98676E8591B4}"/>
    <pc:docChg chg="custSel delSld modSld sldOrd modSection">
      <pc:chgData name="Cédric Millauriaux" userId="f4aefbae1c9d398b" providerId="LiveId" clId="{F88C427A-C569-4696-9E23-98676E8591B4}" dt="2018-10-04T07:59:56.300" v="285" actId="20577"/>
      <pc:docMkLst>
        <pc:docMk/>
      </pc:docMkLst>
      <pc:sldChg chg="addCm">
        <pc:chgData name="Cédric Millauriaux" userId="f4aefbae1c9d398b" providerId="LiveId" clId="{F88C427A-C569-4696-9E23-98676E8591B4}" dt="2018-10-02T16:40:56.690" v="0"/>
        <pc:sldMkLst>
          <pc:docMk/>
          <pc:sldMk cId="0" sldId="256"/>
        </pc:sldMkLst>
      </pc:sldChg>
      <pc:sldChg chg="modSp">
        <pc:chgData name="Cédric Millauriaux" userId="f4aefbae1c9d398b" providerId="LiveId" clId="{F88C427A-C569-4696-9E23-98676E8591B4}" dt="2018-10-03T09:53:36.944" v="66" actId="20577"/>
        <pc:sldMkLst>
          <pc:docMk/>
          <pc:sldMk cId="0" sldId="257"/>
        </pc:sldMkLst>
        <pc:spChg chg="mod">
          <ac:chgData name="Cédric Millauriaux" userId="f4aefbae1c9d398b" providerId="LiveId" clId="{F88C427A-C569-4696-9E23-98676E8591B4}" dt="2018-10-03T09:53:36.944" v="66" actId="20577"/>
          <ac:spMkLst>
            <pc:docMk/>
            <pc:sldMk cId="0" sldId="257"/>
            <ac:spMk id="262" creationId="{00000000-0000-0000-0000-000000000000}"/>
          </ac:spMkLst>
        </pc:spChg>
      </pc:sldChg>
      <pc:sldChg chg="modSp">
        <pc:chgData name="Cédric Millauriaux" userId="f4aefbae1c9d398b" providerId="LiveId" clId="{F88C427A-C569-4696-9E23-98676E8591B4}" dt="2018-10-04T07:59:56.300" v="285" actId="20577"/>
        <pc:sldMkLst>
          <pc:docMk/>
          <pc:sldMk cId="3642661173" sldId="373"/>
        </pc:sldMkLst>
        <pc:spChg chg="mod">
          <ac:chgData name="Cédric Millauriaux" userId="f4aefbae1c9d398b" providerId="LiveId" clId="{F88C427A-C569-4696-9E23-98676E8591B4}" dt="2018-10-04T07:59:56.300" v="285" actId="20577"/>
          <ac:spMkLst>
            <pc:docMk/>
            <pc:sldMk cId="3642661173" sldId="373"/>
            <ac:spMk id="4" creationId="{00000000-0000-0000-0000-000000000000}"/>
          </ac:spMkLst>
        </pc:spChg>
      </pc:sldChg>
      <pc:sldChg chg="modSp addCm">
        <pc:chgData name="Cédric Millauriaux" userId="f4aefbae1c9d398b" providerId="LiveId" clId="{F88C427A-C569-4696-9E23-98676E8591B4}" dt="2018-10-03T10:02:53.822" v="72" actId="20577"/>
        <pc:sldMkLst>
          <pc:docMk/>
          <pc:sldMk cId="4149671059" sldId="470"/>
        </pc:sldMkLst>
        <pc:spChg chg="mod">
          <ac:chgData name="Cédric Millauriaux" userId="f4aefbae1c9d398b" providerId="LiveId" clId="{F88C427A-C569-4696-9E23-98676E8591B4}" dt="2018-10-03T09:49:20.820" v="64" actId="1076"/>
          <ac:spMkLst>
            <pc:docMk/>
            <pc:sldMk cId="4149671059" sldId="470"/>
            <ac:spMk id="2" creationId="{D4A980B5-6B55-4849-8FE0-CD1617B149DA}"/>
          </ac:spMkLst>
        </pc:spChg>
        <pc:spChg chg="mod">
          <ac:chgData name="Cédric Millauriaux" userId="f4aefbae1c9d398b" providerId="LiveId" clId="{F88C427A-C569-4696-9E23-98676E8591B4}" dt="2018-10-03T10:02:53.822" v="72" actId="20577"/>
          <ac:spMkLst>
            <pc:docMk/>
            <pc:sldMk cId="4149671059" sldId="470"/>
            <ac:spMk id="3" creationId="{E440F4D9-6898-4C91-BF51-E97D42AB1C15}"/>
          </ac:spMkLst>
        </pc:spChg>
        <pc:spChg chg="mod">
          <ac:chgData name="Cédric Millauriaux" userId="f4aefbae1c9d398b" providerId="LiveId" clId="{F88C427A-C569-4696-9E23-98676E8591B4}" dt="2018-10-02T16:41:38.744" v="23" actId="20577"/>
          <ac:spMkLst>
            <pc:docMk/>
            <pc:sldMk cId="4149671059" sldId="470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F88C427A-C569-4696-9E23-98676E8591B4}" dt="2018-10-02T16:42:07.410" v="42" actId="113"/>
        <pc:sldMkLst>
          <pc:docMk/>
          <pc:sldMk cId="1332988020" sldId="471"/>
        </pc:sldMkLst>
        <pc:spChg chg="mod">
          <ac:chgData name="Cédric Millauriaux" userId="f4aefbae1c9d398b" providerId="LiveId" clId="{F88C427A-C569-4696-9E23-98676E8591B4}" dt="2018-10-02T16:42:07.410" v="42" actId="113"/>
          <ac:spMkLst>
            <pc:docMk/>
            <pc:sldMk cId="1332988020" sldId="471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F88C427A-C569-4696-9E23-98676E8591B4}" dt="2018-10-02T16:42:33.380" v="54"/>
        <pc:sldMkLst>
          <pc:docMk/>
          <pc:sldMk cId="2859180627" sldId="472"/>
        </pc:sldMkLst>
        <pc:spChg chg="mod">
          <ac:chgData name="Cédric Millauriaux" userId="f4aefbae1c9d398b" providerId="LiveId" clId="{F88C427A-C569-4696-9E23-98676E8591B4}" dt="2018-10-02T16:42:31.053" v="53" actId="20577"/>
          <ac:spMkLst>
            <pc:docMk/>
            <pc:sldMk cId="2859180627" sldId="472"/>
            <ac:spMk id="266" creationId="{00000000-0000-0000-0000-000000000000}"/>
          </ac:spMkLst>
        </pc:spChg>
      </pc:sldChg>
      <pc:sldChg chg="ord">
        <pc:chgData name="Cédric Millauriaux" userId="f4aefbae1c9d398b" providerId="LiveId" clId="{F88C427A-C569-4696-9E23-98676E8591B4}" dt="2018-10-02T16:43:10.462" v="55"/>
        <pc:sldMkLst>
          <pc:docMk/>
          <pc:sldMk cId="3054007573" sldId="48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09:52:36.864" idx="1">
    <p:pos x="2060" y="2304"/>
    <p:text>6 ou 7 ?</p:text>
    <p:extLst>
      <p:ext uri="{C676402C-5697-4E1C-873F-D02D1690AC5C}">
        <p15:threadingInfo xmlns:p15="http://schemas.microsoft.com/office/powerpoint/2012/main" timeZoneBias="-120"/>
      </p:ext>
    </p:extLst>
  </p:cm>
  <p:cm authorId="2" dt="2018-10-02T18:40:56.689" idx="1">
    <p:pos x="2060" y="2440"/>
    <p:text>6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0:17:22.504" idx="2">
    <p:pos x="6963" y="1499"/>
    <p:text>à mettre en gras?</p:text>
    <p:extLst>
      <p:ext uri="{C676402C-5697-4E1C-873F-D02D1690AC5C}">
        <p15:threadingInfo xmlns:p15="http://schemas.microsoft.com/office/powerpoint/2012/main" timeZoneBias="-120"/>
      </p:ext>
    </p:extLst>
  </p:cm>
  <p:cm authorId="2" dt="2018-10-02T18:41:13.486" idx="2">
    <p:pos x="6963" y="1635"/>
    <p:text>ok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18-10-02T10:17:45.833" idx="3">
    <p:pos x="7463" y="1499"/>
    <p:text>Je ne comprends pas la phrase</p:text>
    <p:extLst>
      <p:ext uri="{C676402C-5697-4E1C-873F-D02D1690AC5C}">
        <p15:threadingInfo xmlns:p15="http://schemas.microsoft.com/office/powerpoint/2012/main" timeZoneBias="-120"/>
      </p:ext>
    </p:extLst>
  </p:cm>
  <p:cm authorId="2" dt="2018-10-02T18:41:32.094" idx="3">
    <p:pos x="7463" y="1635"/>
    <p:text>reformulé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0:18:52.185" idx="4">
    <p:pos x="2346" y="1389"/>
    <p:text>objet ou object?</p:text>
    <p:extLst>
      <p:ext uri="{C676402C-5697-4E1C-873F-D02D1690AC5C}">
        <p15:threadingInfo xmlns:p15="http://schemas.microsoft.com/office/powerpoint/2012/main" timeZoneBias="-120"/>
      </p:ext>
    </p:extLst>
  </p:cm>
  <p:cm authorId="2" dt="2018-10-02T18:42:02.354" idx="4">
    <p:pos x="2346" y="1525"/>
    <p:text>object en effet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0:38:44.843" idx="5">
    <p:pos x="7217" y="1059"/>
    <p:text>Cette phrase est identique à celle sur la diapo précécente, ne garder que la 2e phrase</p:text>
    <p:extLst>
      <p:ext uri="{C676402C-5697-4E1C-873F-D02D1690AC5C}">
        <p15:threadingInfo xmlns:p15="http://schemas.microsoft.com/office/powerpoint/2012/main" timeZoneBias="-120"/>
      </p:ext>
    </p:extLst>
  </p:cm>
  <p:cm authorId="2" dt="2018-10-02T18:42:22.031" idx="5">
    <p:pos x="7217" y="1195"/>
    <p:text>OK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18-10-02T10:40:11.469" idx="6">
    <p:pos x="1592" y="1796"/>
    <p:text>deuxième argument?</p:text>
    <p:extLst>
      <p:ext uri="{C676402C-5697-4E1C-873F-D02D1690AC5C}">
        <p15:threadingInfo xmlns:p15="http://schemas.microsoft.com/office/powerpoint/2012/main" timeZoneBias="-120"/>
      </p:ext>
    </p:extLst>
  </p:cm>
  <p:cm authorId="2" dt="2018-10-02T18:42:33.379" idx="6">
    <p:pos x="1592" y="1932"/>
    <p:text>OK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23:19.247" idx="7">
    <p:pos x="10" y="10"/>
    <p:text>Même diapo que la 21. A supprimer?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25:21.854" idx="10">
    <p:pos x="7352" y="398"/>
    <p:text>Est-ce le bon titre de TP?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85FC32-7C77-4180-B7DD-89F3429220F0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spc="-1" dirty="0">
                <a:solidFill>
                  <a:srgbClr val="343642"/>
                </a:solidFill>
                <a:latin typeface="Segoe UI"/>
              </a:rPr>
              <a:t>La conception de vue en XAML présente certaines limitations : toutes les propriétés des composants ne sont pas accessibles et si une donnée demande un </a:t>
            </a:r>
            <a:r>
              <a:rPr lang="fr-FR" sz="1200" spc="-1" dirty="0" err="1">
                <a:solidFill>
                  <a:srgbClr val="343642"/>
                </a:solidFill>
                <a:latin typeface="Segoe UI"/>
              </a:rPr>
              <a:t>pré-traitement</a:t>
            </a:r>
            <a:r>
              <a:rPr lang="fr-FR" sz="1200" spc="-1" dirty="0">
                <a:solidFill>
                  <a:srgbClr val="343642"/>
                </a:solidFill>
                <a:latin typeface="Segoe UI"/>
              </a:rPr>
              <a:t> ou une transformation avant d’être affichée, alors il est impossible de le faire directement dans la vue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spc="-1" dirty="0">
                <a:solidFill>
                  <a:srgbClr val="343642"/>
                </a:solidFill>
                <a:latin typeface="Segoe UI"/>
              </a:rPr>
              <a:t>C’est le cas par exemple des images en provenance d’Internet ou du projet .NET Standard qui exigent une préparation avant d’être affichée. Cette opération se déroule dans le contrôleur</a:t>
            </a:r>
            <a:endParaRPr lang="fr-FR" sz="1200" b="0" strike="noStrike" spc="-1" dirty="0"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5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3077223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vaux dirig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13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944008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</p:spTree>
    <p:extLst>
      <p:ext uri="{BB962C8B-B14F-4D97-AF65-F5344CB8AC3E}">
        <p14:creationId xmlns:p14="http://schemas.microsoft.com/office/powerpoint/2010/main" val="25315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Titre du cours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8E82BE6-B7FB-45A7-8AE6-DA6973CFE424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829440"/>
            <a:ext cx="12191760" cy="602820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39480" y="1099080"/>
            <a:ext cx="3672360" cy="2433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440" y="1099080"/>
            <a:ext cx="7252200" cy="3728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Modifiez les styles du texte du masquehf:kifyfyfyfyfyfyfyf:kfk:gvgl:g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:glo!g lgl:gf: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D9D9D9"/>
                </a:solidFill>
                <a:latin typeface="Segoe UI"/>
              </a:rPr>
              <a:t>Deuxième niveauhil:iiiiiiiiiiiiiiiiiiiiiiopùjkb ihlfo:ghoglugmohhvki:y  yiyfi:ilyg li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57440" lvl="3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114640" lvl="4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B77B4AD-DA8C-4019-AAB7-A20A0D5EF0DC}" type="slidenum">
              <a:rPr lang="fr-FR" sz="1800" b="0" strike="noStrike" spc="-1">
                <a:solidFill>
                  <a:srgbClr val="343642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46" name="Image 8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43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34889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ACCFC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B678EB8-1D2C-4476-A12A-11D378E31C9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89" name="Image 8"/>
          <p:cNvPicPr/>
          <p:nvPr/>
        </p:nvPicPr>
        <p:blipFill>
          <a:blip r:embed="rId17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962D3E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962D3E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25F2BA3-4B01-44D9-AAB0-31EA8A5A3566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32" name="Image 11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9904866-7DFD-4BF0-954D-CDDD40B5EA6C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7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Démonstration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D403058-D201-48EF-89DA-59B11AFFB9C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214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343642"/>
                </a:solidFill>
                <a:latin typeface="Segoe UI Light"/>
              </a:rPr>
              <a:t>TP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3642"/>
                </a:solidFill>
                <a:latin typeface="Segoe UI Light"/>
              </a:rPr>
              <a:t>Titre du TP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Titre du module (sans son numéro)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1122480"/>
            <a:ext cx="121920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Segoe UI Light"/>
              </a:rPr>
              <a:t>Le développement cross plateforme avec </a:t>
            </a:r>
            <a:r>
              <a:rPr lang="fr-FR" sz="6000" b="0" strike="noStrike" spc="-1" dirty="0" err="1">
                <a:solidFill>
                  <a:srgbClr val="FFFFFF"/>
                </a:solidFill>
                <a:latin typeface="Segoe UI Light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524180" y="3625606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fr-FR" sz="2400" b="1" spc="-1" dirty="0">
                <a:solidFill>
                  <a:srgbClr val="348899"/>
                </a:solidFill>
                <a:latin typeface="Segoe UI"/>
              </a:rPr>
              <a:t>Module 6 – Développement de contrôleurs </a:t>
            </a:r>
            <a:r>
              <a:rPr lang="fr-FR" sz="2400" b="1" spc="-1" dirty="0" err="1">
                <a:solidFill>
                  <a:srgbClr val="348899"/>
                </a:solidFill>
                <a:latin typeface="Segoe UI"/>
              </a:rPr>
              <a:t>Xamarin.Forms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Réagir au clic sur un bouton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6BC21B9-EB56-4EE9-9722-B56AC4C6A724}"/>
              </a:ext>
            </a:extLst>
          </p:cNvPr>
          <p:cNvSpPr txBox="1">
            <a:spLocks/>
          </p:cNvSpPr>
          <p:nvPr/>
        </p:nvSpPr>
        <p:spPr>
          <a:xfrm>
            <a:off x="1179118" y="1664826"/>
            <a:ext cx="10718843" cy="37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35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8899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CCFC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3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D’autres évènements que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peuvent être positionnés sur un bouton :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</a:pPr>
            <a:r>
              <a:rPr lang="fr-FR" b="1" dirty="0" err="1"/>
              <a:t>Pressed</a:t>
            </a:r>
            <a:r>
              <a:rPr lang="fr-FR" b="1" dirty="0"/>
              <a:t> </a:t>
            </a:r>
            <a:r>
              <a:rPr lang="fr-FR" dirty="0"/>
              <a:t>: l’utilisateur appuie sur le bouton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</a:pPr>
            <a:r>
              <a:rPr lang="fr-FR" b="1" dirty="0" err="1"/>
              <a:t>Released</a:t>
            </a:r>
            <a:r>
              <a:rPr lang="fr-FR" b="1" dirty="0"/>
              <a:t> </a:t>
            </a:r>
            <a:r>
              <a:rPr lang="fr-FR" dirty="0"/>
              <a:t>:</a:t>
            </a:r>
            <a:r>
              <a:rPr lang="fr-FR" b="1" dirty="0"/>
              <a:t> </a:t>
            </a:r>
            <a:r>
              <a:rPr lang="fr-FR" dirty="0"/>
              <a:t>l’utilisateur relâche le bouton</a:t>
            </a:r>
          </a:p>
          <a:p>
            <a:pPr lvl="1">
              <a:spcBef>
                <a:spcPts val="1000"/>
              </a:spcBef>
              <a:buClr>
                <a:srgbClr val="004358"/>
              </a:buClr>
            </a:pP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Clicked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34364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: l’utilisateur a effectué un cycle pression/relâchement sur le bouton</a:t>
            </a:r>
          </a:p>
        </p:txBody>
      </p:sp>
    </p:spTree>
    <p:extLst>
      <p:ext uri="{BB962C8B-B14F-4D97-AF65-F5344CB8AC3E}">
        <p14:creationId xmlns:p14="http://schemas.microsoft.com/office/powerpoint/2010/main" val="560139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Lire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71424" y="1860840"/>
            <a:ext cx="10715760" cy="33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Tout composant se voit attribuer différentes valeurs à son initialisation, à travers la vue XAML. 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Ces valeurs peuvent être amenées à changer au cours de la vie de la page, par une saisie utilisateur par exemple. 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contrôleur doit pouvoir alors récupérer ces valeurs afin de les valider, les transformer et éventuellement les transmettre à la couche service.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56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Lire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57976" y="186084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Pour pouvoir interroger un composant depuis le contrôleur, il suffit de le nommer depuis la vue XAML.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Le fichier XAML étant par la suite transformé en code C#, le compilateur se charge de créer un attribut C# pour chaque composant nommé dans le XAML.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BD370-5A51-4E90-B5E0-ADB45588428D}"/>
              </a:ext>
            </a:extLst>
          </p:cNvPr>
          <p:cNvSpPr/>
          <p:nvPr/>
        </p:nvSpPr>
        <p:spPr>
          <a:xfrm>
            <a:off x="3843020" y="40644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="titre"&gt;&lt;/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246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Lire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645687"/>
            <a:ext cx="10715760" cy="3047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Une fois la solution regénérée, un attribut correspondant au nom donné au composant est disponible. 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Cette référence peut être utilisée pour récupérer ou positionner toutes les valeurs qui peuvent être positionnées dans le XAML. 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L’intégralité de l’API du composant est à ce moment accessible, contrairement au XAML qui ne donne accès qu’à une partie des propriétés d’un composant.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862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Lire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E849B3-2FED-44AF-BF68-4A91D189B405}"/>
              </a:ext>
            </a:extLst>
          </p:cNvPr>
          <p:cNvSpPr/>
          <p:nvPr/>
        </p:nvSpPr>
        <p:spPr>
          <a:xfrm>
            <a:off x="2130398" y="2280326"/>
            <a:ext cx="9199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ClicMe_Clicked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.titre.Text.ToString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.titre.FontSize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.titre.TextColor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7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Mettre à jour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7476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mettre à jour les valeurs d’un composant visuel, la même stratégie est appliquée que pour la récupération : </a:t>
            </a: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positionner un nom grâce au paramètre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x:Name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dans le XAML</a:t>
            </a: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récupérer la référence du composant grâce à l’attribut nouvellement créé dans le code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behind</a:t>
            </a: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positionner la valeur dans la propriété voulue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4545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Mettre à jour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E849B3-2FED-44AF-BF68-4A91D189B405}"/>
              </a:ext>
            </a:extLst>
          </p:cNvPr>
          <p:cNvSpPr/>
          <p:nvPr/>
        </p:nvSpPr>
        <p:spPr>
          <a:xfrm>
            <a:off x="2318657" y="2535820"/>
            <a:ext cx="9199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ClicMe_Clicked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.titre.Text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" Button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Clicked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!";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117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Mettre à jour les valeurs d’un composant visuel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153684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cycle standard d’interaction entre la vue et le contrôleur devient donc le suivant : 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FF3DB-AB8E-4504-8743-C031F52D9CE2}"/>
              </a:ext>
            </a:extLst>
          </p:cNvPr>
          <p:cNvSpPr/>
          <p:nvPr/>
        </p:nvSpPr>
        <p:spPr>
          <a:xfrm>
            <a:off x="2538512" y="2739837"/>
            <a:ext cx="1198691" cy="3175771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D4329-E931-40EE-B9D3-B2154666DE8E}"/>
              </a:ext>
            </a:extLst>
          </p:cNvPr>
          <p:cNvSpPr/>
          <p:nvPr/>
        </p:nvSpPr>
        <p:spPr>
          <a:xfrm>
            <a:off x="7855453" y="2739836"/>
            <a:ext cx="1198691" cy="3175771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Contrôleur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1612F5CA-EF3D-4B22-960B-28AF2311FD4E}"/>
              </a:ext>
            </a:extLst>
          </p:cNvPr>
          <p:cNvCxnSpPr>
            <a:cxnSpLocks/>
          </p:cNvCxnSpPr>
          <p:nvPr/>
        </p:nvCxnSpPr>
        <p:spPr>
          <a:xfrm rot="10800000">
            <a:off x="3737203" y="4105466"/>
            <a:ext cx="4118250" cy="12700"/>
          </a:xfrm>
          <a:prstGeom prst="bentConnector3">
            <a:avLst>
              <a:gd name="adj1" fmla="val 98259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801999D-F600-4B79-B930-CDDAE8280F33}"/>
              </a:ext>
            </a:extLst>
          </p:cNvPr>
          <p:cNvSpPr txBox="1"/>
          <p:nvPr/>
        </p:nvSpPr>
        <p:spPr>
          <a:xfrm>
            <a:off x="3991413" y="3775532"/>
            <a:ext cx="37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à jour des données à afficher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4284E1F-DB20-4F4B-9585-7FE4F4717280}"/>
              </a:ext>
            </a:extLst>
          </p:cNvPr>
          <p:cNvCxnSpPr>
            <a:cxnSpLocks/>
          </p:cNvCxnSpPr>
          <p:nvPr/>
        </p:nvCxnSpPr>
        <p:spPr>
          <a:xfrm rot="10800000">
            <a:off x="3737202" y="4781594"/>
            <a:ext cx="4118250" cy="12700"/>
          </a:xfrm>
          <a:prstGeom prst="bentConnector3">
            <a:avLst>
              <a:gd name="adj1" fmla="val 264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E15D3C2-B91B-498C-A3AD-12E50F604320}"/>
              </a:ext>
            </a:extLst>
          </p:cNvPr>
          <p:cNvSpPr txBox="1"/>
          <p:nvPr/>
        </p:nvSpPr>
        <p:spPr>
          <a:xfrm>
            <a:off x="4485712" y="443412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Interactions utilisateurs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D8D457B-7374-4E21-BF13-F75C9459FEE6}"/>
              </a:ext>
            </a:extLst>
          </p:cNvPr>
          <p:cNvCxnSpPr>
            <a:cxnSpLocks/>
          </p:cNvCxnSpPr>
          <p:nvPr/>
        </p:nvCxnSpPr>
        <p:spPr>
          <a:xfrm rot="10800000">
            <a:off x="3737203" y="5514794"/>
            <a:ext cx="4118250" cy="12700"/>
          </a:xfrm>
          <a:prstGeom prst="bentConnector3">
            <a:avLst>
              <a:gd name="adj1" fmla="val 98259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D2934F7-1AC9-49F7-B704-1A023283F89C}"/>
              </a:ext>
            </a:extLst>
          </p:cNvPr>
          <p:cNvSpPr txBox="1"/>
          <p:nvPr/>
        </p:nvSpPr>
        <p:spPr>
          <a:xfrm>
            <a:off x="3991189" y="512144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Informations saisies par l’utilisateur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301DD04-940C-4978-94D9-D3941F7B7212}"/>
              </a:ext>
            </a:extLst>
          </p:cNvPr>
          <p:cNvCxnSpPr>
            <a:cxnSpLocks/>
          </p:cNvCxnSpPr>
          <p:nvPr/>
        </p:nvCxnSpPr>
        <p:spPr>
          <a:xfrm rot="10800000">
            <a:off x="3737201" y="3523611"/>
            <a:ext cx="4118250" cy="12700"/>
          </a:xfrm>
          <a:prstGeom prst="bentConnector3">
            <a:avLst>
              <a:gd name="adj1" fmla="val 264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5F48E7B-9F5D-42FA-977C-3D2A5296D86C}"/>
              </a:ext>
            </a:extLst>
          </p:cNvPr>
          <p:cNvSpPr txBox="1"/>
          <p:nvPr/>
        </p:nvSpPr>
        <p:spPr>
          <a:xfrm>
            <a:off x="3702166" y="313542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Initialisation de la vue et référencement</a:t>
            </a:r>
          </a:p>
        </p:txBody>
      </p:sp>
    </p:spTree>
    <p:extLst>
      <p:ext uri="{BB962C8B-B14F-4D97-AF65-F5344CB8AC3E}">
        <p14:creationId xmlns:p14="http://schemas.microsoft.com/office/powerpoint/2010/main" val="1073921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Les images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36953" y="1671988"/>
            <a:ext cx="10715760" cy="341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conception de vues en XAML présente certaines limites : toutes les propriétés des composants ne sont pas accessibles et si une donnée demande un pré-traitement ou une transformation avant d’être affichée, alors il est impossible de le faire directement dans la vue.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Par exemple, des images en provenance d’Internet ou du projet .NET Standard exigent une préparation avant d’être affichées. Cette opération se déroule dans le contrôleur.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268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Les images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50400" y="174540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les images en provenance d’Internet, il suffit de déclarer la source de l’image comme venant d’une URI :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447FD3-2D4D-4ABB-86EB-9B77382AEFE9}"/>
              </a:ext>
            </a:extLst>
          </p:cNvPr>
          <p:cNvSpPr/>
          <p:nvPr/>
        </p:nvSpPr>
        <p:spPr>
          <a:xfrm>
            <a:off x="583712" y="3031867"/>
            <a:ext cx="119431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.logo.Source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ImageSource.FromUri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Uri(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"https://upload.wikimedia.org/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wikipedia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/commons/thumb/f/f2/Xamarin-l			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ogo.svg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/726px-Xamarin-logo.svg.png"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866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9480" y="1099080"/>
            <a:ext cx="3672360" cy="243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Objectifs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645440" y="1099080"/>
            <a:ext cx="7252200" cy="37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déclencher une action au clic sur un bouton</a:t>
            </a:r>
            <a:endParaRPr lang="fr-FR" sz="2400" spc="-1" dirty="0">
              <a:solidFill>
                <a:srgbClr val="D9D9D9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récupérer les valeurs saisies par l’utilisateur dans les champs de saisie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spc="-1" dirty="0">
                <a:solidFill>
                  <a:srgbClr val="D9D9D9"/>
                </a:solidFill>
                <a:latin typeface="Segoe UI"/>
              </a:rPr>
              <a:t>Savoir alimenter les composants de la vue avec des données</a:t>
            </a:r>
          </a:p>
        </p:txBody>
      </p:sp>
      <p:sp>
        <p:nvSpPr>
          <p:cNvPr id="263" name="TextShape 3"/>
          <p:cNvSpPr txBox="1"/>
          <p:nvPr/>
        </p:nvSpPr>
        <p:spPr>
          <a:xfrm>
            <a:off x="339480" y="192960"/>
            <a:ext cx="555192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Les images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17758-7E4A-4BEF-97EC-102F980F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24" y="1364310"/>
            <a:ext cx="2639801" cy="46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24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Les images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173278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les images en provenance issues du projet .NET Standard, il faut d’abord les intégrer comme des ressources embarquées du projet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cela il faut les ajouter au projet .NET Standard (Clic droit sur le projet, puis sélectionner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Ajouter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Element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 existant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)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Puis cliquer sur la ressource nouvellement ajoutée et dans le panneau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Propriétés, 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sélectionner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Action de génération 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: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Ressource Incorporée</a:t>
            </a:r>
            <a:endParaRPr lang="fr-F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340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Les images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10E0260-82F6-4D4C-9616-8DFBAA79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90" y="1241640"/>
            <a:ext cx="2942819" cy="48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7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Les images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173278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Une fois la ressource incorporée, il suffit de déclarer la source de données comme provenant d’une ressource : </a:t>
            </a:r>
            <a:endParaRPr lang="fr-FR" sz="2400" b="1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A2A1DA-D62E-4C41-AA96-445E66BC0FA8}"/>
              </a:ext>
            </a:extLst>
          </p:cNvPr>
          <p:cNvSpPr/>
          <p:nvPr/>
        </p:nvSpPr>
        <p:spPr>
          <a:xfrm>
            <a:off x="1179000" y="2943109"/>
            <a:ext cx="111763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.logo.Source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ImageSource.FromResource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"CoursXamarin.logo.jpg"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15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5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Développer le contrôleur du formulaire de connexion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Nommer tous les champs de saisie pour pouvoir accéder à leurs propriétés depuis le contrôleur</a:t>
            </a:r>
          </a:p>
          <a:p>
            <a:r>
              <a:rPr lang="fr-FR" dirty="0">
                <a:solidFill>
                  <a:srgbClr val="2F3240"/>
                </a:solidFill>
              </a:rPr>
              <a:t>S’abonner au clic sur un bouton</a:t>
            </a:r>
          </a:p>
          <a:p>
            <a:r>
              <a:rPr lang="fr-FR" dirty="0">
                <a:solidFill>
                  <a:srgbClr val="2F3240"/>
                </a:solidFill>
              </a:rPr>
              <a:t>Effectuer des contrôles de surface</a:t>
            </a:r>
          </a:p>
          <a:p>
            <a:r>
              <a:rPr lang="fr-FR" dirty="0">
                <a:solidFill>
                  <a:srgbClr val="2F3240"/>
                </a:solidFill>
              </a:rPr>
              <a:t>Afficher un message d’erreur </a:t>
            </a:r>
            <a:r>
              <a:rPr lang="fr-FR">
                <a:solidFill>
                  <a:srgbClr val="2F3240"/>
                </a:solidFill>
              </a:rPr>
              <a:t>si besoin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Développement de contrôleurs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266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un écran complexe grâce aux </a:t>
            </a:r>
            <a:r>
              <a:rPr lang="fr-FR" dirty="0" err="1"/>
              <a:t>layouts</a:t>
            </a:r>
            <a:endParaRPr lang="fr-FR" dirty="0">
              <a:solidFill>
                <a:srgbClr val="343642"/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Développement de contrôleurs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2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Rôle du contrôleur dans une application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84870" y="2406516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 contrôleur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a pour rôle d’alimenter la vue en données, de récupérer les informations saisies par l’utilisateur, de les vérifier et enfin de réagir aux interactions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521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Rôle du contrôleur dans une application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6E7E65-E542-4AC9-9743-00A3FC792E7A}"/>
              </a:ext>
            </a:extLst>
          </p:cNvPr>
          <p:cNvSpPr/>
          <p:nvPr/>
        </p:nvSpPr>
        <p:spPr>
          <a:xfrm>
            <a:off x="2538512" y="2739837"/>
            <a:ext cx="1198691" cy="2024825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C196D-32C6-4B28-8BAE-3555FEBD2B45}"/>
              </a:ext>
            </a:extLst>
          </p:cNvPr>
          <p:cNvSpPr/>
          <p:nvPr/>
        </p:nvSpPr>
        <p:spPr>
          <a:xfrm>
            <a:off x="7855453" y="2739836"/>
            <a:ext cx="1198691" cy="202482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Contrôleur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B9C51345-7DAE-4477-B91D-A54235C9C65C}"/>
              </a:ext>
            </a:extLst>
          </p:cNvPr>
          <p:cNvCxnSpPr>
            <a:cxnSpLocks/>
          </p:cNvCxnSpPr>
          <p:nvPr/>
        </p:nvCxnSpPr>
        <p:spPr>
          <a:xfrm rot="10800000">
            <a:off x="3737203" y="3069770"/>
            <a:ext cx="4118250" cy="12700"/>
          </a:xfrm>
          <a:prstGeom prst="bentConnector3">
            <a:avLst>
              <a:gd name="adj1" fmla="val 98259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CC0DADE-40B7-43CB-ABA6-611B3B735834}"/>
              </a:ext>
            </a:extLst>
          </p:cNvPr>
          <p:cNvSpPr txBox="1"/>
          <p:nvPr/>
        </p:nvSpPr>
        <p:spPr>
          <a:xfrm>
            <a:off x="4737865" y="2739836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à afficher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334ACFD-A92D-4E0C-83AF-130E55E0FB60}"/>
              </a:ext>
            </a:extLst>
          </p:cNvPr>
          <p:cNvCxnSpPr>
            <a:cxnSpLocks/>
          </p:cNvCxnSpPr>
          <p:nvPr/>
        </p:nvCxnSpPr>
        <p:spPr>
          <a:xfrm rot="10800000">
            <a:off x="3737202" y="3745898"/>
            <a:ext cx="4118250" cy="12700"/>
          </a:xfrm>
          <a:prstGeom prst="bentConnector3">
            <a:avLst>
              <a:gd name="adj1" fmla="val 264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35FFD1E-43DE-423A-868C-023EAD2DA5BE}"/>
              </a:ext>
            </a:extLst>
          </p:cNvPr>
          <p:cNvSpPr txBox="1"/>
          <p:nvPr/>
        </p:nvSpPr>
        <p:spPr>
          <a:xfrm>
            <a:off x="4485712" y="339842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Interactions utilisateurs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20297F6-07D9-4F12-9FA8-3AFCBE36E7BD}"/>
              </a:ext>
            </a:extLst>
          </p:cNvPr>
          <p:cNvCxnSpPr>
            <a:cxnSpLocks/>
          </p:cNvCxnSpPr>
          <p:nvPr/>
        </p:nvCxnSpPr>
        <p:spPr>
          <a:xfrm rot="10800000">
            <a:off x="3737203" y="4479098"/>
            <a:ext cx="4118250" cy="12700"/>
          </a:xfrm>
          <a:prstGeom prst="bentConnector3">
            <a:avLst>
              <a:gd name="adj1" fmla="val 98259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DD681D-8F9B-4BC3-9D94-6662265D2F81}"/>
              </a:ext>
            </a:extLst>
          </p:cNvPr>
          <p:cNvSpPr txBox="1"/>
          <p:nvPr/>
        </p:nvSpPr>
        <p:spPr>
          <a:xfrm>
            <a:off x="3991189" y="4085753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Informations saisies par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679230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Rôle du contrôleur dans une application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233928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 contrôleur n’a pas vocation à réaliser des calculs complexes, à effectuer des choix métier, à interroger une base de données ou une API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fois les données récupérées, vérifiées et transformées, le contrôleur s’appuie sur la couche de services pour réaliser toutes les opérations métier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363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Réagir au clic sur un bouton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57976" y="186084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comme les technologies natives qu’il surcharge, est basé sur un système d’évènements.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Les composants interactifs proposent de s’abonner à des évènements (clic, saisie, touché, glissement, etc.) et d’appeler une fonction dans le contrôleur au moment où l’évènement est déclenché.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115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Réagir au clic sur un bouton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233928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Dans le cas d’un bouton, l’attribut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Clicked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associé à une méthode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public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dans le contrôleur présentant une signature définie, permet de réagir à un clic de l’utilisateur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980B5-6B55-4849-8FE0-CD1617B149DA}"/>
              </a:ext>
            </a:extLst>
          </p:cNvPr>
          <p:cNvSpPr/>
          <p:nvPr/>
        </p:nvSpPr>
        <p:spPr>
          <a:xfrm>
            <a:off x="2851221" y="3795464"/>
            <a:ext cx="765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Me!"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Clicked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ClicMe_Clicked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40F4D9-6898-4C91-BF51-E97D42AB1C15}"/>
              </a:ext>
            </a:extLst>
          </p:cNvPr>
          <p:cNvSpPr/>
          <p:nvPr/>
        </p:nvSpPr>
        <p:spPr>
          <a:xfrm>
            <a:off x="2687216" y="4411036"/>
            <a:ext cx="9993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ClicMe_Clicked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671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Réagir au clic sur un bouton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71423" y="1618793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méthode qui est appelée au clic sur l’évènement expose deux arguments : </a:t>
            </a: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un de type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object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(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sender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) </a:t>
            </a:r>
          </a:p>
          <a:p>
            <a:pPr marL="342900" indent="-342900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FontTx/>
              <a:buChar char="-"/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et l’autre de type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EventArgs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(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e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)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Le premier est une référence vers le composant qui a émis l’évènement. Il doit être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casté</a:t>
            </a: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 pour être utilisé.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FF284-94B9-465D-8869-B3BAC4CB7391}"/>
              </a:ext>
            </a:extLst>
          </p:cNvPr>
          <p:cNvSpPr/>
          <p:nvPr/>
        </p:nvSpPr>
        <p:spPr>
          <a:xfrm>
            <a:off x="2143260" y="4755751"/>
            <a:ext cx="9246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ClicMe_Clicked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Button).Text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was just clicked!"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988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Réagir au clic sur un bouton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contrôleurs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4680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Le deuxième argument est un paramètre facultatif qui peut servir à transmettre un identifiant, un mode ou toute autre information utile au traitement de l’évènement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180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0d6b14-be0f-416c-82c0-12d39611c6cf">
      <Terms xmlns="http://schemas.microsoft.com/office/infopath/2007/PartnerControls"/>
    </lcf76f155ced4ddcb4097134ff3c332f>
    <TaxCatchAll xmlns="609c1884-c007-4f74-a870-db964719ba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B72F03D72234285FDA408429E7F99" ma:contentTypeVersion="15" ma:contentTypeDescription="Crée un document." ma:contentTypeScope="" ma:versionID="ac0ba367831103afa6e31f1a1e84bfb2">
  <xsd:schema xmlns:xsd="http://www.w3.org/2001/XMLSchema" xmlns:xs="http://www.w3.org/2001/XMLSchema" xmlns:p="http://schemas.microsoft.com/office/2006/metadata/properties" xmlns:ns2="b80d6b14-be0f-416c-82c0-12d39611c6cf" xmlns:ns3="609c1884-c007-4f74-a870-db964719ba2c" targetNamespace="http://schemas.microsoft.com/office/2006/metadata/properties" ma:root="true" ma:fieldsID="53f66152616988b84bb00e4ae41f605b" ns2:_="" ns3:_="">
    <xsd:import namespace="b80d6b14-be0f-416c-82c0-12d39611c6cf"/>
    <xsd:import namespace="609c1884-c007-4f74-a870-db964719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d6b14-be0f-416c-82c0-12d39611c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1884-c007-4f74-a870-db964719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d1334aa-9d77-4a74-ac1a-0d58a81260e4}" ma:internalName="TaxCatchAll" ma:showField="CatchAllData" ma:web="609c1884-c007-4f74-a870-db964719ba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0D25E-2C25-4EE5-960F-4FD215A94EF5}">
  <ds:schemaRefs>
    <ds:schemaRef ds:uri="http://schemas.microsoft.com/office/2006/metadata/properties"/>
    <ds:schemaRef ds:uri="http://schemas.microsoft.com/office/infopath/2007/PartnerControls"/>
    <ds:schemaRef ds:uri="48513151-72dc-4d20-a25c-0c8180736831"/>
  </ds:schemaRefs>
</ds:datastoreItem>
</file>

<file path=customXml/itemProps2.xml><?xml version="1.0" encoding="utf-8"?>
<ds:datastoreItem xmlns:ds="http://schemas.openxmlformats.org/officeDocument/2006/customXml" ds:itemID="{04476FD7-9119-4CAF-869A-2145E8FCDC07}"/>
</file>

<file path=customXml/itemProps3.xml><?xml version="1.0" encoding="utf-8"?>
<ds:datastoreItem xmlns:ds="http://schemas.openxmlformats.org/officeDocument/2006/customXml" ds:itemID="{EAFFECEC-C548-4234-ADC3-1DD7163EA90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4CE58D8-20DD-46E5-AB20-40122F35E5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6987</TotalTime>
  <Words>1295</Words>
  <Application>Microsoft Office PowerPoint</Application>
  <PresentationFormat>Grand écran</PresentationFormat>
  <Paragraphs>141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26</vt:i4>
      </vt:variant>
    </vt:vector>
  </HeadingPairs>
  <TitlesOfParts>
    <vt:vector size="41" baseType="lpstr">
      <vt:lpstr>Arial</vt:lpstr>
      <vt:lpstr>Calibri</vt:lpstr>
      <vt:lpstr>Consolas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Développer le contrôleur du formulaire de connexion</vt:lpstr>
      <vt:lpstr>Construire un écran complexe grâce aux layouts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Nathalie HERVOCHE</dc:creator>
  <dc:description/>
  <cp:lastModifiedBy>Cédric Millauriaux</cp:lastModifiedBy>
  <cp:revision>298</cp:revision>
  <dcterms:created xsi:type="dcterms:W3CDTF">2017-05-09T08:51:09Z</dcterms:created>
  <dcterms:modified xsi:type="dcterms:W3CDTF">2018-10-04T07:59:57Z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editions Eni</vt:lpwstr>
  </property>
  <property fmtid="{D5CDD505-2E9C-101B-9397-08002B2CF9AE}" pid="4" name="ContentTypeId">
    <vt:lpwstr>0x01010074DB72F03D72234285FDA408429E7F99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11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40</vt:i4>
  </property>
  <property fmtid="{D5CDD505-2E9C-101B-9397-08002B2CF9AE}" pid="14" name="_dlc_DocIdItemGuid">
    <vt:lpwstr>e50073ea-0b40-4a07-a7ec-c8b8168182dd</vt:lpwstr>
  </property>
</Properties>
</file>