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4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5.xml" ContentType="application/vnd.openxmlformats-officedocument.theme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6.xml" ContentType="application/vnd.openxmlformats-officedocument.theme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notesSlides/notesSlide1.xml" ContentType="application/vnd.openxmlformats-officedocument.presentationml.notesSlide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  <p:sldMasterId id="2147483661" r:id="rId6"/>
    <p:sldMasterId id="2147483674" r:id="rId7"/>
    <p:sldMasterId id="2147483687" r:id="rId8"/>
    <p:sldMasterId id="2147483700" r:id="rId9"/>
    <p:sldMasterId id="2147483713" r:id="rId10"/>
    <p:sldMasterId id="2147483726" r:id="rId11"/>
  </p:sldMasterIdLst>
  <p:notesMasterIdLst>
    <p:notesMasterId r:id="rId40"/>
  </p:notesMasterIdLst>
  <p:sldIdLst>
    <p:sldId id="256" r:id="rId12"/>
    <p:sldId id="257" r:id="rId13"/>
    <p:sldId id="435" r:id="rId14"/>
    <p:sldId id="263" r:id="rId15"/>
    <p:sldId id="437" r:id="rId16"/>
    <p:sldId id="438" r:id="rId17"/>
    <p:sldId id="439" r:id="rId18"/>
    <p:sldId id="440" r:id="rId19"/>
    <p:sldId id="441" r:id="rId20"/>
    <p:sldId id="442" r:id="rId21"/>
    <p:sldId id="443" r:id="rId22"/>
    <p:sldId id="444" r:id="rId23"/>
    <p:sldId id="445" r:id="rId24"/>
    <p:sldId id="446" r:id="rId25"/>
    <p:sldId id="447" r:id="rId26"/>
    <p:sldId id="450" r:id="rId27"/>
    <p:sldId id="448" r:id="rId28"/>
    <p:sldId id="449" r:id="rId29"/>
    <p:sldId id="451" r:id="rId30"/>
    <p:sldId id="452" r:id="rId31"/>
    <p:sldId id="453" r:id="rId32"/>
    <p:sldId id="454" r:id="rId33"/>
    <p:sldId id="455" r:id="rId34"/>
    <p:sldId id="456" r:id="rId35"/>
    <p:sldId id="457" r:id="rId36"/>
    <p:sldId id="372" r:id="rId37"/>
    <p:sldId id="373" r:id="rId38"/>
    <p:sldId id="280" r:id="rId3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806EC264-C5C4-4AD8-9D8C-AC5E8FED16C1}">
          <p14:sldIdLst>
            <p14:sldId id="256"/>
            <p14:sldId id="257"/>
            <p14:sldId id="435"/>
            <p14:sldId id="263"/>
            <p14:sldId id="437"/>
            <p14:sldId id="438"/>
            <p14:sldId id="439"/>
            <p14:sldId id="440"/>
            <p14:sldId id="441"/>
            <p14:sldId id="442"/>
            <p14:sldId id="443"/>
            <p14:sldId id="444"/>
            <p14:sldId id="445"/>
            <p14:sldId id="446"/>
            <p14:sldId id="447"/>
            <p14:sldId id="450"/>
            <p14:sldId id="448"/>
            <p14:sldId id="449"/>
            <p14:sldId id="451"/>
            <p14:sldId id="452"/>
            <p14:sldId id="453"/>
            <p14:sldId id="454"/>
            <p14:sldId id="455"/>
            <p14:sldId id="456"/>
            <p14:sldId id="457"/>
            <p14:sldId id="372"/>
            <p14:sldId id="373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milie VILLETORTE" initials="EV" lastIdx="12" clrIdx="0">
    <p:extLst>
      <p:ext uri="{19B8F6BF-5375-455C-9EA6-DF929625EA0E}">
        <p15:presenceInfo xmlns:p15="http://schemas.microsoft.com/office/powerpoint/2012/main" userId="Emilie VILLETORTE" providerId="None"/>
      </p:ext>
    </p:extLst>
  </p:cmAuthor>
  <p:cmAuthor id="2" name="Cédric Millauriaux" initials="CM" lastIdx="10" clrIdx="1">
    <p:extLst>
      <p:ext uri="{19B8F6BF-5375-455C-9EA6-DF929625EA0E}">
        <p15:presenceInfo xmlns:p15="http://schemas.microsoft.com/office/powerpoint/2012/main" userId="f4aefbae1c9d398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88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DC5AB7-F42D-466D-8B13-3BFC6C275DA9}" v="252" dt="2018-10-04T08:33:26.8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6" d="100"/>
          <a:sy n="56" d="100"/>
        </p:scale>
        <p:origin x="42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slide" Target="slides/slide15.xml"/><Relationship Id="rId39" Type="http://schemas.openxmlformats.org/officeDocument/2006/relationships/slide" Target="slides/slide28.xml"/><Relationship Id="rId21" Type="http://schemas.openxmlformats.org/officeDocument/2006/relationships/slide" Target="slides/slide10.xml"/><Relationship Id="rId34" Type="http://schemas.openxmlformats.org/officeDocument/2006/relationships/slide" Target="slides/slide23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Master" Target="slideMasters/slideMaster3.xml"/><Relationship Id="rId2" Type="http://schemas.openxmlformats.org/officeDocument/2006/relationships/customXml" Target="../customXml/item2.xml"/><Relationship Id="rId16" Type="http://schemas.openxmlformats.org/officeDocument/2006/relationships/slide" Target="slides/slide5.xml"/><Relationship Id="rId29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Master" Target="slideMasters/slideMaster7.xml"/><Relationship Id="rId24" Type="http://schemas.openxmlformats.org/officeDocument/2006/relationships/slide" Target="slides/slide13.xml"/><Relationship Id="rId32" Type="http://schemas.openxmlformats.org/officeDocument/2006/relationships/slide" Target="slides/slide21.xml"/><Relationship Id="rId37" Type="http://schemas.openxmlformats.org/officeDocument/2006/relationships/slide" Target="slides/slide2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slide" Target="slides/slide17.xml"/><Relationship Id="rId36" Type="http://schemas.openxmlformats.org/officeDocument/2006/relationships/slide" Target="slides/slide25.xml"/><Relationship Id="rId10" Type="http://schemas.openxmlformats.org/officeDocument/2006/relationships/slideMaster" Target="slideMasters/slideMaster6.xml"/><Relationship Id="rId19" Type="http://schemas.openxmlformats.org/officeDocument/2006/relationships/slide" Target="slides/slide8.xml"/><Relationship Id="rId31" Type="http://schemas.openxmlformats.org/officeDocument/2006/relationships/slide" Target="slides/slide20.xml"/><Relationship Id="rId44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5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slide" Target="slides/slide16.xml"/><Relationship Id="rId30" Type="http://schemas.openxmlformats.org/officeDocument/2006/relationships/slide" Target="slides/slide19.xml"/><Relationship Id="rId35" Type="http://schemas.openxmlformats.org/officeDocument/2006/relationships/slide" Target="slides/slide24.xml"/><Relationship Id="rId43" Type="http://schemas.openxmlformats.org/officeDocument/2006/relationships/viewProps" Target="viewProps.xml"/><Relationship Id="rId8" Type="http://schemas.openxmlformats.org/officeDocument/2006/relationships/slideMaster" Target="slideMasters/slideMaster4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slide" Target="slides/slide14.xml"/><Relationship Id="rId33" Type="http://schemas.openxmlformats.org/officeDocument/2006/relationships/slide" Target="slides/slide22.xml"/><Relationship Id="rId38" Type="http://schemas.openxmlformats.org/officeDocument/2006/relationships/slide" Target="slides/slide27.xml"/><Relationship Id="rId46" Type="http://schemas.microsoft.com/office/2016/11/relationships/changesInfo" Target="changesInfos/changesInfo1.xml"/><Relationship Id="rId20" Type="http://schemas.openxmlformats.org/officeDocument/2006/relationships/slide" Target="slides/slide9.xml"/><Relationship Id="rId41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édric Millauriaux" userId="f4aefbae1c9d398b" providerId="LiveId" clId="{F3FC130F-9D5A-4312-A409-AC1341FB0C87}"/>
    <pc:docChg chg="undo custSel addSld delSld modSld sldOrd delSection modSection">
      <pc:chgData name="Cédric Millauriaux" userId="f4aefbae1c9d398b" providerId="LiveId" clId="{F3FC130F-9D5A-4312-A409-AC1341FB0C87}" dt="2018-09-18T15:09:35.345" v="11621" actId="20577"/>
      <pc:docMkLst>
        <pc:docMk/>
      </pc:docMkLst>
      <pc:sldChg chg="modSp">
        <pc:chgData name="Cédric Millauriaux" userId="f4aefbae1c9d398b" providerId="LiveId" clId="{F3FC130F-9D5A-4312-A409-AC1341FB0C87}" dt="2018-09-11T07:45:32.040" v="36" actId="20577"/>
        <pc:sldMkLst>
          <pc:docMk/>
          <pc:sldMk cId="0" sldId="256"/>
        </pc:sldMkLst>
        <pc:spChg chg="mod">
          <ac:chgData name="Cédric Millauriaux" userId="f4aefbae1c9d398b" providerId="LiveId" clId="{F3FC130F-9D5A-4312-A409-AC1341FB0C87}" dt="2018-09-11T07:45:32.040" v="36" actId="20577"/>
          <ac:spMkLst>
            <pc:docMk/>
            <pc:sldMk cId="0" sldId="256"/>
            <ac:spMk id="260" creationId="{00000000-0000-0000-0000-000000000000}"/>
          </ac:spMkLst>
        </pc:spChg>
      </pc:sldChg>
      <pc:sldChg chg="modSp">
        <pc:chgData name="Cédric Millauriaux" userId="f4aefbae1c9d398b" providerId="LiveId" clId="{F3FC130F-9D5A-4312-A409-AC1341FB0C87}" dt="2018-09-11T07:49:21.953" v="344" actId="20577"/>
        <pc:sldMkLst>
          <pc:docMk/>
          <pc:sldMk cId="0" sldId="257"/>
        </pc:sldMkLst>
        <pc:spChg chg="mod">
          <ac:chgData name="Cédric Millauriaux" userId="f4aefbae1c9d398b" providerId="LiveId" clId="{F3FC130F-9D5A-4312-A409-AC1341FB0C87}" dt="2018-09-11T07:49:21.953" v="344" actId="20577"/>
          <ac:spMkLst>
            <pc:docMk/>
            <pc:sldMk cId="0" sldId="257"/>
            <ac:spMk id="262" creationId="{00000000-0000-0000-0000-000000000000}"/>
          </ac:spMkLst>
        </pc:spChg>
      </pc:sldChg>
      <pc:sldMasterChg chg="delSldLayout">
        <pc:chgData name="Cédric Millauriaux" userId="f4aefbae1c9d398b" providerId="LiveId" clId="{F3FC130F-9D5A-4312-A409-AC1341FB0C87}" dt="2018-09-11T08:28:26.791" v="2169" actId="2696"/>
        <pc:sldMasterMkLst>
          <pc:docMk/>
          <pc:sldMasterMk cId="0" sldId="2147483674"/>
        </pc:sldMasterMkLst>
      </pc:sldMasterChg>
    </pc:docChg>
  </pc:docChgLst>
  <pc:docChgLst>
    <pc:chgData name="Cédric Millauriaux" userId="f4aefbae1c9d398b" providerId="LiveId" clId="{E5DC5AB7-F42D-466D-8B13-3BFC6C275DA9}"/>
    <pc:docChg chg="custSel delSld modSld modSection">
      <pc:chgData name="Cédric Millauriaux" userId="f4aefbae1c9d398b" providerId="LiveId" clId="{E5DC5AB7-F42D-466D-8B13-3BFC6C275DA9}" dt="2018-10-04T08:33:38.343" v="426" actId="20577"/>
      <pc:docMkLst>
        <pc:docMk/>
      </pc:docMkLst>
      <pc:sldChg chg="modSp addCm">
        <pc:chgData name="Cédric Millauriaux" userId="f4aefbae1c9d398b" providerId="LiveId" clId="{E5DC5AB7-F42D-466D-8B13-3BFC6C275DA9}" dt="2018-10-03T12:22:09.623" v="128"/>
        <pc:sldMkLst>
          <pc:docMk/>
          <pc:sldMk cId="164465628" sldId="263"/>
        </pc:sldMkLst>
        <pc:spChg chg="mod">
          <ac:chgData name="Cédric Millauriaux" userId="f4aefbae1c9d398b" providerId="LiveId" clId="{E5DC5AB7-F42D-466D-8B13-3BFC6C275DA9}" dt="2018-10-03T12:21:10.101" v="74" actId="27636"/>
          <ac:spMkLst>
            <pc:docMk/>
            <pc:sldMk cId="164465628" sldId="263"/>
            <ac:spMk id="2" creationId="{00000000-0000-0000-0000-000000000000}"/>
          </ac:spMkLst>
        </pc:spChg>
        <pc:spChg chg="mod">
          <ac:chgData name="Cédric Millauriaux" userId="f4aefbae1c9d398b" providerId="LiveId" clId="{E5DC5AB7-F42D-466D-8B13-3BFC6C275DA9}" dt="2018-10-03T12:22:07.871" v="127" actId="20577"/>
          <ac:spMkLst>
            <pc:docMk/>
            <pc:sldMk cId="164465628" sldId="263"/>
            <ac:spMk id="3" creationId="{00000000-0000-0000-0000-000000000000}"/>
          </ac:spMkLst>
        </pc:spChg>
      </pc:sldChg>
      <pc:sldChg chg="modSp">
        <pc:chgData name="Cédric Millauriaux" userId="f4aefbae1c9d398b" providerId="LiveId" clId="{E5DC5AB7-F42D-466D-8B13-3BFC6C275DA9}" dt="2018-10-04T08:33:38.343" v="426" actId="20577"/>
        <pc:sldMkLst>
          <pc:docMk/>
          <pc:sldMk cId="3642661173" sldId="373"/>
        </pc:sldMkLst>
        <pc:spChg chg="mod">
          <ac:chgData name="Cédric Millauriaux" userId="f4aefbae1c9d398b" providerId="LiveId" clId="{E5DC5AB7-F42D-466D-8B13-3BFC6C275DA9}" dt="2018-10-04T08:33:38.343" v="426" actId="20577"/>
          <ac:spMkLst>
            <pc:docMk/>
            <pc:sldMk cId="3642661173" sldId="373"/>
            <ac:spMk id="4" creationId="{00000000-0000-0000-0000-000000000000}"/>
          </ac:spMkLst>
        </pc:spChg>
        <pc:spChg chg="mod">
          <ac:chgData name="Cédric Millauriaux" userId="f4aefbae1c9d398b" providerId="LiveId" clId="{E5DC5AB7-F42D-466D-8B13-3BFC6C275DA9}" dt="2018-10-04T08:32:56.138" v="263" actId="20577"/>
          <ac:spMkLst>
            <pc:docMk/>
            <pc:sldMk cId="3642661173" sldId="373"/>
            <ac:spMk id="6" creationId="{00000000-0000-0000-0000-000000000000}"/>
          </ac:spMkLst>
        </pc:spChg>
      </pc:sldChg>
      <pc:sldChg chg="modSp addCm">
        <pc:chgData name="Cédric Millauriaux" userId="f4aefbae1c9d398b" providerId="LiveId" clId="{E5DC5AB7-F42D-466D-8B13-3BFC6C275DA9}" dt="2018-10-03T12:21:50.625" v="99"/>
        <pc:sldMkLst>
          <pc:docMk/>
          <pc:sldMk cId="2646521564" sldId="435"/>
        </pc:sldMkLst>
        <pc:spChg chg="mod">
          <ac:chgData name="Cédric Millauriaux" userId="f4aefbae1c9d398b" providerId="LiveId" clId="{E5DC5AB7-F42D-466D-8B13-3BFC6C275DA9}" dt="2018-10-03T12:21:04.403" v="72" actId="20577"/>
          <ac:spMkLst>
            <pc:docMk/>
            <pc:sldMk cId="2646521564" sldId="435"/>
            <ac:spMk id="6" creationId="{A5C1A783-CB9C-429C-9BD3-8832BB9CBF09}"/>
          </ac:spMkLst>
        </pc:spChg>
        <pc:spChg chg="mod">
          <ac:chgData name="Cédric Millauriaux" userId="f4aefbae1c9d398b" providerId="LiveId" clId="{E5DC5AB7-F42D-466D-8B13-3BFC6C275DA9}" dt="2018-10-03T12:21:46.851" v="98" actId="20577"/>
          <ac:spMkLst>
            <pc:docMk/>
            <pc:sldMk cId="2646521564" sldId="435"/>
            <ac:spMk id="266" creationId="{00000000-0000-0000-0000-000000000000}"/>
          </ac:spMkLst>
        </pc:spChg>
      </pc:sldChg>
      <pc:sldChg chg="modSp del">
        <pc:chgData name="Cédric Millauriaux" userId="f4aefbae1c9d398b" providerId="LiveId" clId="{E5DC5AB7-F42D-466D-8B13-3BFC6C275DA9}" dt="2018-10-03T12:27:52.771" v="248" actId="2696"/>
        <pc:sldMkLst>
          <pc:docMk/>
          <pc:sldMk cId="3628393692" sldId="436"/>
        </pc:sldMkLst>
        <pc:spChg chg="mod">
          <ac:chgData name="Cédric Millauriaux" userId="f4aefbae1c9d398b" providerId="LiveId" clId="{E5DC5AB7-F42D-466D-8B13-3BFC6C275DA9}" dt="2018-10-03T12:21:12.006" v="75"/>
          <ac:spMkLst>
            <pc:docMk/>
            <pc:sldMk cId="3628393692" sldId="436"/>
            <ac:spMk id="6" creationId="{A5C1A783-CB9C-429C-9BD3-8832BB9CBF09}"/>
          </ac:spMkLst>
        </pc:spChg>
      </pc:sldChg>
      <pc:sldChg chg="modSp addCm">
        <pc:chgData name="Cédric Millauriaux" userId="f4aefbae1c9d398b" providerId="LiveId" clId="{E5DC5AB7-F42D-466D-8B13-3BFC6C275DA9}" dt="2018-10-03T12:22:21.547" v="138"/>
        <pc:sldMkLst>
          <pc:docMk/>
          <pc:sldMk cId="2876302341" sldId="437"/>
        </pc:sldMkLst>
        <pc:spChg chg="mod">
          <ac:chgData name="Cédric Millauriaux" userId="f4aefbae1c9d398b" providerId="LiveId" clId="{E5DC5AB7-F42D-466D-8B13-3BFC6C275DA9}" dt="2018-10-03T12:22:18.593" v="137" actId="20577"/>
          <ac:spMkLst>
            <pc:docMk/>
            <pc:sldMk cId="2876302341" sldId="437"/>
            <ac:spMk id="266" creationId="{00000000-0000-0000-0000-000000000000}"/>
          </ac:spMkLst>
        </pc:spChg>
      </pc:sldChg>
      <pc:sldChg chg="modSp addCm">
        <pc:chgData name="Cédric Millauriaux" userId="f4aefbae1c9d398b" providerId="LiveId" clId="{E5DC5AB7-F42D-466D-8B13-3BFC6C275DA9}" dt="2018-10-03T12:22:44.904" v="150"/>
        <pc:sldMkLst>
          <pc:docMk/>
          <pc:sldMk cId="848440805" sldId="440"/>
        </pc:sldMkLst>
        <pc:spChg chg="mod">
          <ac:chgData name="Cédric Millauriaux" userId="f4aefbae1c9d398b" providerId="LiveId" clId="{E5DC5AB7-F42D-466D-8B13-3BFC6C275DA9}" dt="2018-10-03T12:22:40.555" v="149" actId="20577"/>
          <ac:spMkLst>
            <pc:docMk/>
            <pc:sldMk cId="848440805" sldId="440"/>
            <ac:spMk id="14" creationId="{0581576E-6C1A-4940-90AF-6E214DAE0AC5}"/>
          </ac:spMkLst>
        </pc:spChg>
      </pc:sldChg>
      <pc:sldChg chg="modSp addCm">
        <pc:chgData name="Cédric Millauriaux" userId="f4aefbae1c9d398b" providerId="LiveId" clId="{E5DC5AB7-F42D-466D-8B13-3BFC6C275DA9}" dt="2018-10-03T12:22:55.926" v="152"/>
        <pc:sldMkLst>
          <pc:docMk/>
          <pc:sldMk cId="4071585895" sldId="442"/>
        </pc:sldMkLst>
        <pc:spChg chg="mod">
          <ac:chgData name="Cédric Millauriaux" userId="f4aefbae1c9d398b" providerId="LiveId" clId="{E5DC5AB7-F42D-466D-8B13-3BFC6C275DA9}" dt="2018-10-03T12:22:53.373" v="151" actId="20577"/>
          <ac:spMkLst>
            <pc:docMk/>
            <pc:sldMk cId="4071585895" sldId="442"/>
            <ac:spMk id="6" creationId="{A5C1A783-CB9C-429C-9BD3-8832BB9CBF09}"/>
          </ac:spMkLst>
        </pc:spChg>
      </pc:sldChg>
      <pc:sldChg chg="modSp">
        <pc:chgData name="Cédric Millauriaux" userId="f4aefbae1c9d398b" providerId="LiveId" clId="{E5DC5AB7-F42D-466D-8B13-3BFC6C275DA9}" dt="2018-10-03T12:22:58.239" v="153"/>
        <pc:sldMkLst>
          <pc:docMk/>
          <pc:sldMk cId="2203768529" sldId="443"/>
        </pc:sldMkLst>
        <pc:spChg chg="mod">
          <ac:chgData name="Cédric Millauriaux" userId="f4aefbae1c9d398b" providerId="LiveId" clId="{E5DC5AB7-F42D-466D-8B13-3BFC6C275DA9}" dt="2018-10-03T12:22:58.239" v="153"/>
          <ac:spMkLst>
            <pc:docMk/>
            <pc:sldMk cId="2203768529" sldId="443"/>
            <ac:spMk id="6" creationId="{A5C1A783-CB9C-429C-9BD3-8832BB9CBF09}"/>
          </ac:spMkLst>
        </pc:spChg>
      </pc:sldChg>
      <pc:sldChg chg="modSp">
        <pc:chgData name="Cédric Millauriaux" userId="f4aefbae1c9d398b" providerId="LiveId" clId="{E5DC5AB7-F42D-466D-8B13-3BFC6C275DA9}" dt="2018-10-03T12:23:00.354" v="154"/>
        <pc:sldMkLst>
          <pc:docMk/>
          <pc:sldMk cId="437849773" sldId="444"/>
        </pc:sldMkLst>
        <pc:spChg chg="mod">
          <ac:chgData name="Cédric Millauriaux" userId="f4aefbae1c9d398b" providerId="LiveId" clId="{E5DC5AB7-F42D-466D-8B13-3BFC6C275DA9}" dt="2018-10-03T12:23:00.354" v="154"/>
          <ac:spMkLst>
            <pc:docMk/>
            <pc:sldMk cId="437849773" sldId="444"/>
            <ac:spMk id="6" creationId="{A5C1A783-CB9C-429C-9BD3-8832BB9CBF09}"/>
          </ac:spMkLst>
        </pc:spChg>
      </pc:sldChg>
      <pc:sldChg chg="modSp addCm">
        <pc:chgData name="Cédric Millauriaux" userId="f4aefbae1c9d398b" providerId="LiveId" clId="{E5DC5AB7-F42D-466D-8B13-3BFC6C275DA9}" dt="2018-10-03T12:23:37.846" v="211"/>
        <pc:sldMkLst>
          <pc:docMk/>
          <pc:sldMk cId="4176354621" sldId="445"/>
        </pc:sldMkLst>
        <pc:spChg chg="mod">
          <ac:chgData name="Cédric Millauriaux" userId="f4aefbae1c9d398b" providerId="LiveId" clId="{E5DC5AB7-F42D-466D-8B13-3BFC6C275DA9}" dt="2018-10-03T12:23:35.514" v="210" actId="6549"/>
          <ac:spMkLst>
            <pc:docMk/>
            <pc:sldMk cId="4176354621" sldId="445"/>
            <ac:spMk id="14" creationId="{0581576E-6C1A-4940-90AF-6E214DAE0AC5}"/>
          </ac:spMkLst>
        </pc:spChg>
      </pc:sldChg>
      <pc:sldChg chg="modSp addCm">
        <pc:chgData name="Cédric Millauriaux" userId="f4aefbae1c9d398b" providerId="LiveId" clId="{E5DC5AB7-F42D-466D-8B13-3BFC6C275DA9}" dt="2018-10-03T12:23:51.983" v="247"/>
        <pc:sldMkLst>
          <pc:docMk/>
          <pc:sldMk cId="3422229718" sldId="448"/>
        </pc:sldMkLst>
        <pc:spChg chg="mod">
          <ac:chgData name="Cédric Millauriaux" userId="f4aefbae1c9d398b" providerId="LiveId" clId="{E5DC5AB7-F42D-466D-8B13-3BFC6C275DA9}" dt="2018-10-03T12:23:49.633" v="246" actId="20577"/>
          <ac:spMkLst>
            <pc:docMk/>
            <pc:sldMk cId="3422229718" sldId="448"/>
            <ac:spMk id="14" creationId="{0581576E-6C1A-4940-90AF-6E214DAE0AC5}"/>
          </ac:spMkLst>
        </pc:spChg>
      </pc:sldChg>
    </pc:docChg>
  </pc:docChgLst>
  <pc:docChgLst>
    <pc:chgData name="Cédric Millauriaux" userId="f4aefbae1c9d398b" providerId="LiveId" clId="{296B1A24-0266-4C6F-AFFB-DE46B1616E46}"/>
    <pc:docChg chg="undo custSel addSld delSld modSld sldOrd modSection">
      <pc:chgData name="Cédric Millauriaux" userId="f4aefbae1c9d398b" providerId="LiveId" clId="{296B1A24-0266-4C6F-AFFB-DE46B1616E46}" dt="2018-09-04T16:51:33.889" v="6362" actId="20577"/>
      <pc:docMkLst>
        <pc:docMk/>
      </pc:docMkLst>
      <pc:sldChg chg="modSp">
        <pc:chgData name="Cédric Millauriaux" userId="f4aefbae1c9d398b" providerId="LiveId" clId="{296B1A24-0266-4C6F-AFFB-DE46B1616E46}" dt="2018-09-04T13:12:14.482" v="106" actId="27636"/>
        <pc:sldMkLst>
          <pc:docMk/>
          <pc:sldMk cId="0" sldId="257"/>
        </pc:sldMkLst>
        <pc:spChg chg="mod">
          <ac:chgData name="Cédric Millauriaux" userId="f4aefbae1c9d398b" providerId="LiveId" clId="{296B1A24-0266-4C6F-AFFB-DE46B1616E46}" dt="2018-09-04T13:12:14.482" v="106" actId="27636"/>
          <ac:spMkLst>
            <pc:docMk/>
            <pc:sldMk cId="0" sldId="257"/>
            <ac:spMk id="263" creationId="{00000000-0000-0000-0000-000000000000}"/>
          </ac:spMkLst>
        </pc:spChg>
      </pc:sldChg>
      <pc:sldMasterChg chg="delSldLayout">
        <pc:chgData name="Cédric Millauriaux" userId="f4aefbae1c9d398b" providerId="LiveId" clId="{296B1A24-0266-4C6F-AFFB-DE46B1616E46}" dt="2018-09-04T13:56:59.721" v="1552" actId="2696"/>
        <pc:sldMasterMkLst>
          <pc:docMk/>
          <pc:sldMasterMk cId="0" sldId="2147483674"/>
        </pc:sldMasterMkLst>
      </pc:sldMasterChg>
    </pc:docChg>
  </pc:docChgLst>
  <pc:docChgLst>
    <pc:chgData name="Cédric Millauriaux" userId="f4aefbae1c9d398b" providerId="LiveId" clId="{104BD58F-8F3A-4903-88DC-4B555EC589D2}"/>
    <pc:docChg chg="undo redo custSel addSld delSld modSld sldOrd delMainMaster modSection">
      <pc:chgData name="Cédric Millauriaux" userId="f4aefbae1c9d398b" providerId="LiveId" clId="{104BD58F-8F3A-4903-88DC-4B555EC589D2}" dt="2018-09-23T12:40:41.717" v="5816"/>
      <pc:docMkLst>
        <pc:docMk/>
      </pc:docMkLst>
      <pc:sldChg chg="modSp">
        <pc:chgData name="Cédric Millauriaux" userId="f4aefbae1c9d398b" providerId="LiveId" clId="{104BD58F-8F3A-4903-88DC-4B555EC589D2}" dt="2018-09-23T10:49:40.507" v="5"/>
        <pc:sldMkLst>
          <pc:docMk/>
          <pc:sldMk cId="0" sldId="256"/>
        </pc:sldMkLst>
        <pc:spChg chg="mod">
          <ac:chgData name="Cédric Millauriaux" userId="f4aefbae1c9d398b" providerId="LiveId" clId="{104BD58F-8F3A-4903-88DC-4B555EC589D2}" dt="2018-09-23T10:49:40.507" v="5"/>
          <ac:spMkLst>
            <pc:docMk/>
            <pc:sldMk cId="0" sldId="256"/>
            <ac:spMk id="260" creationId="{00000000-0000-0000-0000-000000000000}"/>
          </ac:spMkLst>
        </pc:spChg>
      </pc:sldChg>
      <pc:sldChg chg="modSp">
        <pc:chgData name="Cédric Millauriaux" userId="f4aefbae1c9d398b" providerId="LiveId" clId="{104BD58F-8F3A-4903-88DC-4B555EC589D2}" dt="2018-09-23T10:58:18.760" v="266" actId="20577"/>
        <pc:sldMkLst>
          <pc:docMk/>
          <pc:sldMk cId="0" sldId="257"/>
        </pc:sldMkLst>
        <pc:spChg chg="mod">
          <ac:chgData name="Cédric Millauriaux" userId="f4aefbae1c9d398b" providerId="LiveId" clId="{104BD58F-8F3A-4903-88DC-4B555EC589D2}" dt="2018-09-23T10:58:18.760" v="266" actId="20577"/>
          <ac:spMkLst>
            <pc:docMk/>
            <pc:sldMk cId="0" sldId="257"/>
            <ac:spMk id="262" creationId="{00000000-0000-0000-0000-000000000000}"/>
          </ac:spMkLst>
        </pc:spChg>
        <pc:spChg chg="mod">
          <ac:chgData name="Cédric Millauriaux" userId="f4aefbae1c9d398b" providerId="LiveId" clId="{104BD58F-8F3A-4903-88DC-4B555EC589D2}" dt="2018-09-23T10:49:51.586" v="23" actId="27636"/>
          <ac:spMkLst>
            <pc:docMk/>
            <pc:sldMk cId="0" sldId="257"/>
            <ac:spMk id="263" creationId="{00000000-0000-0000-0000-000000000000}"/>
          </ac:spMkLst>
        </pc:spChg>
      </pc:sldChg>
      <pc:sldChg chg="modSp add del">
        <pc:chgData name="Cédric Millauriaux" userId="f4aefbae1c9d398b" providerId="LiveId" clId="{104BD58F-8F3A-4903-88DC-4B555EC589D2}" dt="2018-09-23T12:40:41.717" v="5816"/>
        <pc:sldMkLst>
          <pc:docMk/>
          <pc:sldMk cId="1157289798" sldId="280"/>
        </pc:sldMkLst>
        <pc:spChg chg="mod">
          <ac:chgData name="Cédric Millauriaux" userId="f4aefbae1c9d398b" providerId="LiveId" clId="{104BD58F-8F3A-4903-88DC-4B555EC589D2}" dt="2018-09-23T12:40:41.717" v="5816"/>
          <ac:spMkLst>
            <pc:docMk/>
            <pc:sldMk cId="1157289798" sldId="280"/>
            <ac:spMk id="7" creationId="{00000000-0000-0000-0000-000000000000}"/>
          </ac:spMkLst>
        </pc:spChg>
      </pc:sldChg>
      <pc:sldChg chg="modSp add">
        <pc:chgData name="Cédric Millauriaux" userId="f4aefbae1c9d398b" providerId="LiveId" clId="{104BD58F-8F3A-4903-88DC-4B555EC589D2}" dt="2018-09-23T12:40:28.164" v="5814"/>
        <pc:sldMkLst>
          <pc:docMk/>
          <pc:sldMk cId="3717954065" sldId="372"/>
        </pc:sldMkLst>
        <pc:spChg chg="mod">
          <ac:chgData name="Cédric Millauriaux" userId="f4aefbae1c9d398b" providerId="LiveId" clId="{104BD58F-8F3A-4903-88DC-4B555EC589D2}" dt="2018-09-23T12:40:28.164" v="5814"/>
          <ac:spMkLst>
            <pc:docMk/>
            <pc:sldMk cId="3717954065" sldId="372"/>
            <ac:spMk id="6" creationId="{00000000-0000-0000-0000-000000000000}"/>
          </ac:spMkLst>
        </pc:spChg>
        <pc:spChg chg="mod">
          <ac:chgData name="Cédric Millauriaux" userId="f4aefbae1c9d398b" providerId="LiveId" clId="{104BD58F-8F3A-4903-88DC-4B555EC589D2}" dt="2018-09-23T12:39:23.903" v="5812"/>
          <ac:spMkLst>
            <pc:docMk/>
            <pc:sldMk cId="3717954065" sldId="372"/>
            <ac:spMk id="7" creationId="{00000000-0000-0000-0000-000000000000}"/>
          </ac:spMkLst>
        </pc:spChg>
      </pc:sldChg>
      <pc:sldChg chg="modSp add">
        <pc:chgData name="Cédric Millauriaux" userId="f4aefbae1c9d398b" providerId="LiveId" clId="{104BD58F-8F3A-4903-88DC-4B555EC589D2}" dt="2018-09-23T12:40:31.846" v="5815"/>
        <pc:sldMkLst>
          <pc:docMk/>
          <pc:sldMk cId="3642661173" sldId="373"/>
        </pc:sldMkLst>
        <pc:spChg chg="mod">
          <ac:chgData name="Cédric Millauriaux" userId="f4aefbae1c9d398b" providerId="LiveId" clId="{104BD58F-8F3A-4903-88DC-4B555EC589D2}" dt="2018-09-23T12:40:31.846" v="5815"/>
          <ac:spMkLst>
            <pc:docMk/>
            <pc:sldMk cId="3642661173" sldId="373"/>
            <ac:spMk id="6" creationId="{00000000-0000-0000-0000-000000000000}"/>
          </ac:spMkLst>
        </pc:spChg>
      </pc:sldChg>
      <pc:sldChg chg="modSp">
        <pc:chgData name="Cédric Millauriaux" userId="f4aefbae1c9d398b" providerId="LiveId" clId="{104BD58F-8F3A-4903-88DC-4B555EC589D2}" dt="2018-09-23T11:02:22.466" v="491" actId="20577"/>
        <pc:sldMkLst>
          <pc:docMk/>
          <pc:sldMk cId="2646521564" sldId="435"/>
        </pc:sldMkLst>
        <pc:spChg chg="mod">
          <ac:chgData name="Cédric Millauriaux" userId="f4aefbae1c9d398b" providerId="LiveId" clId="{104BD58F-8F3A-4903-88DC-4B555EC589D2}" dt="2018-09-23T10:58:31.344" v="268"/>
          <ac:spMkLst>
            <pc:docMk/>
            <pc:sldMk cId="2646521564" sldId="435"/>
            <ac:spMk id="264" creationId="{00000000-0000-0000-0000-000000000000}"/>
          </ac:spMkLst>
        </pc:spChg>
        <pc:spChg chg="mod">
          <ac:chgData name="Cédric Millauriaux" userId="f4aefbae1c9d398b" providerId="LiveId" clId="{104BD58F-8F3A-4903-88DC-4B555EC589D2}" dt="2018-09-23T10:58:36.109" v="269"/>
          <ac:spMkLst>
            <pc:docMk/>
            <pc:sldMk cId="2646521564" sldId="435"/>
            <ac:spMk id="265" creationId="{00000000-0000-0000-0000-000000000000}"/>
          </ac:spMkLst>
        </pc:spChg>
        <pc:spChg chg="mod">
          <ac:chgData name="Cédric Millauriaux" userId="f4aefbae1c9d398b" providerId="LiveId" clId="{104BD58F-8F3A-4903-88DC-4B555EC589D2}" dt="2018-09-23T11:02:22.466" v="491" actId="20577"/>
          <ac:spMkLst>
            <pc:docMk/>
            <pc:sldMk cId="2646521564" sldId="435"/>
            <ac:spMk id="266" creationId="{00000000-0000-0000-0000-000000000000}"/>
          </ac:spMkLst>
        </pc:spChg>
      </pc:sldChg>
    </pc:docChg>
  </pc:docChgLst>
  <pc:docChgLst>
    <pc:chgData name="Cédric Millauriaux" userId="f4aefbae1c9d398b" providerId="LiveId" clId="{C6D4F55B-3072-4992-8BB8-DC83EDA741CD}"/>
    <pc:docChg chg="undo custSel addSld delSld modSld sldOrd modSection">
      <pc:chgData name="Cédric Millauriaux" userId="f4aefbae1c9d398b" providerId="LiveId" clId="{C6D4F55B-3072-4992-8BB8-DC83EDA741CD}" dt="2018-09-22T11:34:39.855" v="20674" actId="113"/>
      <pc:docMkLst>
        <pc:docMk/>
      </pc:docMkLst>
      <pc:sldChg chg="modSp">
        <pc:chgData name="Cédric Millauriaux" userId="f4aefbae1c9d398b" providerId="LiveId" clId="{C6D4F55B-3072-4992-8BB8-DC83EDA741CD}" dt="2018-09-18T15:10:53.383" v="19" actId="20577"/>
        <pc:sldMkLst>
          <pc:docMk/>
          <pc:sldMk cId="0" sldId="256"/>
        </pc:sldMkLst>
        <pc:spChg chg="mod">
          <ac:chgData name="Cédric Millauriaux" userId="f4aefbae1c9d398b" providerId="LiveId" clId="{C6D4F55B-3072-4992-8BB8-DC83EDA741CD}" dt="2018-09-18T15:10:53.383" v="19" actId="20577"/>
          <ac:spMkLst>
            <pc:docMk/>
            <pc:sldMk cId="0" sldId="256"/>
            <ac:spMk id="260" creationId="{00000000-0000-0000-0000-000000000000}"/>
          </ac:spMkLst>
        </pc:spChg>
      </pc:sldChg>
      <pc:sldChg chg="modSp">
        <pc:chgData name="Cédric Millauriaux" userId="f4aefbae1c9d398b" providerId="LiveId" clId="{C6D4F55B-3072-4992-8BB8-DC83EDA741CD}" dt="2018-09-18T15:25:13.390" v="418" actId="20577"/>
        <pc:sldMkLst>
          <pc:docMk/>
          <pc:sldMk cId="0" sldId="257"/>
        </pc:sldMkLst>
        <pc:spChg chg="mod">
          <ac:chgData name="Cédric Millauriaux" userId="f4aefbae1c9d398b" providerId="LiveId" clId="{C6D4F55B-3072-4992-8BB8-DC83EDA741CD}" dt="2018-09-18T15:25:13.390" v="418" actId="20577"/>
          <ac:spMkLst>
            <pc:docMk/>
            <pc:sldMk cId="0" sldId="257"/>
            <ac:spMk id="262" creationId="{00000000-0000-0000-0000-000000000000}"/>
          </ac:spMkLst>
        </pc:spChg>
      </pc:sldChg>
      <pc:sldChg chg="modSp add ord">
        <pc:chgData name="Cédric Millauriaux" userId="f4aefbae1c9d398b" providerId="LiveId" clId="{C6D4F55B-3072-4992-8BB8-DC83EDA741CD}" dt="2018-09-22T11:00:27.328" v="18347" actId="20577"/>
        <pc:sldMkLst>
          <pc:docMk/>
          <pc:sldMk cId="2646521564" sldId="435"/>
        </pc:sldMkLst>
        <pc:spChg chg="mod">
          <ac:chgData name="Cédric Millauriaux" userId="f4aefbae1c9d398b" providerId="LiveId" clId="{C6D4F55B-3072-4992-8BB8-DC83EDA741CD}" dt="2018-09-22T10:54:35.789" v="18054" actId="20577"/>
          <ac:spMkLst>
            <pc:docMk/>
            <pc:sldMk cId="2646521564" sldId="435"/>
            <ac:spMk id="264" creationId="{00000000-0000-0000-0000-000000000000}"/>
          </ac:spMkLst>
        </pc:spChg>
        <pc:spChg chg="mod">
          <ac:chgData name="Cédric Millauriaux" userId="f4aefbae1c9d398b" providerId="LiveId" clId="{C6D4F55B-3072-4992-8BB8-DC83EDA741CD}" dt="2018-09-22T11:00:27.328" v="18347" actId="20577"/>
          <ac:spMkLst>
            <pc:docMk/>
            <pc:sldMk cId="2646521564" sldId="435"/>
            <ac:spMk id="266" creationId="{00000000-0000-0000-0000-000000000000}"/>
          </ac:spMkLst>
        </pc:spChg>
      </pc:sldChg>
    </pc:docChg>
  </pc:docChgLst>
  <pc:docChgLst>
    <pc:chgData name="Cédric Millauriaux" userId="f4aefbae1c9d398b" providerId="LiveId" clId="{E3D43018-A67F-4837-A69B-7082A49FF48E}"/>
    <pc:docChg chg="modSld">
      <pc:chgData name="Cédric Millauriaux" userId="f4aefbae1c9d398b" providerId="LiveId" clId="{E3D43018-A67F-4837-A69B-7082A49FF48E}" dt="2018-09-22T14:32:27.032" v="1" actId="20577"/>
      <pc:docMkLst>
        <pc:docMk/>
      </pc:docMkLst>
      <pc:sldChg chg="modSp">
        <pc:chgData name="Cédric Millauriaux" userId="f4aefbae1c9d398b" providerId="LiveId" clId="{E3D43018-A67F-4837-A69B-7082A49FF48E}" dt="2018-09-22T14:32:27.032" v="1" actId="20577"/>
        <pc:sldMkLst>
          <pc:docMk/>
          <pc:sldMk cId="0" sldId="256"/>
        </pc:sldMkLst>
        <pc:spChg chg="mod">
          <ac:chgData name="Cédric Millauriaux" userId="f4aefbae1c9d398b" providerId="LiveId" clId="{E3D43018-A67F-4837-A69B-7082A49FF48E}" dt="2018-09-22T14:32:27.032" v="1" actId="20577"/>
          <ac:spMkLst>
            <pc:docMk/>
            <pc:sldMk cId="0" sldId="256"/>
            <ac:spMk id="260" creationId="{00000000-0000-0000-0000-000000000000}"/>
          </ac:spMkLst>
        </pc:spChg>
      </pc:sldChg>
    </pc:docChg>
  </pc:docChgLst>
  <pc:docChgLst>
    <pc:chgData name="Cédric Millauriaux" userId="f4aefbae1c9d398b" providerId="LiveId" clId="{2AF0B7F5-92A0-43B6-8B93-FC89DB26E989}"/>
    <pc:docChg chg="undo custSel addSld delSld modSld sldOrd modSection">
      <pc:chgData name="Cédric Millauriaux" userId="f4aefbae1c9d398b" providerId="LiveId" clId="{2AF0B7F5-92A0-43B6-8B93-FC89DB26E989}" dt="2018-09-05T15:43:42.824" v="6392"/>
      <pc:docMkLst>
        <pc:docMk/>
      </pc:docMkLst>
      <pc:sldChg chg="modSp">
        <pc:chgData name="Cédric Millauriaux" userId="f4aefbae1c9d398b" providerId="LiveId" clId="{2AF0B7F5-92A0-43B6-8B93-FC89DB26E989}" dt="2018-09-05T08:33:10.829" v="28"/>
        <pc:sldMkLst>
          <pc:docMk/>
          <pc:sldMk cId="0" sldId="256"/>
        </pc:sldMkLst>
        <pc:spChg chg="mod">
          <ac:chgData name="Cédric Millauriaux" userId="f4aefbae1c9d398b" providerId="LiveId" clId="{2AF0B7F5-92A0-43B6-8B93-FC89DB26E989}" dt="2018-09-05T08:33:10.829" v="28"/>
          <ac:spMkLst>
            <pc:docMk/>
            <pc:sldMk cId="0" sldId="256"/>
            <ac:spMk id="260" creationId="{00000000-0000-0000-0000-000000000000}"/>
          </ac:spMkLst>
        </pc:spChg>
      </pc:sldChg>
      <pc:sldChg chg="modSp">
        <pc:chgData name="Cédric Millauriaux" userId="f4aefbae1c9d398b" providerId="LiveId" clId="{2AF0B7F5-92A0-43B6-8B93-FC89DB26E989}" dt="2018-09-05T08:35:33.170" v="299" actId="27636"/>
        <pc:sldMkLst>
          <pc:docMk/>
          <pc:sldMk cId="0" sldId="257"/>
        </pc:sldMkLst>
        <pc:spChg chg="mod">
          <ac:chgData name="Cédric Millauriaux" userId="f4aefbae1c9d398b" providerId="LiveId" clId="{2AF0B7F5-92A0-43B6-8B93-FC89DB26E989}" dt="2018-09-05T08:34:10.870" v="293" actId="20577"/>
          <ac:spMkLst>
            <pc:docMk/>
            <pc:sldMk cId="0" sldId="257"/>
            <ac:spMk id="262" creationId="{00000000-0000-0000-0000-000000000000}"/>
          </ac:spMkLst>
        </pc:spChg>
        <pc:spChg chg="mod">
          <ac:chgData name="Cédric Millauriaux" userId="f4aefbae1c9d398b" providerId="LiveId" clId="{2AF0B7F5-92A0-43B6-8B93-FC89DB26E989}" dt="2018-09-05T08:35:33.170" v="299" actId="27636"/>
          <ac:spMkLst>
            <pc:docMk/>
            <pc:sldMk cId="0" sldId="257"/>
            <ac:spMk id="263" creationId="{00000000-0000-0000-0000-000000000000}"/>
          </ac:spMkLst>
        </pc:spChg>
      </pc:sldChg>
      <pc:sldMasterChg chg="delSldLayout">
        <pc:chgData name="Cédric Millauriaux" userId="f4aefbae1c9d398b" providerId="LiveId" clId="{2AF0B7F5-92A0-43B6-8B93-FC89DB26E989}" dt="2018-09-05T08:32:53.325" v="26" actId="2696"/>
        <pc:sldMasterMkLst>
          <pc:docMk/>
          <pc:sldMasterMk cId="0" sldId="2147483674"/>
        </pc:sldMasterMkLst>
      </pc:sldMasterChg>
    </pc:docChg>
  </pc:docChgLst>
  <pc:docChgLst>
    <pc:chgData name="Cédric Millauriaux" userId="f4aefbae1c9d398b" providerId="LiveId" clId="{A37D78BD-C460-4F71-9076-5DAEB1DC1FD4}"/>
    <pc:docChg chg="undo redo custSel addSld delSld modSld sldOrd modSection">
      <pc:chgData name="Cédric Millauriaux" userId="f4aefbae1c9d398b" providerId="LiveId" clId="{A37D78BD-C460-4F71-9076-5DAEB1DC1FD4}" dt="2018-09-22T14:27:58.649" v="5527" actId="20577"/>
      <pc:docMkLst>
        <pc:docMk/>
      </pc:docMkLst>
      <pc:sldChg chg="modSp">
        <pc:chgData name="Cédric Millauriaux" userId="f4aefbae1c9d398b" providerId="LiveId" clId="{A37D78BD-C460-4F71-9076-5DAEB1DC1FD4}" dt="2018-09-22T11:40:45.560" v="29" actId="20577"/>
        <pc:sldMkLst>
          <pc:docMk/>
          <pc:sldMk cId="0" sldId="256"/>
        </pc:sldMkLst>
        <pc:spChg chg="mod">
          <ac:chgData name="Cédric Millauriaux" userId="f4aefbae1c9d398b" providerId="LiveId" clId="{A37D78BD-C460-4F71-9076-5DAEB1DC1FD4}" dt="2018-09-22T11:40:45.560" v="29" actId="20577"/>
          <ac:spMkLst>
            <pc:docMk/>
            <pc:sldMk cId="0" sldId="256"/>
            <ac:spMk id="260" creationId="{00000000-0000-0000-0000-000000000000}"/>
          </ac:spMkLst>
        </pc:spChg>
      </pc:sldChg>
      <pc:sldChg chg="modSp">
        <pc:chgData name="Cédric Millauriaux" userId="f4aefbae1c9d398b" providerId="LiveId" clId="{A37D78BD-C460-4F71-9076-5DAEB1DC1FD4}" dt="2018-09-22T11:43:00.300" v="199"/>
        <pc:sldMkLst>
          <pc:docMk/>
          <pc:sldMk cId="0" sldId="257"/>
        </pc:sldMkLst>
        <pc:spChg chg="mod">
          <ac:chgData name="Cédric Millauriaux" userId="f4aefbae1c9d398b" providerId="LiveId" clId="{A37D78BD-C460-4F71-9076-5DAEB1DC1FD4}" dt="2018-09-22T11:42:44.822" v="190" actId="20577"/>
          <ac:spMkLst>
            <pc:docMk/>
            <pc:sldMk cId="0" sldId="257"/>
            <ac:spMk id="262" creationId="{00000000-0000-0000-0000-000000000000}"/>
          </ac:spMkLst>
        </pc:spChg>
        <pc:spChg chg="mod">
          <ac:chgData name="Cédric Millauriaux" userId="f4aefbae1c9d398b" providerId="LiveId" clId="{A37D78BD-C460-4F71-9076-5DAEB1DC1FD4}" dt="2018-09-22T11:43:00.300" v="199"/>
          <ac:spMkLst>
            <pc:docMk/>
            <pc:sldMk cId="0" sldId="257"/>
            <ac:spMk id="263" creationId="{00000000-0000-0000-0000-000000000000}"/>
          </ac:spMkLst>
        </pc:spChg>
      </pc:sldChg>
      <pc:sldChg chg="del">
        <pc:chgData name="Cédric Millauriaux" userId="f4aefbae1c9d398b" providerId="LiveId" clId="{A37D78BD-C460-4F71-9076-5DAEB1DC1FD4}" dt="2018-09-22T11:43:09.658" v="212" actId="2696"/>
        <pc:sldMkLst>
          <pc:docMk/>
          <pc:sldMk cId="164465628" sldId="263"/>
        </pc:sldMkLst>
      </pc:sldChg>
      <pc:sldChg chg="modSp">
        <pc:chgData name="Cédric Millauriaux" userId="f4aefbae1c9d398b" providerId="LiveId" clId="{A37D78BD-C460-4F71-9076-5DAEB1DC1FD4}" dt="2018-09-22T14:27:58.649" v="5527" actId="20577"/>
        <pc:sldMkLst>
          <pc:docMk/>
          <pc:sldMk cId="1157289798" sldId="280"/>
        </pc:sldMkLst>
        <pc:spChg chg="mod">
          <ac:chgData name="Cédric Millauriaux" userId="f4aefbae1c9d398b" providerId="LiveId" clId="{A37D78BD-C460-4F71-9076-5DAEB1DC1FD4}" dt="2018-09-22T14:27:58.649" v="5527" actId="20577"/>
          <ac:spMkLst>
            <pc:docMk/>
            <pc:sldMk cId="1157289798" sldId="280"/>
            <ac:spMk id="6" creationId="{00000000-0000-0000-0000-000000000000}"/>
          </ac:spMkLst>
        </pc:spChg>
        <pc:spChg chg="mod">
          <ac:chgData name="Cédric Millauriaux" userId="f4aefbae1c9d398b" providerId="LiveId" clId="{A37D78BD-C460-4F71-9076-5DAEB1DC1FD4}" dt="2018-09-22T14:26:56.784" v="5424"/>
          <ac:spMkLst>
            <pc:docMk/>
            <pc:sldMk cId="1157289798" sldId="280"/>
            <ac:spMk id="7" creationId="{00000000-0000-0000-0000-000000000000}"/>
          </ac:spMkLst>
        </pc:spChg>
      </pc:sldChg>
      <pc:sldChg chg="del">
        <pc:chgData name="Cédric Millauriaux" userId="f4aefbae1c9d398b" providerId="LiveId" clId="{A37D78BD-C460-4F71-9076-5DAEB1DC1FD4}" dt="2018-09-22T11:43:10.425" v="260" actId="2696"/>
        <pc:sldMkLst>
          <pc:docMk/>
          <pc:sldMk cId="3717954065" sldId="372"/>
        </pc:sldMkLst>
      </pc:sldChg>
      <pc:sldChg chg="del">
        <pc:chgData name="Cédric Millauriaux" userId="f4aefbae1c9d398b" providerId="LiveId" clId="{A37D78BD-C460-4F71-9076-5DAEB1DC1FD4}" dt="2018-09-22T11:43:10.439" v="261" actId="2696"/>
        <pc:sldMkLst>
          <pc:docMk/>
          <pc:sldMk cId="3642661173" sldId="373"/>
        </pc:sldMkLst>
      </pc:sldChg>
    </pc:docChg>
  </pc:docChgLst>
  <pc:docChgLst>
    <pc:chgData name="Cédric Millauriaux" userId="f4aefbae1c9d398b" providerId="LiveId" clId="{397BA82E-925D-46F1-8F9E-BA67D36178D6}"/>
    <pc:docChg chg="undo redo custSel addSld delSld modSld sldOrd modSection">
      <pc:chgData name="Cédric Millauriaux" userId="f4aefbae1c9d398b" providerId="LiveId" clId="{397BA82E-925D-46F1-8F9E-BA67D36178D6}" dt="2018-09-23T16:46:49.632" v="6038"/>
      <pc:docMkLst>
        <pc:docMk/>
      </pc:docMkLst>
      <pc:sldChg chg="modSp">
        <pc:chgData name="Cédric Millauriaux" userId="f4aefbae1c9d398b" providerId="LiveId" clId="{397BA82E-925D-46F1-8F9E-BA67D36178D6}" dt="2018-09-23T12:47:24.418" v="21" actId="20577"/>
        <pc:sldMkLst>
          <pc:docMk/>
          <pc:sldMk cId="0" sldId="256"/>
        </pc:sldMkLst>
        <pc:spChg chg="mod">
          <ac:chgData name="Cédric Millauriaux" userId="f4aefbae1c9d398b" providerId="LiveId" clId="{397BA82E-925D-46F1-8F9E-BA67D36178D6}" dt="2018-09-23T12:47:24.418" v="21" actId="20577"/>
          <ac:spMkLst>
            <pc:docMk/>
            <pc:sldMk cId="0" sldId="256"/>
            <ac:spMk id="260" creationId="{00000000-0000-0000-0000-000000000000}"/>
          </ac:spMkLst>
        </pc:spChg>
      </pc:sldChg>
      <pc:sldChg chg="modSp">
        <pc:chgData name="Cédric Millauriaux" userId="f4aefbae1c9d398b" providerId="LiveId" clId="{397BA82E-925D-46F1-8F9E-BA67D36178D6}" dt="2018-09-23T16:45:28.396" v="5943" actId="27636"/>
        <pc:sldMkLst>
          <pc:docMk/>
          <pc:sldMk cId="0" sldId="257"/>
        </pc:sldMkLst>
        <pc:spChg chg="mod">
          <ac:chgData name="Cédric Millauriaux" userId="f4aefbae1c9d398b" providerId="LiveId" clId="{397BA82E-925D-46F1-8F9E-BA67D36178D6}" dt="2018-09-23T12:53:59.177" v="348" actId="20577"/>
          <ac:spMkLst>
            <pc:docMk/>
            <pc:sldMk cId="0" sldId="257"/>
            <ac:spMk id="262" creationId="{00000000-0000-0000-0000-000000000000}"/>
          </ac:spMkLst>
        </pc:spChg>
        <pc:spChg chg="mod">
          <ac:chgData name="Cédric Millauriaux" userId="f4aefbae1c9d398b" providerId="LiveId" clId="{397BA82E-925D-46F1-8F9E-BA67D36178D6}" dt="2018-09-23T16:45:28.396" v="5943" actId="27636"/>
          <ac:spMkLst>
            <pc:docMk/>
            <pc:sldMk cId="0" sldId="257"/>
            <ac:spMk id="263" creationId="{00000000-0000-0000-0000-000000000000}"/>
          </ac:spMkLst>
        </pc:spChg>
      </pc:sldChg>
      <pc:sldChg chg="modSp add del">
        <pc:chgData name="Cédric Millauriaux" userId="f4aefbae1c9d398b" providerId="LiveId" clId="{397BA82E-925D-46F1-8F9E-BA67D36178D6}" dt="2018-09-23T16:45:32.756" v="5945"/>
        <pc:sldMkLst>
          <pc:docMk/>
          <pc:sldMk cId="164465628" sldId="263"/>
        </pc:sldMkLst>
        <pc:spChg chg="mod">
          <ac:chgData name="Cédric Millauriaux" userId="f4aefbae1c9d398b" providerId="LiveId" clId="{397BA82E-925D-46F1-8F9E-BA67D36178D6}" dt="2018-09-23T13:01:42.622" v="988" actId="27636"/>
          <ac:spMkLst>
            <pc:docMk/>
            <pc:sldMk cId="164465628" sldId="263"/>
            <ac:spMk id="2" creationId="{00000000-0000-0000-0000-000000000000}"/>
          </ac:spMkLst>
        </pc:spChg>
        <pc:spChg chg="mod">
          <ac:chgData name="Cédric Millauriaux" userId="f4aefbae1c9d398b" providerId="LiveId" clId="{397BA82E-925D-46F1-8F9E-BA67D36178D6}" dt="2018-09-23T13:06:31.581" v="1404" actId="20577"/>
          <ac:spMkLst>
            <pc:docMk/>
            <pc:sldMk cId="164465628" sldId="263"/>
            <ac:spMk id="3" creationId="{00000000-0000-0000-0000-000000000000}"/>
          </ac:spMkLst>
        </pc:spChg>
        <pc:spChg chg="mod">
          <ac:chgData name="Cédric Millauriaux" userId="f4aefbae1c9d398b" providerId="LiveId" clId="{397BA82E-925D-46F1-8F9E-BA67D36178D6}" dt="2018-09-23T16:45:32.756" v="5945"/>
          <ac:spMkLst>
            <pc:docMk/>
            <pc:sldMk cId="164465628" sldId="263"/>
            <ac:spMk id="4" creationId="{00000000-0000-0000-0000-000000000000}"/>
          </ac:spMkLst>
        </pc:spChg>
      </pc:sldChg>
      <pc:sldChg chg="modSp add del">
        <pc:chgData name="Cédric Millauriaux" userId="f4aefbae1c9d398b" providerId="LiveId" clId="{397BA82E-925D-46F1-8F9E-BA67D36178D6}" dt="2018-09-23T16:46:31.171" v="5973"/>
        <pc:sldMkLst>
          <pc:docMk/>
          <pc:sldMk cId="1157289798" sldId="280"/>
        </pc:sldMkLst>
        <pc:spChg chg="mod">
          <ac:chgData name="Cédric Millauriaux" userId="f4aefbae1c9d398b" providerId="LiveId" clId="{397BA82E-925D-46F1-8F9E-BA67D36178D6}" dt="2018-09-23T16:46:31.171" v="5973"/>
          <ac:spMkLst>
            <pc:docMk/>
            <pc:sldMk cId="1157289798" sldId="280"/>
            <ac:spMk id="7" creationId="{00000000-0000-0000-0000-000000000000}"/>
          </ac:spMkLst>
        </pc:spChg>
      </pc:sldChg>
      <pc:sldChg chg="modSp add del">
        <pc:chgData name="Cédric Millauriaux" userId="f4aefbae1c9d398b" providerId="LiveId" clId="{397BA82E-925D-46F1-8F9E-BA67D36178D6}" dt="2018-09-23T16:46:45.781" v="6037" actId="20577"/>
        <pc:sldMkLst>
          <pc:docMk/>
          <pc:sldMk cId="3717954065" sldId="372"/>
        </pc:sldMkLst>
        <pc:spChg chg="mod">
          <ac:chgData name="Cédric Millauriaux" userId="f4aefbae1c9d398b" providerId="LiveId" clId="{397BA82E-925D-46F1-8F9E-BA67D36178D6}" dt="2018-09-23T16:46:45.781" v="6037" actId="20577"/>
          <ac:spMkLst>
            <pc:docMk/>
            <pc:sldMk cId="3717954065" sldId="372"/>
            <ac:spMk id="6" creationId="{00000000-0000-0000-0000-000000000000}"/>
          </ac:spMkLst>
        </pc:spChg>
        <pc:spChg chg="mod">
          <ac:chgData name="Cédric Millauriaux" userId="f4aefbae1c9d398b" providerId="LiveId" clId="{397BA82E-925D-46F1-8F9E-BA67D36178D6}" dt="2018-09-23T16:46:23.904" v="5969"/>
          <ac:spMkLst>
            <pc:docMk/>
            <pc:sldMk cId="3717954065" sldId="372"/>
            <ac:spMk id="7" creationId="{00000000-0000-0000-0000-000000000000}"/>
          </ac:spMkLst>
        </pc:spChg>
      </pc:sldChg>
      <pc:sldChg chg="modSp add del">
        <pc:chgData name="Cédric Millauriaux" userId="f4aefbae1c9d398b" providerId="LiveId" clId="{397BA82E-925D-46F1-8F9E-BA67D36178D6}" dt="2018-09-23T16:46:49.632" v="6038"/>
        <pc:sldMkLst>
          <pc:docMk/>
          <pc:sldMk cId="3642661173" sldId="373"/>
        </pc:sldMkLst>
        <pc:spChg chg="mod">
          <ac:chgData name="Cédric Millauriaux" userId="f4aefbae1c9d398b" providerId="LiveId" clId="{397BA82E-925D-46F1-8F9E-BA67D36178D6}" dt="2018-09-23T16:46:49.632" v="6038"/>
          <ac:spMkLst>
            <pc:docMk/>
            <pc:sldMk cId="3642661173" sldId="373"/>
            <ac:spMk id="6" creationId="{00000000-0000-0000-0000-000000000000}"/>
          </ac:spMkLst>
        </pc:spChg>
        <pc:spChg chg="mod">
          <ac:chgData name="Cédric Millauriaux" userId="f4aefbae1c9d398b" providerId="LiveId" clId="{397BA82E-925D-46F1-8F9E-BA67D36178D6}" dt="2018-09-23T16:46:27.825" v="5971"/>
          <ac:spMkLst>
            <pc:docMk/>
            <pc:sldMk cId="3642661173" sldId="373"/>
            <ac:spMk id="7" creationId="{00000000-0000-0000-0000-000000000000}"/>
          </ac:spMkLst>
        </pc:spChg>
      </pc:sldChg>
      <pc:sldChg chg="addSp delSp modSp">
        <pc:chgData name="Cédric Millauriaux" userId="f4aefbae1c9d398b" providerId="LiveId" clId="{397BA82E-925D-46F1-8F9E-BA67D36178D6}" dt="2018-09-23T16:45:31.037" v="5944"/>
        <pc:sldMkLst>
          <pc:docMk/>
          <pc:sldMk cId="2646521564" sldId="435"/>
        </pc:sldMkLst>
        <pc:spChg chg="add del">
          <ac:chgData name="Cédric Millauriaux" userId="f4aefbae1c9d398b" providerId="LiveId" clId="{397BA82E-925D-46F1-8F9E-BA67D36178D6}" dt="2018-09-23T13:02:12.681" v="995"/>
          <ac:spMkLst>
            <pc:docMk/>
            <pc:sldMk cId="2646521564" sldId="435"/>
            <ac:spMk id="5" creationId="{38C9F967-3107-4889-9336-AF91B2FEC8F3}"/>
          </ac:spMkLst>
        </pc:spChg>
        <pc:spChg chg="add mod">
          <ac:chgData name="Cédric Millauriaux" userId="f4aefbae1c9d398b" providerId="LiveId" clId="{397BA82E-925D-46F1-8F9E-BA67D36178D6}" dt="2018-09-23T13:02:21.907" v="999" actId="27636"/>
          <ac:spMkLst>
            <pc:docMk/>
            <pc:sldMk cId="2646521564" sldId="435"/>
            <ac:spMk id="6" creationId="{A5C1A783-CB9C-429C-9BD3-8832BB9CBF09}"/>
          </ac:spMkLst>
        </pc:spChg>
        <pc:spChg chg="del mod">
          <ac:chgData name="Cédric Millauriaux" userId="f4aefbae1c9d398b" providerId="LiveId" clId="{397BA82E-925D-46F1-8F9E-BA67D36178D6}" dt="2018-09-23T13:02:09.523" v="991" actId="478"/>
          <ac:spMkLst>
            <pc:docMk/>
            <pc:sldMk cId="2646521564" sldId="435"/>
            <ac:spMk id="264" creationId="{00000000-0000-0000-0000-000000000000}"/>
          </ac:spMkLst>
        </pc:spChg>
        <pc:spChg chg="mod">
          <ac:chgData name="Cédric Millauriaux" userId="f4aefbae1c9d398b" providerId="LiveId" clId="{397BA82E-925D-46F1-8F9E-BA67D36178D6}" dt="2018-09-23T16:45:31.037" v="5944"/>
          <ac:spMkLst>
            <pc:docMk/>
            <pc:sldMk cId="2646521564" sldId="435"/>
            <ac:spMk id="265" creationId="{00000000-0000-0000-0000-000000000000}"/>
          </ac:spMkLst>
        </pc:spChg>
        <pc:spChg chg="mod">
          <ac:chgData name="Cédric Millauriaux" userId="f4aefbae1c9d398b" providerId="LiveId" clId="{397BA82E-925D-46F1-8F9E-BA67D36178D6}" dt="2018-09-23T13:01:06.736" v="978" actId="20577"/>
          <ac:spMkLst>
            <pc:docMk/>
            <pc:sldMk cId="2646521564" sldId="435"/>
            <ac:spMk id="266" creationId="{00000000-0000-0000-0000-000000000000}"/>
          </ac:spMkLst>
        </pc:spChg>
      </pc:sldChg>
      <pc:sldChg chg="modSp add">
        <pc:chgData name="Cédric Millauriaux" userId="f4aefbae1c9d398b" providerId="LiveId" clId="{397BA82E-925D-46F1-8F9E-BA67D36178D6}" dt="2018-09-23T16:45:36.887" v="5947"/>
        <pc:sldMkLst>
          <pc:docMk/>
          <pc:sldMk cId="2876302341" sldId="437"/>
        </pc:sldMkLst>
        <pc:spChg chg="mod">
          <ac:chgData name="Cédric Millauriaux" userId="f4aefbae1c9d398b" providerId="LiveId" clId="{397BA82E-925D-46F1-8F9E-BA67D36178D6}" dt="2018-09-23T15:31:34.182" v="1775" actId="20577"/>
          <ac:spMkLst>
            <pc:docMk/>
            <pc:sldMk cId="2876302341" sldId="437"/>
            <ac:spMk id="6" creationId="{A5C1A783-CB9C-429C-9BD3-8832BB9CBF09}"/>
          </ac:spMkLst>
        </pc:spChg>
        <pc:spChg chg="mod">
          <ac:chgData name="Cédric Millauriaux" userId="f4aefbae1c9d398b" providerId="LiveId" clId="{397BA82E-925D-46F1-8F9E-BA67D36178D6}" dt="2018-09-23T16:45:36.887" v="5947"/>
          <ac:spMkLst>
            <pc:docMk/>
            <pc:sldMk cId="2876302341" sldId="437"/>
            <ac:spMk id="265" creationId="{00000000-0000-0000-0000-000000000000}"/>
          </ac:spMkLst>
        </pc:spChg>
        <pc:spChg chg="mod">
          <ac:chgData name="Cédric Millauriaux" userId="f4aefbae1c9d398b" providerId="LiveId" clId="{397BA82E-925D-46F1-8F9E-BA67D36178D6}" dt="2018-09-23T15:36:11.743" v="2069" actId="20577"/>
          <ac:spMkLst>
            <pc:docMk/>
            <pc:sldMk cId="2876302341" sldId="437"/>
            <ac:spMk id="266" creationId="{00000000-0000-0000-0000-000000000000}"/>
          </ac:spMkLst>
        </pc:spChg>
      </pc:sldChg>
      <pc:sldChg chg="modSp add">
        <pc:chgData name="Cédric Millauriaux" userId="f4aefbae1c9d398b" providerId="LiveId" clId="{397BA82E-925D-46F1-8F9E-BA67D36178D6}" dt="2018-09-23T16:45:38.976" v="5948"/>
        <pc:sldMkLst>
          <pc:docMk/>
          <pc:sldMk cId="287544643" sldId="438"/>
        </pc:sldMkLst>
        <pc:spChg chg="mod">
          <ac:chgData name="Cédric Millauriaux" userId="f4aefbae1c9d398b" providerId="LiveId" clId="{397BA82E-925D-46F1-8F9E-BA67D36178D6}" dt="2018-09-23T16:45:38.976" v="5948"/>
          <ac:spMkLst>
            <pc:docMk/>
            <pc:sldMk cId="287544643" sldId="438"/>
            <ac:spMk id="265" creationId="{00000000-0000-0000-0000-000000000000}"/>
          </ac:spMkLst>
        </pc:spChg>
        <pc:spChg chg="mod">
          <ac:chgData name="Cédric Millauriaux" userId="f4aefbae1c9d398b" providerId="LiveId" clId="{397BA82E-925D-46F1-8F9E-BA67D36178D6}" dt="2018-09-23T15:38:41.451" v="2366" actId="20577"/>
          <ac:spMkLst>
            <pc:docMk/>
            <pc:sldMk cId="287544643" sldId="438"/>
            <ac:spMk id="266" creationId="{00000000-0000-0000-0000-000000000000}"/>
          </ac:spMkLst>
        </pc:spChg>
      </pc:sldChg>
      <pc:sldChg chg="addSp delSp modSp add">
        <pc:chgData name="Cédric Millauriaux" userId="f4aefbae1c9d398b" providerId="LiveId" clId="{397BA82E-925D-46F1-8F9E-BA67D36178D6}" dt="2018-09-23T16:45:40.652" v="5949"/>
        <pc:sldMkLst>
          <pc:docMk/>
          <pc:sldMk cId="378654325" sldId="439"/>
        </pc:sldMkLst>
        <pc:spChg chg="add mod">
          <ac:chgData name="Cédric Millauriaux" userId="f4aefbae1c9d398b" providerId="LiveId" clId="{397BA82E-925D-46F1-8F9E-BA67D36178D6}" dt="2018-09-23T15:40:18.570" v="2491" actId="1076"/>
          <ac:spMkLst>
            <pc:docMk/>
            <pc:sldMk cId="378654325" sldId="439"/>
            <ac:spMk id="5" creationId="{7BCC8B06-B517-40D3-A733-4ABAADE72CE2}"/>
          </ac:spMkLst>
        </pc:spChg>
        <pc:spChg chg="add mod">
          <ac:chgData name="Cédric Millauriaux" userId="f4aefbae1c9d398b" providerId="LiveId" clId="{397BA82E-925D-46F1-8F9E-BA67D36178D6}" dt="2018-09-23T15:40:32.835" v="2496" actId="14100"/>
          <ac:spMkLst>
            <pc:docMk/>
            <pc:sldMk cId="378654325" sldId="439"/>
            <ac:spMk id="7" creationId="{F1ACD867-D8F0-471A-AFAD-0D5D910E82D1}"/>
          </ac:spMkLst>
        </pc:spChg>
        <pc:spChg chg="add mod">
          <ac:chgData name="Cédric Millauriaux" userId="f4aefbae1c9d398b" providerId="LiveId" clId="{397BA82E-925D-46F1-8F9E-BA67D36178D6}" dt="2018-09-23T15:39:23.803" v="2413" actId="14100"/>
          <ac:spMkLst>
            <pc:docMk/>
            <pc:sldMk cId="378654325" sldId="439"/>
            <ac:spMk id="8" creationId="{CA7AC456-BFA2-4500-9DF8-33F4BC869F38}"/>
          </ac:spMkLst>
        </pc:spChg>
        <pc:spChg chg="add mod">
          <ac:chgData name="Cédric Millauriaux" userId="f4aefbae1c9d398b" providerId="LiveId" clId="{397BA82E-925D-46F1-8F9E-BA67D36178D6}" dt="2018-09-23T15:40:30.516" v="2495" actId="1076"/>
          <ac:spMkLst>
            <pc:docMk/>
            <pc:sldMk cId="378654325" sldId="439"/>
            <ac:spMk id="9" creationId="{AFC7130C-886F-42C2-A9A0-3CFB03764AF5}"/>
          </ac:spMkLst>
        </pc:spChg>
        <pc:spChg chg="add mod">
          <ac:chgData name="Cédric Millauriaux" userId="f4aefbae1c9d398b" providerId="LiveId" clId="{397BA82E-925D-46F1-8F9E-BA67D36178D6}" dt="2018-09-23T15:40:23.511" v="2493" actId="1076"/>
          <ac:spMkLst>
            <pc:docMk/>
            <pc:sldMk cId="378654325" sldId="439"/>
            <ac:spMk id="10" creationId="{F3B40C3E-3FE2-4FD6-80A7-0BA872679AFD}"/>
          </ac:spMkLst>
        </pc:spChg>
        <pc:spChg chg="add mod">
          <ac:chgData name="Cédric Millauriaux" userId="f4aefbae1c9d398b" providerId="LiveId" clId="{397BA82E-925D-46F1-8F9E-BA67D36178D6}" dt="2018-09-23T15:40:24.973" v="2494" actId="1076"/>
          <ac:spMkLst>
            <pc:docMk/>
            <pc:sldMk cId="378654325" sldId="439"/>
            <ac:spMk id="11" creationId="{B49FD254-3FE5-4958-B46C-3DE1932A6392}"/>
          </ac:spMkLst>
        </pc:spChg>
        <pc:spChg chg="mod">
          <ac:chgData name="Cédric Millauriaux" userId="f4aefbae1c9d398b" providerId="LiveId" clId="{397BA82E-925D-46F1-8F9E-BA67D36178D6}" dt="2018-09-23T16:45:40.652" v="5949"/>
          <ac:spMkLst>
            <pc:docMk/>
            <pc:sldMk cId="378654325" sldId="439"/>
            <ac:spMk id="265" creationId="{00000000-0000-0000-0000-000000000000}"/>
          </ac:spMkLst>
        </pc:spChg>
        <pc:spChg chg="del">
          <ac:chgData name="Cédric Millauriaux" userId="f4aefbae1c9d398b" providerId="LiveId" clId="{397BA82E-925D-46F1-8F9E-BA67D36178D6}" dt="2018-09-23T15:38:46.366" v="2368" actId="478"/>
          <ac:spMkLst>
            <pc:docMk/>
            <pc:sldMk cId="378654325" sldId="439"/>
            <ac:spMk id="266" creationId="{00000000-0000-0000-0000-000000000000}"/>
          </ac:spMkLst>
        </pc:spChg>
        <pc:cxnChg chg="add mod">
          <ac:chgData name="Cédric Millauriaux" userId="f4aefbae1c9d398b" providerId="LiveId" clId="{397BA82E-925D-46F1-8F9E-BA67D36178D6}" dt="2018-09-23T15:40:45.139" v="2498" actId="1582"/>
          <ac:cxnSpMkLst>
            <pc:docMk/>
            <pc:sldMk cId="378654325" sldId="439"/>
            <ac:cxnSpMk id="3" creationId="{5D8A0D90-98AD-4779-A52F-1DBE2D889E37}"/>
          </ac:cxnSpMkLst>
        </pc:cxnChg>
        <pc:cxnChg chg="add mod">
          <ac:chgData name="Cédric Millauriaux" userId="f4aefbae1c9d398b" providerId="LiveId" clId="{397BA82E-925D-46F1-8F9E-BA67D36178D6}" dt="2018-09-23T15:40:49.949" v="2501" actId="14100"/>
          <ac:cxnSpMkLst>
            <pc:docMk/>
            <pc:sldMk cId="378654325" sldId="439"/>
            <ac:cxnSpMk id="13" creationId="{FD1DD6EB-92B9-40EC-8A70-8B378ADCC2D0}"/>
          </ac:cxnSpMkLst>
        </pc:cxnChg>
        <pc:cxnChg chg="add mod">
          <ac:chgData name="Cédric Millauriaux" userId="f4aefbae1c9d398b" providerId="LiveId" clId="{397BA82E-925D-46F1-8F9E-BA67D36178D6}" dt="2018-09-23T15:40:59.862" v="2504" actId="14100"/>
          <ac:cxnSpMkLst>
            <pc:docMk/>
            <pc:sldMk cId="378654325" sldId="439"/>
            <ac:cxnSpMk id="16" creationId="{88B660F1-EF53-4624-B8C3-6741F6580DFC}"/>
          </ac:cxnSpMkLst>
        </pc:cxnChg>
        <pc:cxnChg chg="add mod">
          <ac:chgData name="Cédric Millauriaux" userId="f4aefbae1c9d398b" providerId="LiveId" clId="{397BA82E-925D-46F1-8F9E-BA67D36178D6}" dt="2018-09-23T15:41:16.917" v="2507" actId="14100"/>
          <ac:cxnSpMkLst>
            <pc:docMk/>
            <pc:sldMk cId="378654325" sldId="439"/>
            <ac:cxnSpMk id="19" creationId="{B82E9193-B478-42CD-83C6-80015FAE6D3E}"/>
          </ac:cxnSpMkLst>
        </pc:cxnChg>
      </pc:sldChg>
      <pc:sldChg chg="addSp delSp modSp add">
        <pc:chgData name="Cédric Millauriaux" userId="f4aefbae1c9d398b" providerId="LiveId" clId="{397BA82E-925D-46F1-8F9E-BA67D36178D6}" dt="2018-09-23T16:45:43.432" v="5950"/>
        <pc:sldMkLst>
          <pc:docMk/>
          <pc:sldMk cId="848440805" sldId="440"/>
        </pc:sldMkLst>
        <pc:spChg chg="del">
          <ac:chgData name="Cédric Millauriaux" userId="f4aefbae1c9d398b" providerId="LiveId" clId="{397BA82E-925D-46F1-8F9E-BA67D36178D6}" dt="2018-09-23T15:41:39.323" v="2512" actId="478"/>
          <ac:spMkLst>
            <pc:docMk/>
            <pc:sldMk cId="848440805" sldId="440"/>
            <ac:spMk id="5" creationId="{7BCC8B06-B517-40D3-A733-4ABAADE72CE2}"/>
          </ac:spMkLst>
        </pc:spChg>
        <pc:spChg chg="del">
          <ac:chgData name="Cédric Millauriaux" userId="f4aefbae1c9d398b" providerId="LiveId" clId="{397BA82E-925D-46F1-8F9E-BA67D36178D6}" dt="2018-09-23T15:41:40.726" v="2514" actId="478"/>
          <ac:spMkLst>
            <pc:docMk/>
            <pc:sldMk cId="848440805" sldId="440"/>
            <ac:spMk id="7" creationId="{F1ACD867-D8F0-471A-AFAD-0D5D910E82D1}"/>
          </ac:spMkLst>
        </pc:spChg>
        <pc:spChg chg="del">
          <ac:chgData name="Cédric Millauriaux" userId="f4aefbae1c9d398b" providerId="LiveId" clId="{397BA82E-925D-46F1-8F9E-BA67D36178D6}" dt="2018-09-23T15:41:40.329" v="2513" actId="478"/>
          <ac:spMkLst>
            <pc:docMk/>
            <pc:sldMk cId="848440805" sldId="440"/>
            <ac:spMk id="8" creationId="{CA7AC456-BFA2-4500-9DF8-33F4BC869F38}"/>
          </ac:spMkLst>
        </pc:spChg>
        <pc:spChg chg="del">
          <ac:chgData name="Cédric Millauriaux" userId="f4aefbae1c9d398b" providerId="LiveId" clId="{397BA82E-925D-46F1-8F9E-BA67D36178D6}" dt="2018-09-23T15:41:42.460" v="2515" actId="478"/>
          <ac:spMkLst>
            <pc:docMk/>
            <pc:sldMk cId="848440805" sldId="440"/>
            <ac:spMk id="9" creationId="{AFC7130C-886F-42C2-A9A0-3CFB03764AF5}"/>
          </ac:spMkLst>
        </pc:spChg>
        <pc:spChg chg="del">
          <ac:chgData name="Cédric Millauriaux" userId="f4aefbae1c9d398b" providerId="LiveId" clId="{397BA82E-925D-46F1-8F9E-BA67D36178D6}" dt="2018-09-23T15:41:38.912" v="2511" actId="478"/>
          <ac:spMkLst>
            <pc:docMk/>
            <pc:sldMk cId="848440805" sldId="440"/>
            <ac:spMk id="10" creationId="{F3B40C3E-3FE2-4FD6-80A7-0BA872679AFD}"/>
          </ac:spMkLst>
        </pc:spChg>
        <pc:spChg chg="del">
          <ac:chgData name="Cédric Millauriaux" userId="f4aefbae1c9d398b" providerId="LiveId" clId="{397BA82E-925D-46F1-8F9E-BA67D36178D6}" dt="2018-09-23T15:41:38.407" v="2510" actId="478"/>
          <ac:spMkLst>
            <pc:docMk/>
            <pc:sldMk cId="848440805" sldId="440"/>
            <ac:spMk id="11" creationId="{B49FD254-3FE5-4958-B46C-3DE1932A6392}"/>
          </ac:spMkLst>
        </pc:spChg>
        <pc:spChg chg="add mod">
          <ac:chgData name="Cédric Millauriaux" userId="f4aefbae1c9d398b" providerId="LiveId" clId="{397BA82E-925D-46F1-8F9E-BA67D36178D6}" dt="2018-09-23T15:43:01.528" v="2739" actId="20577"/>
          <ac:spMkLst>
            <pc:docMk/>
            <pc:sldMk cId="848440805" sldId="440"/>
            <ac:spMk id="14" creationId="{0581576E-6C1A-4940-90AF-6E214DAE0AC5}"/>
          </ac:spMkLst>
        </pc:spChg>
        <pc:spChg chg="mod">
          <ac:chgData name="Cédric Millauriaux" userId="f4aefbae1c9d398b" providerId="LiveId" clId="{397BA82E-925D-46F1-8F9E-BA67D36178D6}" dt="2018-09-23T16:45:43.432" v="5950"/>
          <ac:spMkLst>
            <pc:docMk/>
            <pc:sldMk cId="848440805" sldId="440"/>
            <ac:spMk id="265" creationId="{00000000-0000-0000-0000-000000000000}"/>
          </ac:spMkLst>
        </pc:spChg>
        <pc:picChg chg="add mod">
          <ac:chgData name="Cédric Millauriaux" userId="f4aefbae1c9d398b" providerId="LiveId" clId="{397BA82E-925D-46F1-8F9E-BA67D36178D6}" dt="2018-09-23T15:43:37.931" v="2741" actId="1076"/>
          <ac:picMkLst>
            <pc:docMk/>
            <pc:sldMk cId="848440805" sldId="440"/>
            <ac:picMk id="2" creationId="{91131B15-EDD5-4068-8E9B-B71FCAFEA67B}"/>
          </ac:picMkLst>
        </pc:picChg>
        <pc:cxnChg chg="del mod">
          <ac:chgData name="Cédric Millauriaux" userId="f4aefbae1c9d398b" providerId="LiveId" clId="{397BA82E-925D-46F1-8F9E-BA67D36178D6}" dt="2018-09-23T15:41:36.587" v="2509" actId="478"/>
          <ac:cxnSpMkLst>
            <pc:docMk/>
            <pc:sldMk cId="848440805" sldId="440"/>
            <ac:cxnSpMk id="3" creationId="{5D8A0D90-98AD-4779-A52F-1DBE2D889E37}"/>
          </ac:cxnSpMkLst>
        </pc:cxnChg>
        <pc:cxnChg chg="del mod">
          <ac:chgData name="Cédric Millauriaux" userId="f4aefbae1c9d398b" providerId="LiveId" clId="{397BA82E-925D-46F1-8F9E-BA67D36178D6}" dt="2018-09-23T15:41:36.587" v="2509" actId="478"/>
          <ac:cxnSpMkLst>
            <pc:docMk/>
            <pc:sldMk cId="848440805" sldId="440"/>
            <ac:cxnSpMk id="13" creationId="{FD1DD6EB-92B9-40EC-8A70-8B378ADCC2D0}"/>
          </ac:cxnSpMkLst>
        </pc:cxnChg>
        <pc:cxnChg chg="del mod">
          <ac:chgData name="Cédric Millauriaux" userId="f4aefbae1c9d398b" providerId="LiveId" clId="{397BA82E-925D-46F1-8F9E-BA67D36178D6}" dt="2018-09-23T15:41:36.587" v="2509" actId="478"/>
          <ac:cxnSpMkLst>
            <pc:docMk/>
            <pc:sldMk cId="848440805" sldId="440"/>
            <ac:cxnSpMk id="16" creationId="{88B660F1-EF53-4624-B8C3-6741F6580DFC}"/>
          </ac:cxnSpMkLst>
        </pc:cxnChg>
        <pc:cxnChg chg="del mod">
          <ac:chgData name="Cédric Millauriaux" userId="f4aefbae1c9d398b" providerId="LiveId" clId="{397BA82E-925D-46F1-8F9E-BA67D36178D6}" dt="2018-09-23T15:41:36.587" v="2509" actId="478"/>
          <ac:cxnSpMkLst>
            <pc:docMk/>
            <pc:sldMk cId="848440805" sldId="440"/>
            <ac:cxnSpMk id="19" creationId="{B82E9193-B478-42CD-83C6-80015FAE6D3E}"/>
          </ac:cxnSpMkLst>
        </pc:cxnChg>
      </pc:sldChg>
      <pc:sldChg chg="addSp delSp modSp add">
        <pc:chgData name="Cédric Millauriaux" userId="f4aefbae1c9d398b" providerId="LiveId" clId="{397BA82E-925D-46F1-8F9E-BA67D36178D6}" dt="2018-09-23T16:45:45.247" v="5951"/>
        <pc:sldMkLst>
          <pc:docMk/>
          <pc:sldMk cId="2898651415" sldId="441"/>
        </pc:sldMkLst>
        <pc:spChg chg="add mod">
          <ac:chgData name="Cédric Millauriaux" userId="f4aefbae1c9d398b" providerId="LiveId" clId="{397BA82E-925D-46F1-8F9E-BA67D36178D6}" dt="2018-09-23T15:46:03.072" v="2780" actId="1076"/>
          <ac:spMkLst>
            <pc:docMk/>
            <pc:sldMk cId="2898651415" sldId="441"/>
            <ac:spMk id="3" creationId="{287BF235-D633-406C-9C4E-A2491679C36D}"/>
          </ac:spMkLst>
        </pc:spChg>
        <pc:spChg chg="del">
          <ac:chgData name="Cédric Millauriaux" userId="f4aefbae1c9d398b" providerId="LiveId" clId="{397BA82E-925D-46F1-8F9E-BA67D36178D6}" dt="2018-09-23T15:45:38.226" v="2744" actId="478"/>
          <ac:spMkLst>
            <pc:docMk/>
            <pc:sldMk cId="2898651415" sldId="441"/>
            <ac:spMk id="14" creationId="{0581576E-6C1A-4940-90AF-6E214DAE0AC5}"/>
          </ac:spMkLst>
        </pc:spChg>
        <pc:spChg chg="mod">
          <ac:chgData name="Cédric Millauriaux" userId="f4aefbae1c9d398b" providerId="LiveId" clId="{397BA82E-925D-46F1-8F9E-BA67D36178D6}" dt="2018-09-23T16:45:45.247" v="5951"/>
          <ac:spMkLst>
            <pc:docMk/>
            <pc:sldMk cId="2898651415" sldId="441"/>
            <ac:spMk id="265" creationId="{00000000-0000-0000-0000-000000000000}"/>
          </ac:spMkLst>
        </pc:spChg>
        <pc:picChg chg="del">
          <ac:chgData name="Cédric Millauriaux" userId="f4aefbae1c9d398b" providerId="LiveId" clId="{397BA82E-925D-46F1-8F9E-BA67D36178D6}" dt="2018-09-23T15:43:43.674" v="2743" actId="478"/>
          <ac:picMkLst>
            <pc:docMk/>
            <pc:sldMk cId="2898651415" sldId="441"/>
            <ac:picMk id="2" creationId="{91131B15-EDD5-4068-8E9B-B71FCAFEA67B}"/>
          </ac:picMkLst>
        </pc:picChg>
      </pc:sldChg>
      <pc:sldChg chg="delSp modSp add ord">
        <pc:chgData name="Cédric Millauriaux" userId="f4aefbae1c9d398b" providerId="LiveId" clId="{397BA82E-925D-46F1-8F9E-BA67D36178D6}" dt="2018-09-23T16:45:48.266" v="5952"/>
        <pc:sldMkLst>
          <pc:docMk/>
          <pc:sldMk cId="4071585895" sldId="442"/>
        </pc:sldMkLst>
        <pc:spChg chg="mod">
          <ac:chgData name="Cédric Millauriaux" userId="f4aefbae1c9d398b" providerId="LiveId" clId="{397BA82E-925D-46F1-8F9E-BA67D36178D6}" dt="2018-09-23T15:47:23.388" v="2844" actId="20577"/>
          <ac:spMkLst>
            <pc:docMk/>
            <pc:sldMk cId="4071585895" sldId="442"/>
            <ac:spMk id="6" creationId="{A5C1A783-CB9C-429C-9BD3-8832BB9CBF09}"/>
          </ac:spMkLst>
        </pc:spChg>
        <pc:spChg chg="mod">
          <ac:chgData name="Cédric Millauriaux" userId="f4aefbae1c9d398b" providerId="LiveId" clId="{397BA82E-925D-46F1-8F9E-BA67D36178D6}" dt="2018-09-23T16:02:39.627" v="3323" actId="20577"/>
          <ac:spMkLst>
            <pc:docMk/>
            <pc:sldMk cId="4071585895" sldId="442"/>
            <ac:spMk id="14" creationId="{0581576E-6C1A-4940-90AF-6E214DAE0AC5}"/>
          </ac:spMkLst>
        </pc:spChg>
        <pc:spChg chg="mod">
          <ac:chgData name="Cédric Millauriaux" userId="f4aefbae1c9d398b" providerId="LiveId" clId="{397BA82E-925D-46F1-8F9E-BA67D36178D6}" dt="2018-09-23T16:45:48.266" v="5952"/>
          <ac:spMkLst>
            <pc:docMk/>
            <pc:sldMk cId="4071585895" sldId="442"/>
            <ac:spMk id="265" creationId="{00000000-0000-0000-0000-000000000000}"/>
          </ac:spMkLst>
        </pc:spChg>
        <pc:picChg chg="del">
          <ac:chgData name="Cédric Millauriaux" userId="f4aefbae1c9d398b" providerId="LiveId" clId="{397BA82E-925D-46F1-8F9E-BA67D36178D6}" dt="2018-09-23T15:47:25.304" v="2845" actId="478"/>
          <ac:picMkLst>
            <pc:docMk/>
            <pc:sldMk cId="4071585895" sldId="442"/>
            <ac:picMk id="2" creationId="{91131B15-EDD5-4068-8E9B-B71FCAFEA67B}"/>
          </ac:picMkLst>
        </pc:picChg>
      </pc:sldChg>
      <pc:sldChg chg="modSp add">
        <pc:chgData name="Cédric Millauriaux" userId="f4aefbae1c9d398b" providerId="LiveId" clId="{397BA82E-925D-46F1-8F9E-BA67D36178D6}" dt="2018-09-23T16:45:50.165" v="5953"/>
        <pc:sldMkLst>
          <pc:docMk/>
          <pc:sldMk cId="2203768529" sldId="443"/>
        </pc:sldMkLst>
        <pc:spChg chg="mod">
          <ac:chgData name="Cédric Millauriaux" userId="f4aefbae1c9d398b" providerId="LiveId" clId="{397BA82E-925D-46F1-8F9E-BA67D36178D6}" dt="2018-09-23T16:06:32.695" v="3750" actId="20577"/>
          <ac:spMkLst>
            <pc:docMk/>
            <pc:sldMk cId="2203768529" sldId="443"/>
            <ac:spMk id="14" creationId="{0581576E-6C1A-4940-90AF-6E214DAE0AC5}"/>
          </ac:spMkLst>
        </pc:spChg>
        <pc:spChg chg="mod">
          <ac:chgData name="Cédric Millauriaux" userId="f4aefbae1c9d398b" providerId="LiveId" clId="{397BA82E-925D-46F1-8F9E-BA67D36178D6}" dt="2018-09-23T16:45:50.165" v="5953"/>
          <ac:spMkLst>
            <pc:docMk/>
            <pc:sldMk cId="2203768529" sldId="443"/>
            <ac:spMk id="265" creationId="{00000000-0000-0000-0000-000000000000}"/>
          </ac:spMkLst>
        </pc:spChg>
      </pc:sldChg>
      <pc:sldChg chg="addSp delSp modSp add ord">
        <pc:chgData name="Cédric Millauriaux" userId="f4aefbae1c9d398b" providerId="LiveId" clId="{397BA82E-925D-46F1-8F9E-BA67D36178D6}" dt="2018-09-23T16:45:51.732" v="5954"/>
        <pc:sldMkLst>
          <pc:docMk/>
          <pc:sldMk cId="437849773" sldId="444"/>
        </pc:sldMkLst>
        <pc:spChg chg="mod">
          <ac:chgData name="Cédric Millauriaux" userId="f4aefbae1c9d398b" providerId="LiveId" clId="{397BA82E-925D-46F1-8F9E-BA67D36178D6}" dt="2018-09-23T16:07:47.304" v="3774" actId="242"/>
          <ac:spMkLst>
            <pc:docMk/>
            <pc:sldMk cId="437849773" sldId="444"/>
            <ac:spMk id="5" creationId="{7BCC8B06-B517-40D3-A733-4ABAADE72CE2}"/>
          </ac:spMkLst>
        </pc:spChg>
        <pc:spChg chg="mod">
          <ac:chgData name="Cédric Millauriaux" userId="f4aefbae1c9d398b" providerId="LiveId" clId="{397BA82E-925D-46F1-8F9E-BA67D36178D6}" dt="2018-09-23T16:06:41.742" v="3753"/>
          <ac:spMkLst>
            <pc:docMk/>
            <pc:sldMk cId="437849773" sldId="444"/>
            <ac:spMk id="6" creationId="{A5C1A783-CB9C-429C-9BD3-8832BB9CBF09}"/>
          </ac:spMkLst>
        </pc:spChg>
        <pc:spChg chg="mod">
          <ac:chgData name="Cédric Millauriaux" userId="f4aefbae1c9d398b" providerId="LiveId" clId="{397BA82E-925D-46F1-8F9E-BA67D36178D6}" dt="2018-09-23T16:08:52.132" v="3814" actId="14100"/>
          <ac:spMkLst>
            <pc:docMk/>
            <pc:sldMk cId="437849773" sldId="444"/>
            <ac:spMk id="7" creationId="{F1ACD867-D8F0-471A-AFAD-0D5D910E82D1}"/>
          </ac:spMkLst>
        </pc:spChg>
        <pc:spChg chg="mod">
          <ac:chgData name="Cédric Millauriaux" userId="f4aefbae1c9d398b" providerId="LiveId" clId="{397BA82E-925D-46F1-8F9E-BA67D36178D6}" dt="2018-09-23T16:09:00.857" v="3860" actId="1037"/>
          <ac:spMkLst>
            <pc:docMk/>
            <pc:sldMk cId="437849773" sldId="444"/>
            <ac:spMk id="9" creationId="{AFC7130C-886F-42C2-A9A0-3CFB03764AF5}"/>
          </ac:spMkLst>
        </pc:spChg>
        <pc:spChg chg="mod">
          <ac:chgData name="Cédric Millauriaux" userId="f4aefbae1c9d398b" providerId="LiveId" clId="{397BA82E-925D-46F1-8F9E-BA67D36178D6}" dt="2018-09-23T16:07:55.417" v="3775" actId="242"/>
          <ac:spMkLst>
            <pc:docMk/>
            <pc:sldMk cId="437849773" sldId="444"/>
            <ac:spMk id="10" creationId="{F3B40C3E-3FE2-4FD6-80A7-0BA872679AFD}"/>
          </ac:spMkLst>
        </pc:spChg>
        <pc:spChg chg="mod">
          <ac:chgData name="Cédric Millauriaux" userId="f4aefbae1c9d398b" providerId="LiveId" clId="{397BA82E-925D-46F1-8F9E-BA67D36178D6}" dt="2018-09-23T16:07:57.820" v="3776" actId="242"/>
          <ac:spMkLst>
            <pc:docMk/>
            <pc:sldMk cId="437849773" sldId="444"/>
            <ac:spMk id="11" creationId="{B49FD254-3FE5-4958-B46C-3DE1932A6392}"/>
          </ac:spMkLst>
        </pc:spChg>
        <pc:spChg chg="add mod">
          <ac:chgData name="Cédric Millauriaux" userId="f4aefbae1c9d398b" providerId="LiveId" clId="{397BA82E-925D-46F1-8F9E-BA67D36178D6}" dt="2018-09-23T16:08:12.345" v="3802" actId="20577"/>
          <ac:spMkLst>
            <pc:docMk/>
            <pc:sldMk cId="437849773" sldId="444"/>
            <ac:spMk id="18" creationId="{1095D0CC-44DD-4141-B56C-0E8F9B131E81}"/>
          </ac:spMkLst>
        </pc:spChg>
        <pc:spChg chg="add mod">
          <ac:chgData name="Cédric Millauriaux" userId="f4aefbae1c9d398b" providerId="LiveId" clId="{397BA82E-925D-46F1-8F9E-BA67D36178D6}" dt="2018-09-23T16:08:17.549" v="3804" actId="1076"/>
          <ac:spMkLst>
            <pc:docMk/>
            <pc:sldMk cId="437849773" sldId="444"/>
            <ac:spMk id="20" creationId="{E7466139-424C-4D97-866B-AF782E93D757}"/>
          </ac:spMkLst>
        </pc:spChg>
        <pc:spChg chg="add mod">
          <ac:chgData name="Cédric Millauriaux" userId="f4aefbae1c9d398b" providerId="LiveId" clId="{397BA82E-925D-46F1-8F9E-BA67D36178D6}" dt="2018-09-23T16:08:20.243" v="3806" actId="1076"/>
          <ac:spMkLst>
            <pc:docMk/>
            <pc:sldMk cId="437849773" sldId="444"/>
            <ac:spMk id="21" creationId="{8B3AAE6F-50EF-4EB3-9BBA-649D916F61F9}"/>
          </ac:spMkLst>
        </pc:spChg>
        <pc:spChg chg="add mod">
          <ac:chgData name="Cédric Millauriaux" userId="f4aefbae1c9d398b" providerId="LiveId" clId="{397BA82E-925D-46F1-8F9E-BA67D36178D6}" dt="2018-09-23T16:09:20.007" v="3888" actId="20577"/>
          <ac:spMkLst>
            <pc:docMk/>
            <pc:sldMk cId="437849773" sldId="444"/>
            <ac:spMk id="29" creationId="{54D9AB78-6655-41F8-8339-1570606ADE6F}"/>
          </ac:spMkLst>
        </pc:spChg>
        <pc:spChg chg="mod">
          <ac:chgData name="Cédric Millauriaux" userId="f4aefbae1c9d398b" providerId="LiveId" clId="{397BA82E-925D-46F1-8F9E-BA67D36178D6}" dt="2018-09-23T16:45:51.732" v="5954"/>
          <ac:spMkLst>
            <pc:docMk/>
            <pc:sldMk cId="437849773" sldId="444"/>
            <ac:spMk id="265" creationId="{00000000-0000-0000-0000-000000000000}"/>
          </ac:spMkLst>
        </pc:spChg>
        <pc:cxnChg chg="del mod">
          <ac:chgData name="Cédric Millauriaux" userId="f4aefbae1c9d398b" providerId="LiveId" clId="{397BA82E-925D-46F1-8F9E-BA67D36178D6}" dt="2018-09-23T16:10:38.425" v="3927" actId="478"/>
          <ac:cxnSpMkLst>
            <pc:docMk/>
            <pc:sldMk cId="437849773" sldId="444"/>
            <ac:cxnSpMk id="3" creationId="{5D8A0D90-98AD-4779-A52F-1DBE2D889E37}"/>
          </ac:cxnSpMkLst>
        </pc:cxnChg>
        <pc:cxnChg chg="del mod">
          <ac:chgData name="Cédric Millauriaux" userId="f4aefbae1c9d398b" providerId="LiveId" clId="{397BA82E-925D-46F1-8F9E-BA67D36178D6}" dt="2018-09-23T16:10:36.724" v="3926" actId="478"/>
          <ac:cxnSpMkLst>
            <pc:docMk/>
            <pc:sldMk cId="437849773" sldId="444"/>
            <ac:cxnSpMk id="13" creationId="{FD1DD6EB-92B9-40EC-8A70-8B378ADCC2D0}"/>
          </ac:cxnSpMkLst>
        </pc:cxnChg>
        <pc:cxnChg chg="del mod">
          <ac:chgData name="Cédric Millauriaux" userId="f4aefbae1c9d398b" providerId="LiveId" clId="{397BA82E-925D-46F1-8F9E-BA67D36178D6}" dt="2018-09-23T16:10:35.968" v="3925" actId="478"/>
          <ac:cxnSpMkLst>
            <pc:docMk/>
            <pc:sldMk cId="437849773" sldId="444"/>
            <ac:cxnSpMk id="16" creationId="{88B660F1-EF53-4624-B8C3-6741F6580DFC}"/>
          </ac:cxnSpMkLst>
        </pc:cxnChg>
        <pc:cxnChg chg="mod">
          <ac:chgData name="Cédric Millauriaux" userId="f4aefbae1c9d398b" providerId="LiveId" clId="{397BA82E-925D-46F1-8F9E-BA67D36178D6}" dt="2018-09-23T16:09:00.857" v="3860" actId="1037"/>
          <ac:cxnSpMkLst>
            <pc:docMk/>
            <pc:sldMk cId="437849773" sldId="444"/>
            <ac:cxnSpMk id="19" creationId="{B82E9193-B478-42CD-83C6-80015FAE6D3E}"/>
          </ac:cxnSpMkLst>
        </pc:cxnChg>
        <pc:cxnChg chg="add mod">
          <ac:chgData name="Cédric Millauriaux" userId="f4aefbae1c9d398b" providerId="LiveId" clId="{397BA82E-925D-46F1-8F9E-BA67D36178D6}" dt="2018-09-23T16:09:25.690" v="3891" actId="14100"/>
          <ac:cxnSpMkLst>
            <pc:docMk/>
            <pc:sldMk cId="437849773" sldId="444"/>
            <ac:cxnSpMk id="37" creationId="{9FE7FC54-B1B0-465C-942E-45AD8AF2E3EB}"/>
          </ac:cxnSpMkLst>
        </pc:cxnChg>
        <pc:cxnChg chg="add mod">
          <ac:chgData name="Cédric Millauriaux" userId="f4aefbae1c9d398b" providerId="LiveId" clId="{397BA82E-925D-46F1-8F9E-BA67D36178D6}" dt="2018-09-23T16:10:19.791" v="3924" actId="14100"/>
          <ac:cxnSpMkLst>
            <pc:docMk/>
            <pc:sldMk cId="437849773" sldId="444"/>
            <ac:cxnSpMk id="40" creationId="{B1544877-5C18-4F1B-827A-3094787C3047}"/>
          </ac:cxnSpMkLst>
        </pc:cxnChg>
        <pc:cxnChg chg="add mod">
          <ac:chgData name="Cédric Millauriaux" userId="f4aefbae1c9d398b" providerId="LiveId" clId="{397BA82E-925D-46F1-8F9E-BA67D36178D6}" dt="2018-09-23T16:09:56.273" v="3900" actId="14100"/>
          <ac:cxnSpMkLst>
            <pc:docMk/>
            <pc:sldMk cId="437849773" sldId="444"/>
            <ac:cxnSpMk id="44" creationId="{9C05A088-F718-4701-AB9B-105C1415146A}"/>
          </ac:cxnSpMkLst>
        </pc:cxnChg>
        <pc:cxnChg chg="add mod">
          <ac:chgData name="Cédric Millauriaux" userId="f4aefbae1c9d398b" providerId="LiveId" clId="{397BA82E-925D-46F1-8F9E-BA67D36178D6}" dt="2018-09-23T16:10:17.594" v="3923" actId="14100"/>
          <ac:cxnSpMkLst>
            <pc:docMk/>
            <pc:sldMk cId="437849773" sldId="444"/>
            <ac:cxnSpMk id="48" creationId="{8933FCEB-B983-462A-B6C4-E009183A9711}"/>
          </ac:cxnSpMkLst>
        </pc:cxnChg>
      </pc:sldChg>
      <pc:sldChg chg="modSp add ord">
        <pc:chgData name="Cédric Millauriaux" userId="f4aefbae1c9d398b" providerId="LiveId" clId="{397BA82E-925D-46F1-8F9E-BA67D36178D6}" dt="2018-09-23T16:45:53.770" v="5955"/>
        <pc:sldMkLst>
          <pc:docMk/>
          <pc:sldMk cId="4176354621" sldId="445"/>
        </pc:sldMkLst>
        <pc:spChg chg="mod">
          <ac:chgData name="Cédric Millauriaux" userId="f4aefbae1c9d398b" providerId="LiveId" clId="{397BA82E-925D-46F1-8F9E-BA67D36178D6}" dt="2018-09-23T16:10:57.459" v="3953" actId="20577"/>
          <ac:spMkLst>
            <pc:docMk/>
            <pc:sldMk cId="4176354621" sldId="445"/>
            <ac:spMk id="6" creationId="{A5C1A783-CB9C-429C-9BD3-8832BB9CBF09}"/>
          </ac:spMkLst>
        </pc:spChg>
        <pc:spChg chg="mod">
          <ac:chgData name="Cédric Millauriaux" userId="f4aefbae1c9d398b" providerId="LiveId" clId="{397BA82E-925D-46F1-8F9E-BA67D36178D6}" dt="2018-09-23T16:12:00.892" v="4279" actId="20577"/>
          <ac:spMkLst>
            <pc:docMk/>
            <pc:sldMk cId="4176354621" sldId="445"/>
            <ac:spMk id="14" creationId="{0581576E-6C1A-4940-90AF-6E214DAE0AC5}"/>
          </ac:spMkLst>
        </pc:spChg>
        <pc:spChg chg="mod">
          <ac:chgData name="Cédric Millauriaux" userId="f4aefbae1c9d398b" providerId="LiveId" clId="{397BA82E-925D-46F1-8F9E-BA67D36178D6}" dt="2018-09-23T16:45:53.770" v="5955"/>
          <ac:spMkLst>
            <pc:docMk/>
            <pc:sldMk cId="4176354621" sldId="445"/>
            <ac:spMk id="265" creationId="{00000000-0000-0000-0000-000000000000}"/>
          </ac:spMkLst>
        </pc:spChg>
      </pc:sldChg>
      <pc:sldChg chg="modSp add ord">
        <pc:chgData name="Cédric Millauriaux" userId="f4aefbae1c9d398b" providerId="LiveId" clId="{397BA82E-925D-46F1-8F9E-BA67D36178D6}" dt="2018-09-23T16:45:55.742" v="5956"/>
        <pc:sldMkLst>
          <pc:docMk/>
          <pc:sldMk cId="2448181117" sldId="446"/>
        </pc:sldMkLst>
        <pc:spChg chg="mod">
          <ac:chgData name="Cédric Millauriaux" userId="f4aefbae1c9d398b" providerId="LiveId" clId="{397BA82E-925D-46F1-8F9E-BA67D36178D6}" dt="2018-09-23T16:12:08.857" v="4282"/>
          <ac:spMkLst>
            <pc:docMk/>
            <pc:sldMk cId="2448181117" sldId="446"/>
            <ac:spMk id="6" creationId="{A5C1A783-CB9C-429C-9BD3-8832BB9CBF09}"/>
          </ac:spMkLst>
        </pc:spChg>
        <pc:spChg chg="mod">
          <ac:chgData name="Cédric Millauriaux" userId="f4aefbae1c9d398b" providerId="LiveId" clId="{397BA82E-925D-46F1-8F9E-BA67D36178D6}" dt="2018-09-23T16:12:22.492" v="4301" actId="20577"/>
          <ac:spMkLst>
            <pc:docMk/>
            <pc:sldMk cId="2448181117" sldId="446"/>
            <ac:spMk id="7" creationId="{F1ACD867-D8F0-471A-AFAD-0D5D910E82D1}"/>
          </ac:spMkLst>
        </pc:spChg>
        <pc:spChg chg="mod">
          <ac:chgData name="Cédric Millauriaux" userId="f4aefbae1c9d398b" providerId="LiveId" clId="{397BA82E-925D-46F1-8F9E-BA67D36178D6}" dt="2018-09-23T16:12:20.227" v="4299"/>
          <ac:spMkLst>
            <pc:docMk/>
            <pc:sldMk cId="2448181117" sldId="446"/>
            <ac:spMk id="18" creationId="{1095D0CC-44DD-4141-B56C-0E8F9B131E81}"/>
          </ac:spMkLst>
        </pc:spChg>
        <pc:spChg chg="mod">
          <ac:chgData name="Cédric Millauriaux" userId="f4aefbae1c9d398b" providerId="LiveId" clId="{397BA82E-925D-46F1-8F9E-BA67D36178D6}" dt="2018-09-23T16:12:25.891" v="4302"/>
          <ac:spMkLst>
            <pc:docMk/>
            <pc:sldMk cId="2448181117" sldId="446"/>
            <ac:spMk id="20" creationId="{E7466139-424C-4D97-866B-AF782E93D757}"/>
          </ac:spMkLst>
        </pc:spChg>
        <pc:spChg chg="mod">
          <ac:chgData name="Cédric Millauriaux" userId="f4aefbae1c9d398b" providerId="LiveId" clId="{397BA82E-925D-46F1-8F9E-BA67D36178D6}" dt="2018-09-23T16:12:27.063" v="4303"/>
          <ac:spMkLst>
            <pc:docMk/>
            <pc:sldMk cId="2448181117" sldId="446"/>
            <ac:spMk id="21" creationId="{8B3AAE6F-50EF-4EB3-9BBA-649D916F61F9}"/>
          </ac:spMkLst>
        </pc:spChg>
        <pc:spChg chg="mod">
          <ac:chgData name="Cédric Millauriaux" userId="f4aefbae1c9d398b" providerId="LiveId" clId="{397BA82E-925D-46F1-8F9E-BA67D36178D6}" dt="2018-09-23T16:45:55.742" v="5956"/>
          <ac:spMkLst>
            <pc:docMk/>
            <pc:sldMk cId="2448181117" sldId="446"/>
            <ac:spMk id="265" creationId="{00000000-0000-0000-0000-000000000000}"/>
          </ac:spMkLst>
        </pc:spChg>
      </pc:sldChg>
      <pc:sldChg chg="addSp modSp add ord">
        <pc:chgData name="Cédric Millauriaux" userId="f4aefbae1c9d398b" providerId="LiveId" clId="{397BA82E-925D-46F1-8F9E-BA67D36178D6}" dt="2018-09-23T16:45:57.922" v="5957"/>
        <pc:sldMkLst>
          <pc:docMk/>
          <pc:sldMk cId="275080572" sldId="447"/>
        </pc:sldMkLst>
        <pc:spChg chg="add mod">
          <ac:chgData name="Cédric Millauriaux" userId="f4aefbae1c9d398b" providerId="LiveId" clId="{397BA82E-925D-46F1-8F9E-BA67D36178D6}" dt="2018-09-23T16:14:16.399" v="4404" actId="20577"/>
          <ac:spMkLst>
            <pc:docMk/>
            <pc:sldMk cId="275080572" sldId="447"/>
            <ac:spMk id="2" creationId="{7BC0A9D1-FA24-4CBF-BE74-7F0FCF689FDE}"/>
          </ac:spMkLst>
        </pc:spChg>
        <pc:spChg chg="mod">
          <ac:chgData name="Cédric Millauriaux" userId="f4aefbae1c9d398b" providerId="LiveId" clId="{397BA82E-925D-46F1-8F9E-BA67D36178D6}" dt="2018-09-23T16:13:58.530" v="4387" actId="20577"/>
          <ac:spMkLst>
            <pc:docMk/>
            <pc:sldMk cId="275080572" sldId="447"/>
            <ac:spMk id="14" creationId="{0581576E-6C1A-4940-90AF-6E214DAE0AC5}"/>
          </ac:spMkLst>
        </pc:spChg>
        <pc:spChg chg="mod">
          <ac:chgData name="Cédric Millauriaux" userId="f4aefbae1c9d398b" providerId="LiveId" clId="{397BA82E-925D-46F1-8F9E-BA67D36178D6}" dt="2018-09-23T16:45:57.922" v="5957"/>
          <ac:spMkLst>
            <pc:docMk/>
            <pc:sldMk cId="275080572" sldId="447"/>
            <ac:spMk id="265" creationId="{00000000-0000-0000-0000-000000000000}"/>
          </ac:spMkLst>
        </pc:spChg>
      </pc:sldChg>
      <pc:sldChg chg="modSp add ord">
        <pc:chgData name="Cédric Millauriaux" userId="f4aefbae1c9d398b" providerId="LiveId" clId="{397BA82E-925D-46F1-8F9E-BA67D36178D6}" dt="2018-09-23T16:46:01.079" v="5959"/>
        <pc:sldMkLst>
          <pc:docMk/>
          <pc:sldMk cId="3422229718" sldId="448"/>
        </pc:sldMkLst>
        <pc:spChg chg="mod">
          <ac:chgData name="Cédric Millauriaux" userId="f4aefbae1c9d398b" providerId="LiveId" clId="{397BA82E-925D-46F1-8F9E-BA67D36178D6}" dt="2018-09-23T16:14:43.087" v="4413" actId="20577"/>
          <ac:spMkLst>
            <pc:docMk/>
            <pc:sldMk cId="3422229718" sldId="448"/>
            <ac:spMk id="6" creationId="{A5C1A783-CB9C-429C-9BD3-8832BB9CBF09}"/>
          </ac:spMkLst>
        </pc:spChg>
        <pc:spChg chg="mod">
          <ac:chgData name="Cédric Millauriaux" userId="f4aefbae1c9d398b" providerId="LiveId" clId="{397BA82E-925D-46F1-8F9E-BA67D36178D6}" dt="2018-09-23T16:15:57.312" v="4691" actId="20577"/>
          <ac:spMkLst>
            <pc:docMk/>
            <pc:sldMk cId="3422229718" sldId="448"/>
            <ac:spMk id="14" creationId="{0581576E-6C1A-4940-90AF-6E214DAE0AC5}"/>
          </ac:spMkLst>
        </pc:spChg>
        <pc:spChg chg="mod">
          <ac:chgData name="Cédric Millauriaux" userId="f4aefbae1c9d398b" providerId="LiveId" clId="{397BA82E-925D-46F1-8F9E-BA67D36178D6}" dt="2018-09-23T16:46:01.079" v="5959"/>
          <ac:spMkLst>
            <pc:docMk/>
            <pc:sldMk cId="3422229718" sldId="448"/>
            <ac:spMk id="265" creationId="{00000000-0000-0000-0000-000000000000}"/>
          </ac:spMkLst>
        </pc:spChg>
      </pc:sldChg>
      <pc:sldChg chg="addSp delSp modSp add">
        <pc:chgData name="Cédric Millauriaux" userId="f4aefbae1c9d398b" providerId="LiveId" clId="{397BA82E-925D-46F1-8F9E-BA67D36178D6}" dt="2018-09-23T16:46:02.572" v="5960"/>
        <pc:sldMkLst>
          <pc:docMk/>
          <pc:sldMk cId="2659784687" sldId="449"/>
        </pc:sldMkLst>
        <pc:spChg chg="add mod">
          <ac:chgData name="Cédric Millauriaux" userId="f4aefbae1c9d398b" providerId="LiveId" clId="{397BA82E-925D-46F1-8F9E-BA67D36178D6}" dt="2018-09-23T16:17:57.175" v="4773" actId="20577"/>
          <ac:spMkLst>
            <pc:docMk/>
            <pc:sldMk cId="2659784687" sldId="449"/>
            <ac:spMk id="2" creationId="{31C092E3-616F-47E8-9E91-5798021CBD05}"/>
          </ac:spMkLst>
        </pc:spChg>
        <pc:spChg chg="del">
          <ac:chgData name="Cédric Millauriaux" userId="f4aefbae1c9d398b" providerId="LiveId" clId="{397BA82E-925D-46F1-8F9E-BA67D36178D6}" dt="2018-09-23T16:16:46.089" v="4693" actId="478"/>
          <ac:spMkLst>
            <pc:docMk/>
            <pc:sldMk cId="2659784687" sldId="449"/>
            <ac:spMk id="14" creationId="{0581576E-6C1A-4940-90AF-6E214DAE0AC5}"/>
          </ac:spMkLst>
        </pc:spChg>
        <pc:spChg chg="mod">
          <ac:chgData name="Cédric Millauriaux" userId="f4aefbae1c9d398b" providerId="LiveId" clId="{397BA82E-925D-46F1-8F9E-BA67D36178D6}" dt="2018-09-23T16:46:02.572" v="5960"/>
          <ac:spMkLst>
            <pc:docMk/>
            <pc:sldMk cId="2659784687" sldId="449"/>
            <ac:spMk id="265" creationId="{00000000-0000-0000-0000-000000000000}"/>
          </ac:spMkLst>
        </pc:spChg>
      </pc:sldChg>
      <pc:sldChg chg="addSp delSp modSp add">
        <pc:chgData name="Cédric Millauriaux" userId="f4aefbae1c9d398b" providerId="LiveId" clId="{397BA82E-925D-46F1-8F9E-BA67D36178D6}" dt="2018-09-23T16:45:59.502" v="5958"/>
        <pc:sldMkLst>
          <pc:docMk/>
          <pc:sldMk cId="3739889441" sldId="450"/>
        </pc:sldMkLst>
        <pc:spChg chg="del">
          <ac:chgData name="Cédric Millauriaux" userId="f4aefbae1c9d398b" providerId="LiveId" clId="{397BA82E-925D-46F1-8F9E-BA67D36178D6}" dt="2018-09-23T16:19:04.753" v="4988" actId="478"/>
          <ac:spMkLst>
            <pc:docMk/>
            <pc:sldMk cId="3739889441" sldId="450"/>
            <ac:spMk id="2" creationId="{7BC0A9D1-FA24-4CBF-BE74-7F0FCF689FDE}"/>
          </ac:spMkLst>
        </pc:spChg>
        <pc:spChg chg="add del">
          <ac:chgData name="Cédric Millauriaux" userId="f4aefbae1c9d398b" providerId="LiveId" clId="{397BA82E-925D-46F1-8F9E-BA67D36178D6}" dt="2018-09-23T16:19:22.213" v="4990"/>
          <ac:spMkLst>
            <pc:docMk/>
            <pc:sldMk cId="3739889441" sldId="450"/>
            <ac:spMk id="3" creationId="{904B7B24-1893-4AE3-A82B-B573F88A30A0}"/>
          </ac:spMkLst>
        </pc:spChg>
        <pc:spChg chg="add del">
          <ac:chgData name="Cédric Millauriaux" userId="f4aefbae1c9d398b" providerId="LiveId" clId="{397BA82E-925D-46F1-8F9E-BA67D36178D6}" dt="2018-09-23T16:19:35.182" v="5002"/>
          <ac:spMkLst>
            <pc:docMk/>
            <pc:sldMk cId="3739889441" sldId="450"/>
            <ac:spMk id="4" creationId="{CF835999-C659-484A-BBA7-0F3968CAD710}"/>
          </ac:spMkLst>
        </pc:spChg>
        <pc:spChg chg="add mod">
          <ac:chgData name="Cédric Millauriaux" userId="f4aefbae1c9d398b" providerId="LiveId" clId="{397BA82E-925D-46F1-8F9E-BA67D36178D6}" dt="2018-09-23T16:19:49.012" v="5014" actId="20577"/>
          <ac:spMkLst>
            <pc:docMk/>
            <pc:sldMk cId="3739889441" sldId="450"/>
            <ac:spMk id="5" creationId="{66CB9CAB-EB5C-48E7-9FF7-A5490EC0AB96}"/>
          </ac:spMkLst>
        </pc:spChg>
        <pc:spChg chg="mod">
          <ac:chgData name="Cédric Millauriaux" userId="f4aefbae1c9d398b" providerId="LiveId" clId="{397BA82E-925D-46F1-8F9E-BA67D36178D6}" dt="2018-09-23T16:19:02.425" v="4987" actId="20577"/>
          <ac:spMkLst>
            <pc:docMk/>
            <pc:sldMk cId="3739889441" sldId="450"/>
            <ac:spMk id="14" creationId="{0581576E-6C1A-4940-90AF-6E214DAE0AC5}"/>
          </ac:spMkLst>
        </pc:spChg>
        <pc:spChg chg="mod">
          <ac:chgData name="Cédric Millauriaux" userId="f4aefbae1c9d398b" providerId="LiveId" clId="{397BA82E-925D-46F1-8F9E-BA67D36178D6}" dt="2018-09-23T16:45:59.502" v="5958"/>
          <ac:spMkLst>
            <pc:docMk/>
            <pc:sldMk cId="3739889441" sldId="450"/>
            <ac:spMk id="265" creationId="{00000000-0000-0000-0000-000000000000}"/>
          </ac:spMkLst>
        </pc:spChg>
      </pc:sldChg>
      <pc:sldChg chg="addSp modSp add ord">
        <pc:chgData name="Cédric Millauriaux" userId="f4aefbae1c9d398b" providerId="LiveId" clId="{397BA82E-925D-46F1-8F9E-BA67D36178D6}" dt="2018-09-23T16:46:04.462" v="5961"/>
        <pc:sldMkLst>
          <pc:docMk/>
          <pc:sldMk cId="2892694932" sldId="451"/>
        </pc:sldMkLst>
        <pc:spChg chg="add mod">
          <ac:chgData name="Cédric Millauriaux" userId="f4aefbae1c9d398b" providerId="LiveId" clId="{397BA82E-925D-46F1-8F9E-BA67D36178D6}" dt="2018-09-23T16:21:32.209" v="5262" actId="1076"/>
          <ac:spMkLst>
            <pc:docMk/>
            <pc:sldMk cId="2892694932" sldId="451"/>
            <ac:spMk id="2" creationId="{17036F08-250C-46AC-9012-F3C9EAC184AC}"/>
          </ac:spMkLst>
        </pc:spChg>
        <pc:spChg chg="mod">
          <ac:chgData name="Cédric Millauriaux" userId="f4aefbae1c9d398b" providerId="LiveId" clId="{397BA82E-925D-46F1-8F9E-BA67D36178D6}" dt="2018-09-23T16:21:48.634" v="5295" actId="113"/>
          <ac:spMkLst>
            <pc:docMk/>
            <pc:sldMk cId="2892694932" sldId="451"/>
            <ac:spMk id="14" creationId="{0581576E-6C1A-4940-90AF-6E214DAE0AC5}"/>
          </ac:spMkLst>
        </pc:spChg>
        <pc:spChg chg="mod">
          <ac:chgData name="Cédric Millauriaux" userId="f4aefbae1c9d398b" providerId="LiveId" clId="{397BA82E-925D-46F1-8F9E-BA67D36178D6}" dt="2018-09-23T16:46:04.462" v="5961"/>
          <ac:spMkLst>
            <pc:docMk/>
            <pc:sldMk cId="2892694932" sldId="451"/>
            <ac:spMk id="265" creationId="{00000000-0000-0000-0000-000000000000}"/>
          </ac:spMkLst>
        </pc:spChg>
      </pc:sldChg>
      <pc:sldChg chg="modSp add ord">
        <pc:chgData name="Cédric Millauriaux" userId="f4aefbae1c9d398b" providerId="LiveId" clId="{397BA82E-925D-46F1-8F9E-BA67D36178D6}" dt="2018-09-23T16:46:06.184" v="5962"/>
        <pc:sldMkLst>
          <pc:docMk/>
          <pc:sldMk cId="2177481701" sldId="452"/>
        </pc:sldMkLst>
        <pc:spChg chg="mod">
          <ac:chgData name="Cédric Millauriaux" userId="f4aefbae1c9d398b" providerId="LiveId" clId="{397BA82E-925D-46F1-8F9E-BA67D36178D6}" dt="2018-09-23T16:22:02.428" v="5300" actId="20577"/>
          <ac:spMkLst>
            <pc:docMk/>
            <pc:sldMk cId="2177481701" sldId="452"/>
            <ac:spMk id="6" creationId="{A5C1A783-CB9C-429C-9BD3-8832BB9CBF09}"/>
          </ac:spMkLst>
        </pc:spChg>
        <pc:spChg chg="mod">
          <ac:chgData name="Cédric Millauriaux" userId="f4aefbae1c9d398b" providerId="LiveId" clId="{397BA82E-925D-46F1-8F9E-BA67D36178D6}" dt="2018-09-23T16:22:59.630" v="5460" actId="113"/>
          <ac:spMkLst>
            <pc:docMk/>
            <pc:sldMk cId="2177481701" sldId="452"/>
            <ac:spMk id="14" creationId="{0581576E-6C1A-4940-90AF-6E214DAE0AC5}"/>
          </ac:spMkLst>
        </pc:spChg>
        <pc:spChg chg="mod">
          <ac:chgData name="Cédric Millauriaux" userId="f4aefbae1c9d398b" providerId="LiveId" clId="{397BA82E-925D-46F1-8F9E-BA67D36178D6}" dt="2018-09-23T16:46:06.184" v="5962"/>
          <ac:spMkLst>
            <pc:docMk/>
            <pc:sldMk cId="2177481701" sldId="452"/>
            <ac:spMk id="265" creationId="{00000000-0000-0000-0000-000000000000}"/>
          </ac:spMkLst>
        </pc:spChg>
      </pc:sldChg>
      <pc:sldChg chg="addSp delSp modSp add">
        <pc:chgData name="Cédric Millauriaux" userId="f4aefbae1c9d398b" providerId="LiveId" clId="{397BA82E-925D-46F1-8F9E-BA67D36178D6}" dt="2018-09-23T16:46:07.938" v="5963"/>
        <pc:sldMkLst>
          <pc:docMk/>
          <pc:sldMk cId="1592316959" sldId="453"/>
        </pc:sldMkLst>
        <pc:spChg chg="add del">
          <ac:chgData name="Cédric Millauriaux" userId="f4aefbae1c9d398b" providerId="LiveId" clId="{397BA82E-925D-46F1-8F9E-BA67D36178D6}" dt="2018-09-23T16:23:12.535" v="5464"/>
          <ac:spMkLst>
            <pc:docMk/>
            <pc:sldMk cId="1592316959" sldId="453"/>
            <ac:spMk id="2" creationId="{C1A935BE-EEAE-4486-B46F-60CF471DB137}"/>
          </ac:spMkLst>
        </pc:spChg>
        <pc:spChg chg="add mod">
          <ac:chgData name="Cédric Millauriaux" userId="f4aefbae1c9d398b" providerId="LiveId" clId="{397BA82E-925D-46F1-8F9E-BA67D36178D6}" dt="2018-09-23T16:23:35.386" v="5482" actId="1076"/>
          <ac:spMkLst>
            <pc:docMk/>
            <pc:sldMk cId="1592316959" sldId="453"/>
            <ac:spMk id="3" creationId="{EBFCE93A-C92F-4AAE-A07A-BA5D307BB5A7}"/>
          </ac:spMkLst>
        </pc:spChg>
        <pc:spChg chg="del">
          <ac:chgData name="Cédric Millauriaux" userId="f4aefbae1c9d398b" providerId="LiveId" clId="{397BA82E-925D-46F1-8F9E-BA67D36178D6}" dt="2018-09-23T16:23:05.412" v="5462" actId="478"/>
          <ac:spMkLst>
            <pc:docMk/>
            <pc:sldMk cId="1592316959" sldId="453"/>
            <ac:spMk id="14" creationId="{0581576E-6C1A-4940-90AF-6E214DAE0AC5}"/>
          </ac:spMkLst>
        </pc:spChg>
        <pc:spChg chg="mod">
          <ac:chgData name="Cédric Millauriaux" userId="f4aefbae1c9d398b" providerId="LiveId" clId="{397BA82E-925D-46F1-8F9E-BA67D36178D6}" dt="2018-09-23T16:46:07.938" v="5963"/>
          <ac:spMkLst>
            <pc:docMk/>
            <pc:sldMk cId="1592316959" sldId="453"/>
            <ac:spMk id="265" creationId="{00000000-0000-0000-0000-000000000000}"/>
          </ac:spMkLst>
        </pc:spChg>
      </pc:sldChg>
      <pc:sldChg chg="addSp delSp modSp add ord">
        <pc:chgData name="Cédric Millauriaux" userId="f4aefbae1c9d398b" providerId="LiveId" clId="{397BA82E-925D-46F1-8F9E-BA67D36178D6}" dt="2018-09-23T16:46:09.828" v="5964"/>
        <pc:sldMkLst>
          <pc:docMk/>
          <pc:sldMk cId="1506275378" sldId="454"/>
        </pc:sldMkLst>
        <pc:spChg chg="del">
          <ac:chgData name="Cédric Millauriaux" userId="f4aefbae1c9d398b" providerId="LiveId" clId="{397BA82E-925D-46F1-8F9E-BA67D36178D6}" dt="2018-09-23T16:24:26.014" v="5630" actId="478"/>
          <ac:spMkLst>
            <pc:docMk/>
            <pc:sldMk cId="1506275378" sldId="454"/>
            <ac:spMk id="2" creationId="{17036F08-250C-46AC-9012-F3C9EAC184AC}"/>
          </ac:spMkLst>
        </pc:spChg>
        <pc:spChg chg="add mod">
          <ac:chgData name="Cédric Millauriaux" userId="f4aefbae1c9d398b" providerId="LiveId" clId="{397BA82E-925D-46F1-8F9E-BA67D36178D6}" dt="2018-09-23T16:24:37.721" v="5650" actId="20577"/>
          <ac:spMkLst>
            <pc:docMk/>
            <pc:sldMk cId="1506275378" sldId="454"/>
            <ac:spMk id="3" creationId="{FBDF5492-1791-4CFC-9D7E-2E1FBE41F6C6}"/>
          </ac:spMkLst>
        </pc:spChg>
        <pc:spChg chg="mod">
          <ac:chgData name="Cédric Millauriaux" userId="f4aefbae1c9d398b" providerId="LiveId" clId="{397BA82E-925D-46F1-8F9E-BA67D36178D6}" dt="2018-09-23T16:41:49.950" v="5651"/>
          <ac:spMkLst>
            <pc:docMk/>
            <pc:sldMk cId="1506275378" sldId="454"/>
            <ac:spMk id="6" creationId="{A5C1A783-CB9C-429C-9BD3-8832BB9CBF09}"/>
          </ac:spMkLst>
        </pc:spChg>
        <pc:spChg chg="mod">
          <ac:chgData name="Cédric Millauriaux" userId="f4aefbae1c9d398b" providerId="LiveId" clId="{397BA82E-925D-46F1-8F9E-BA67D36178D6}" dt="2018-09-23T16:24:20.063" v="5629" actId="20577"/>
          <ac:spMkLst>
            <pc:docMk/>
            <pc:sldMk cId="1506275378" sldId="454"/>
            <ac:spMk id="14" creationId="{0581576E-6C1A-4940-90AF-6E214DAE0AC5}"/>
          </ac:spMkLst>
        </pc:spChg>
        <pc:spChg chg="mod">
          <ac:chgData name="Cédric Millauriaux" userId="f4aefbae1c9d398b" providerId="LiveId" clId="{397BA82E-925D-46F1-8F9E-BA67D36178D6}" dt="2018-09-23T16:46:09.828" v="5964"/>
          <ac:spMkLst>
            <pc:docMk/>
            <pc:sldMk cId="1506275378" sldId="454"/>
            <ac:spMk id="265" creationId="{00000000-0000-0000-0000-000000000000}"/>
          </ac:spMkLst>
        </pc:spChg>
      </pc:sldChg>
      <pc:sldChg chg="modSp add ord">
        <pc:chgData name="Cédric Millauriaux" userId="f4aefbae1c9d398b" providerId="LiveId" clId="{397BA82E-925D-46F1-8F9E-BA67D36178D6}" dt="2018-09-23T16:46:11.604" v="5965"/>
        <pc:sldMkLst>
          <pc:docMk/>
          <pc:sldMk cId="3767440546" sldId="455"/>
        </pc:sldMkLst>
        <pc:spChg chg="mod">
          <ac:chgData name="Cédric Millauriaux" userId="f4aefbae1c9d398b" providerId="LiveId" clId="{397BA82E-925D-46F1-8F9E-BA67D36178D6}" dt="2018-09-23T16:42:07.512" v="5660" actId="20577"/>
          <ac:spMkLst>
            <pc:docMk/>
            <pc:sldMk cId="3767440546" sldId="455"/>
            <ac:spMk id="6" creationId="{A5C1A783-CB9C-429C-9BD3-8832BB9CBF09}"/>
          </ac:spMkLst>
        </pc:spChg>
        <pc:spChg chg="mod">
          <ac:chgData name="Cédric Millauriaux" userId="f4aefbae1c9d398b" providerId="LiveId" clId="{397BA82E-925D-46F1-8F9E-BA67D36178D6}" dt="2018-09-23T16:43:02.198" v="5809" actId="20577"/>
          <ac:spMkLst>
            <pc:docMk/>
            <pc:sldMk cId="3767440546" sldId="455"/>
            <ac:spMk id="14" creationId="{0581576E-6C1A-4940-90AF-6E214DAE0AC5}"/>
          </ac:spMkLst>
        </pc:spChg>
        <pc:spChg chg="mod">
          <ac:chgData name="Cédric Millauriaux" userId="f4aefbae1c9d398b" providerId="LiveId" clId="{397BA82E-925D-46F1-8F9E-BA67D36178D6}" dt="2018-09-23T16:46:11.604" v="5965"/>
          <ac:spMkLst>
            <pc:docMk/>
            <pc:sldMk cId="3767440546" sldId="455"/>
            <ac:spMk id="265" creationId="{00000000-0000-0000-0000-000000000000}"/>
          </ac:spMkLst>
        </pc:spChg>
      </pc:sldChg>
      <pc:sldChg chg="addSp delSp modSp add ord">
        <pc:chgData name="Cédric Millauriaux" userId="f4aefbae1c9d398b" providerId="LiveId" clId="{397BA82E-925D-46F1-8F9E-BA67D36178D6}" dt="2018-09-23T16:46:13.442" v="5966"/>
        <pc:sldMkLst>
          <pc:docMk/>
          <pc:sldMk cId="1299303365" sldId="456"/>
        </pc:sldMkLst>
        <pc:spChg chg="del">
          <ac:chgData name="Cédric Millauriaux" userId="f4aefbae1c9d398b" providerId="LiveId" clId="{397BA82E-925D-46F1-8F9E-BA67D36178D6}" dt="2018-09-23T16:43:11.283" v="5810" actId="478"/>
          <ac:spMkLst>
            <pc:docMk/>
            <pc:sldMk cId="1299303365" sldId="456"/>
            <ac:spMk id="2" creationId="{31C092E3-616F-47E8-9E91-5798021CBD05}"/>
          </ac:spMkLst>
        </pc:spChg>
        <pc:spChg chg="add del">
          <ac:chgData name="Cédric Millauriaux" userId="f4aefbae1c9d398b" providerId="LiveId" clId="{397BA82E-925D-46F1-8F9E-BA67D36178D6}" dt="2018-09-23T16:43:12.856" v="5812"/>
          <ac:spMkLst>
            <pc:docMk/>
            <pc:sldMk cId="1299303365" sldId="456"/>
            <ac:spMk id="3" creationId="{98536694-B8CF-41C5-BABD-E32676EF3274}"/>
          </ac:spMkLst>
        </pc:spChg>
        <pc:spChg chg="add mod">
          <ac:chgData name="Cédric Millauriaux" userId="f4aefbae1c9d398b" providerId="LiveId" clId="{397BA82E-925D-46F1-8F9E-BA67D36178D6}" dt="2018-09-23T16:44:09.302" v="5903" actId="1036"/>
          <ac:spMkLst>
            <pc:docMk/>
            <pc:sldMk cId="1299303365" sldId="456"/>
            <ac:spMk id="4" creationId="{8888633F-EE6D-4FDC-917E-B2DE5B8535F2}"/>
          </ac:spMkLst>
        </pc:spChg>
        <pc:spChg chg="mod">
          <ac:chgData name="Cédric Millauriaux" userId="f4aefbae1c9d398b" providerId="LiveId" clId="{397BA82E-925D-46F1-8F9E-BA67D36178D6}" dt="2018-09-23T16:42:10.461" v="5661"/>
          <ac:spMkLst>
            <pc:docMk/>
            <pc:sldMk cId="1299303365" sldId="456"/>
            <ac:spMk id="6" creationId="{A5C1A783-CB9C-429C-9BD3-8832BB9CBF09}"/>
          </ac:spMkLst>
        </pc:spChg>
        <pc:spChg chg="mod">
          <ac:chgData name="Cédric Millauriaux" userId="f4aefbae1c9d398b" providerId="LiveId" clId="{397BA82E-925D-46F1-8F9E-BA67D36178D6}" dt="2018-09-23T16:46:13.442" v="5966"/>
          <ac:spMkLst>
            <pc:docMk/>
            <pc:sldMk cId="1299303365" sldId="456"/>
            <ac:spMk id="265" creationId="{00000000-0000-0000-0000-000000000000}"/>
          </ac:spMkLst>
        </pc:spChg>
      </pc:sldChg>
      <pc:sldChg chg="modSp add ord">
        <pc:chgData name="Cédric Millauriaux" userId="f4aefbae1c9d398b" providerId="LiveId" clId="{397BA82E-925D-46F1-8F9E-BA67D36178D6}" dt="2018-09-23T16:46:15.188" v="5967"/>
        <pc:sldMkLst>
          <pc:docMk/>
          <pc:sldMk cId="1676025329" sldId="457"/>
        </pc:sldMkLst>
        <pc:spChg chg="mod">
          <ac:chgData name="Cédric Millauriaux" userId="f4aefbae1c9d398b" providerId="LiveId" clId="{397BA82E-925D-46F1-8F9E-BA67D36178D6}" dt="2018-09-23T16:44:56.565" v="5924" actId="20577"/>
          <ac:spMkLst>
            <pc:docMk/>
            <pc:sldMk cId="1676025329" sldId="457"/>
            <ac:spMk id="2" creationId="{17036F08-250C-46AC-9012-F3C9EAC184AC}"/>
          </ac:spMkLst>
        </pc:spChg>
        <pc:spChg chg="mod">
          <ac:chgData name="Cédric Millauriaux" userId="f4aefbae1c9d398b" providerId="LiveId" clId="{397BA82E-925D-46F1-8F9E-BA67D36178D6}" dt="2018-09-23T16:42:11.988" v="5662"/>
          <ac:spMkLst>
            <pc:docMk/>
            <pc:sldMk cId="1676025329" sldId="457"/>
            <ac:spMk id="6" creationId="{A5C1A783-CB9C-429C-9BD3-8832BB9CBF09}"/>
          </ac:spMkLst>
        </pc:spChg>
        <pc:spChg chg="mod">
          <ac:chgData name="Cédric Millauriaux" userId="f4aefbae1c9d398b" providerId="LiveId" clId="{397BA82E-925D-46F1-8F9E-BA67D36178D6}" dt="2018-09-23T16:46:15.188" v="5967"/>
          <ac:spMkLst>
            <pc:docMk/>
            <pc:sldMk cId="1676025329" sldId="457"/>
            <ac:spMk id="265" creationId="{00000000-0000-0000-0000-000000000000}"/>
          </ac:spMkLst>
        </pc:spChg>
      </pc:sldChg>
      <pc:sldMasterChg chg="delSldLayout">
        <pc:chgData name="Cédric Millauriaux" userId="f4aefbae1c9d398b" providerId="LiveId" clId="{397BA82E-925D-46F1-8F9E-BA67D36178D6}" dt="2018-09-23T12:54:15.203" v="376" actId="2696"/>
        <pc:sldMasterMkLst>
          <pc:docMk/>
          <pc:sldMasterMk cId="0" sldId="2147483674"/>
        </pc:sldMasterMkLst>
      </pc:sldMaster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0-02T13:30:45.205" idx="1">
    <p:pos x="7008" y="399"/>
    <p:text>Xamarin ou Xamarin.Forms? A corriger sur les diapos concernées si nécessaire</p:text>
    <p:extLst>
      <p:ext uri="{C676402C-5697-4E1C-873F-D02D1690AC5C}">
        <p15:threadingInfo xmlns:p15="http://schemas.microsoft.com/office/powerpoint/2012/main" timeZoneBias="-120"/>
      </p:ext>
    </p:extLst>
  </p:cm>
  <p:cm authorId="2" dt="2018-10-03T14:21:19.571" idx="1">
    <p:pos x="7008" y="535"/>
    <p:text>OK</p:text>
    <p:extLst>
      <p:ext uri="{C676402C-5697-4E1C-873F-D02D1690AC5C}">
        <p15:threadingInfo xmlns:p15="http://schemas.microsoft.com/office/powerpoint/2012/main" timeZoneBias="-120">
          <p15:parentCm authorId="1" idx="1"/>
        </p15:threadingInfo>
      </p:ext>
    </p:extLst>
  </p:cm>
  <p:cm authorId="1" dt="2018-10-02T13:32:23.833" idx="2">
    <p:pos x="7087" y="1185"/>
    <p:text>je ne suis pas sûre de bien comprendre la définition</p:text>
    <p:extLst>
      <p:ext uri="{C676402C-5697-4E1C-873F-D02D1690AC5C}">
        <p15:threadingInfo xmlns:p15="http://schemas.microsoft.com/office/powerpoint/2012/main" timeZoneBias="-120"/>
      </p:ext>
    </p:extLst>
  </p:cm>
  <p:cm authorId="2" dt="2018-10-03T14:21:25.835" idx="2">
    <p:pos x="7087" y="1321"/>
    <p:text>OK</p:text>
    <p:extLst>
      <p:ext uri="{C676402C-5697-4E1C-873F-D02D1690AC5C}">
        <p15:threadingInfo xmlns:p15="http://schemas.microsoft.com/office/powerpoint/2012/main" timeZoneBias="-120">
          <p15:parentCm authorId="1" idx="2"/>
        </p15:threadingInfo>
      </p:ext>
    </p:extLst>
  </p:cm>
  <p:cm authorId="1" dt="2018-10-02T13:35:20.043" idx="3">
    <p:pos x="743" y="2505"/>
    <p:text>"Les services Xamarin ont plus de responsabilités que..."?</p:text>
    <p:extLst>
      <p:ext uri="{C676402C-5697-4E1C-873F-D02D1690AC5C}">
        <p15:threadingInfo xmlns:p15="http://schemas.microsoft.com/office/powerpoint/2012/main" timeZoneBias="-120"/>
      </p:ext>
    </p:extLst>
  </p:cm>
  <p:cm authorId="1" dt="2018-10-02T13:36:34.761" idx="4">
    <p:pos x="743" y="2641"/>
    <p:text>Est-ce un exemple parmi d'autres? Si oui, on pourrait passer à la ligne et mettre "Par exemple :"</p:text>
    <p:extLst>
      <p:ext uri="{C676402C-5697-4E1C-873F-D02D1690AC5C}">
        <p15:threadingInfo xmlns:p15="http://schemas.microsoft.com/office/powerpoint/2012/main" timeZoneBias="-120">
          <p15:parentCm authorId="1" idx="3"/>
        </p15:threadingInfo>
      </p:ext>
    </p:extLst>
  </p:cm>
  <p:cm authorId="2" dt="2018-10-03T14:21:50.624" idx="3">
    <p:pos x="743" y="2777"/>
    <p:text>OK</p:text>
    <p:extLst>
      <p:ext uri="{C676402C-5697-4E1C-873F-D02D1690AC5C}">
        <p15:threadingInfo xmlns:p15="http://schemas.microsoft.com/office/powerpoint/2012/main" timeZoneBias="-120">
          <p15:parentCm authorId="1" idx="3"/>
        </p15:threadingInfo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0-02T13:37:19.068" idx="5">
    <p:pos x="4149" y="1177"/>
    <p:text>"Les services Xamarin ont a minima"?</p:text>
    <p:extLst>
      <p:ext uri="{C676402C-5697-4E1C-873F-D02D1690AC5C}">
        <p15:threadingInfo xmlns:p15="http://schemas.microsoft.com/office/powerpoint/2012/main" timeZoneBias="-120"/>
      </p:ext>
    </p:extLst>
  </p:cm>
  <p:cm authorId="2" dt="2018-10-03T14:22:02.065" idx="4">
    <p:pos x="4149" y="1313"/>
    <p:text>OK</p:text>
    <p:extLst>
      <p:ext uri="{C676402C-5697-4E1C-873F-D02D1690AC5C}">
        <p15:threadingInfo xmlns:p15="http://schemas.microsoft.com/office/powerpoint/2012/main" timeZoneBias="-120">
          <p15:parentCm authorId="1" idx="5"/>
        </p15:threadingInfo>
      </p:ext>
    </p:extLst>
  </p:cm>
  <p:cm authorId="1" dt="2018-10-02T13:38:08.995" idx="6">
    <p:pos x="2120" y="2162"/>
    <p:text>base de données</p:text>
    <p:extLst>
      <p:ext uri="{C676402C-5697-4E1C-873F-D02D1690AC5C}">
        <p15:threadingInfo xmlns:p15="http://schemas.microsoft.com/office/powerpoint/2012/main" timeZoneBias="-120"/>
      </p:ext>
    </p:extLst>
  </p:cm>
  <p:cm authorId="2" dt="2018-10-03T14:22:09.622" idx="5">
    <p:pos x="2120" y="2298"/>
    <p:text>OK</p:text>
    <p:extLst>
      <p:ext uri="{C676402C-5697-4E1C-873F-D02D1690AC5C}">
        <p15:threadingInfo xmlns:p15="http://schemas.microsoft.com/office/powerpoint/2012/main" timeZoneBias="-120">
          <p15:parentCm authorId="1" idx="6"/>
        </p15:threadingInfo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0-02T13:39:47.860" idx="7">
    <p:pos x="4057" y="2179"/>
    <p:text>public ou publiques ?</p:text>
    <p:extLst>
      <p:ext uri="{C676402C-5697-4E1C-873F-D02D1690AC5C}">
        <p15:threadingInfo xmlns:p15="http://schemas.microsoft.com/office/powerpoint/2012/main" timeZoneBias="-120"/>
      </p:ext>
    </p:extLst>
  </p:cm>
  <p:cm authorId="2" dt="2018-10-03T14:22:21.546" idx="6">
    <p:pos x="4057" y="2315"/>
    <p:text>publiques</p:text>
    <p:extLst>
      <p:ext uri="{C676402C-5697-4E1C-873F-D02D1690AC5C}">
        <p15:threadingInfo xmlns:p15="http://schemas.microsoft.com/office/powerpoint/2012/main" timeZoneBias="-120">
          <p15:parentCm authorId="1" idx="7"/>
        </p15:threadingInfo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0-02T13:43:48.981" idx="8">
    <p:pos x="6670" y="1670"/>
    <p:text>Classe C# ou Classe comme sur la capture ?</p:text>
    <p:extLst>
      <p:ext uri="{C676402C-5697-4E1C-873F-D02D1690AC5C}">
        <p15:threadingInfo xmlns:p15="http://schemas.microsoft.com/office/powerpoint/2012/main" timeZoneBias="-120"/>
      </p:ext>
    </p:extLst>
  </p:cm>
  <p:cm authorId="2" dt="2018-10-03T14:22:44.903" idx="7">
    <p:pos x="6670" y="1806"/>
    <p:text>Classe Visual C#</p:text>
    <p:extLst>
      <p:ext uri="{C676402C-5697-4E1C-873F-D02D1690AC5C}">
        <p15:threadingInfo xmlns:p15="http://schemas.microsoft.com/office/powerpoint/2012/main" timeZoneBias="-120">
          <p15:parentCm authorId="1" idx="8"/>
        </p15:threadingInfo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0-02T13:45:36.432" idx="9">
    <p:pos x="1152" y="401"/>
    <p:text>au pluriel ? Si oui, corriger sur les slides concernées</p:text>
    <p:extLst>
      <p:ext uri="{C676402C-5697-4E1C-873F-D02D1690AC5C}">
        <p15:threadingInfo xmlns:p15="http://schemas.microsoft.com/office/powerpoint/2012/main" timeZoneBias="-120"/>
      </p:ext>
    </p:extLst>
  </p:cm>
  <p:cm authorId="2" dt="2018-10-03T14:22:55.925" idx="8">
    <p:pos x="1152" y="537"/>
    <p:text>OK</p:text>
    <p:extLst>
      <p:ext uri="{C676402C-5697-4E1C-873F-D02D1690AC5C}">
        <p15:threadingInfo xmlns:p15="http://schemas.microsoft.com/office/powerpoint/2012/main" timeZoneBias="-120">
          <p15:parentCm authorId="1" idx="9"/>
        </p15:threadingInfo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0-02T14:01:59.385" idx="10">
    <p:pos x="7029" y="1803"/>
    <p:text>Pas très clair, à reformuler</p:text>
    <p:extLst>
      <p:ext uri="{C676402C-5697-4E1C-873F-D02D1690AC5C}">
        <p15:threadingInfo xmlns:p15="http://schemas.microsoft.com/office/powerpoint/2012/main" timeZoneBias="-120"/>
      </p:ext>
    </p:extLst>
  </p:cm>
  <p:cm authorId="2" dt="2018-10-03T14:23:37.845" idx="9">
    <p:pos x="7029" y="1939"/>
    <p:text>OK</p:text>
    <p:extLst>
      <p:ext uri="{C676402C-5697-4E1C-873F-D02D1690AC5C}">
        <p15:threadingInfo xmlns:p15="http://schemas.microsoft.com/office/powerpoint/2012/main" timeZoneBias="-120">
          <p15:parentCm authorId="1" idx="10"/>
        </p15:threadingInfo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0-02T14:06:39.860" idx="11">
    <p:pos x="1594" y="2237"/>
    <p:text>l'orientation?</p:text>
    <p:extLst>
      <p:ext uri="{C676402C-5697-4E1C-873F-D02D1690AC5C}">
        <p15:threadingInfo xmlns:p15="http://schemas.microsoft.com/office/powerpoint/2012/main" timeZoneBias="-120"/>
      </p:ext>
    </p:extLst>
  </p:cm>
  <p:cm authorId="2" dt="2018-10-03T14:23:51.982" idx="10">
    <p:pos x="1594" y="2373"/>
    <p:text>OK</p:text>
    <p:extLst>
      <p:ext uri="{C676402C-5697-4E1C-873F-D02D1690AC5C}">
        <p15:threadingInfo xmlns:p15="http://schemas.microsoft.com/office/powerpoint/2012/main" timeZoneBias="-120">
          <p15:parentCm authorId="1" idx="11"/>
        </p15:threadingInfo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0-02T14:41:16.119" idx="12">
    <p:pos x="7246" y="401"/>
    <p:text>Est-ce le bon nome de TP?</p:text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fr-FR" sz="2000" b="0" strike="noStrike" spc="-1">
                <a:latin typeface="Arial"/>
              </a:rPr>
              <a:t>Cliquez pour modifier le format des notes</a:t>
            </a:r>
          </a:p>
        </p:txBody>
      </p:sp>
      <p:sp>
        <p:nvSpPr>
          <p:cNvPr id="255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fr-FR" sz="1400" b="0" strike="noStrike" spc="-1">
                <a:latin typeface="Times New Roman"/>
              </a:rPr>
              <a:t> </a:t>
            </a:r>
          </a:p>
        </p:txBody>
      </p:sp>
      <p:sp>
        <p:nvSpPr>
          <p:cNvPr id="256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fr-FR" sz="1400" b="0" strike="noStrike" spc="-1">
                <a:latin typeface="Times New Roman"/>
              </a:rPr>
              <a:t> </a:t>
            </a:r>
          </a:p>
        </p:txBody>
      </p:sp>
      <p:sp>
        <p:nvSpPr>
          <p:cNvPr id="257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fr-FR" sz="1400" b="0" strike="noStrike" spc="-1">
                <a:latin typeface="Times New Roman"/>
              </a:rPr>
              <a:t> </a:t>
            </a:r>
          </a:p>
        </p:txBody>
      </p:sp>
      <p:sp>
        <p:nvSpPr>
          <p:cNvPr id="258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4885FC32-7C77-4180-B7DD-89F3429220F0}" type="slidenum">
              <a:rPr lang="fr-FR" sz="1400" b="0" strike="noStrike" spc="-1">
                <a:latin typeface="Times New Roman"/>
              </a:rPr>
              <a:t>‹N°›</a:t>
            </a:fld>
            <a:endParaRPr lang="fr-F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4885FC32-7C77-4180-B7DD-89F3429220F0}" type="slidenum">
              <a:rPr lang="fr-FR" sz="1400" b="0" strike="noStrike" spc="-1" smtClean="0">
                <a:latin typeface="Times New Roman"/>
              </a:rPr>
              <a:t>10</a:t>
            </a:fld>
            <a:endParaRPr lang="fr-FR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17315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179000" y="1825560"/>
            <a:ext cx="107186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1179000" y="3773160"/>
            <a:ext cx="107186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1179000" y="18255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671520" y="18255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671520" y="37731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1179000" y="37731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1179000" y="1825560"/>
            <a:ext cx="345132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803120" y="1825560"/>
            <a:ext cx="345132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427600" y="1825560"/>
            <a:ext cx="345132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427600" y="3773160"/>
            <a:ext cx="345132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803120" y="3773160"/>
            <a:ext cx="345132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1179000" y="3773160"/>
            <a:ext cx="345132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1179000" y="1825560"/>
            <a:ext cx="10718640" cy="3728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1179000" y="1825560"/>
            <a:ext cx="10718640" cy="3728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1179000" y="1825560"/>
            <a:ext cx="5230440" cy="3728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671520" y="1825560"/>
            <a:ext cx="5230440" cy="3728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339480" y="636480"/>
            <a:ext cx="11558160" cy="5611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1179000" y="18255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1179000" y="37731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671520" y="1825560"/>
            <a:ext cx="5230440" cy="3728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1179000" y="1825560"/>
            <a:ext cx="10718640" cy="3728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1179000" y="1825560"/>
            <a:ext cx="5230440" cy="3728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671520" y="18255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671520" y="37731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1179000" y="18255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671520" y="18255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1179000" y="3773160"/>
            <a:ext cx="107186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1179000" y="1825560"/>
            <a:ext cx="107186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1179000" y="3773160"/>
            <a:ext cx="107186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1179000" y="18255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671520" y="18255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671520" y="37731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1179000" y="37731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1179000" y="1825560"/>
            <a:ext cx="345132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803120" y="1825560"/>
            <a:ext cx="345132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8427600" y="1825560"/>
            <a:ext cx="345132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8427600" y="3773160"/>
            <a:ext cx="345132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4803120" y="3773160"/>
            <a:ext cx="345132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1179000" y="3773160"/>
            <a:ext cx="345132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1179000" y="1825560"/>
            <a:ext cx="10718640" cy="3728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1179000" y="1825560"/>
            <a:ext cx="10718640" cy="3728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1179000" y="1825560"/>
            <a:ext cx="5230440" cy="3728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671520" y="1825560"/>
            <a:ext cx="5230440" cy="3728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1179000" y="1825560"/>
            <a:ext cx="10718640" cy="3728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ubTitle"/>
          </p:nvPr>
        </p:nvSpPr>
        <p:spPr>
          <a:xfrm>
            <a:off x="339480" y="636480"/>
            <a:ext cx="11558160" cy="5611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1179000" y="18255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1179000" y="37731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671520" y="1825560"/>
            <a:ext cx="5230440" cy="3728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1179000" y="1825560"/>
            <a:ext cx="5230440" cy="3728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671520" y="18255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6671520" y="37731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1179000" y="18255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671520" y="18255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1179000" y="3773160"/>
            <a:ext cx="107186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1179000" y="1825560"/>
            <a:ext cx="107186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1179000" y="3773160"/>
            <a:ext cx="107186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1179000" y="18255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6671520" y="18255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6671520" y="37731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1179000" y="37731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1179000" y="1825560"/>
            <a:ext cx="345132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803120" y="1825560"/>
            <a:ext cx="345132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8427600" y="1825560"/>
            <a:ext cx="345132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8427600" y="3773160"/>
            <a:ext cx="345132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PlaceHolder 6"/>
          <p:cNvSpPr>
            <a:spLocks noGrp="1"/>
          </p:cNvSpPr>
          <p:nvPr>
            <p:ph type="body"/>
          </p:nvPr>
        </p:nvSpPr>
        <p:spPr>
          <a:xfrm>
            <a:off x="4803120" y="3773160"/>
            <a:ext cx="345132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PlaceHolder 7"/>
          <p:cNvSpPr>
            <a:spLocks noGrp="1"/>
          </p:cNvSpPr>
          <p:nvPr>
            <p:ph type="body"/>
          </p:nvPr>
        </p:nvSpPr>
        <p:spPr>
          <a:xfrm>
            <a:off x="1179000" y="3773160"/>
            <a:ext cx="345132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émonstr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2D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154762" y="6173787"/>
            <a:ext cx="2743200" cy="365125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46133C14-29F8-4CFA-9628-57A273ADF066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65" y="5699158"/>
            <a:ext cx="839754" cy="839754"/>
          </a:xfrm>
          <a:prstGeom prst="rect">
            <a:avLst/>
          </a:prstGeom>
        </p:spPr>
      </p:pic>
      <p:sp>
        <p:nvSpPr>
          <p:cNvPr id="4" name="ZoneTexte 3"/>
          <p:cNvSpPr txBox="1"/>
          <p:nvPr userDrawn="1"/>
        </p:nvSpPr>
        <p:spPr>
          <a:xfrm>
            <a:off x="1524000" y="1365956"/>
            <a:ext cx="9144000" cy="3826933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rmAutofit/>
          </a:bodyPr>
          <a:lstStyle/>
          <a:p>
            <a:pPr algn="ctr"/>
            <a:r>
              <a:rPr lang="fr-FR" sz="6000" kern="1200" dirty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Démonstration</a:t>
            </a:r>
          </a:p>
        </p:txBody>
      </p:sp>
      <p:sp>
        <p:nvSpPr>
          <p:cNvPr id="11" name="Titre 1"/>
          <p:cNvSpPr>
            <a:spLocks noGrp="1"/>
          </p:cNvSpPr>
          <p:nvPr>
            <p:ph type="title"/>
          </p:nvPr>
        </p:nvSpPr>
        <p:spPr>
          <a:xfrm>
            <a:off x="339365" y="636411"/>
            <a:ext cx="11558596" cy="1210628"/>
          </a:xfrm>
        </p:spPr>
        <p:txBody>
          <a:bodyPr lIns="0" tIns="0" rIns="0" bIns="0" anchor="t" anchorCtr="0"/>
          <a:lstStyle>
            <a:lvl1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12" name="Espace réservé du texte 23"/>
          <p:cNvSpPr>
            <a:spLocks noGrp="1"/>
          </p:cNvSpPr>
          <p:nvPr>
            <p:ph type="body" sz="quarter" idx="14" hasCustomPrompt="1"/>
          </p:nvPr>
        </p:nvSpPr>
        <p:spPr>
          <a:xfrm>
            <a:off x="339365" y="193023"/>
            <a:ext cx="11556000" cy="429896"/>
          </a:xfrm>
        </p:spPr>
        <p:txBody>
          <a:bodyPr lIns="0" tIns="0" rIns="0" bIns="0" anchor="b" anchorCtr="0">
            <a:normAutofit/>
          </a:bodyPr>
          <a:lstStyle>
            <a:lvl1pPr marL="0" indent="0" algn="l">
              <a:buNone/>
              <a:defRPr sz="240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 algn="l">
              <a:buNone/>
              <a:defRPr>
                <a:solidFill>
                  <a:srgbClr val="343642"/>
                </a:solidFill>
                <a:latin typeface="+mn-lt"/>
              </a:defRPr>
            </a:lvl2pPr>
            <a:lvl3pPr marL="914400" indent="0" algn="l">
              <a:buNone/>
              <a:defRPr>
                <a:solidFill>
                  <a:srgbClr val="343642"/>
                </a:solidFill>
                <a:latin typeface="+mn-lt"/>
              </a:defRPr>
            </a:lvl3pPr>
            <a:lvl4pPr marL="1371600" indent="0" algn="l">
              <a:buNone/>
              <a:defRPr>
                <a:solidFill>
                  <a:srgbClr val="343642"/>
                </a:solidFill>
                <a:latin typeface="+mn-lt"/>
              </a:defRPr>
            </a:lvl4pPr>
            <a:lvl5pPr marL="1828800" indent="0" algn="l">
              <a:buNone/>
              <a:defRPr>
                <a:solidFill>
                  <a:srgbClr val="343642"/>
                </a:solidFill>
                <a:latin typeface="+mn-lt"/>
              </a:defRPr>
            </a:lvl5pPr>
          </a:lstStyle>
          <a:p>
            <a:pPr lvl="0"/>
            <a:r>
              <a:rPr lang="fr-FR" dirty="0"/>
              <a:t>Nom du module</a:t>
            </a:r>
          </a:p>
        </p:txBody>
      </p:sp>
    </p:spTree>
    <p:extLst>
      <p:ext uri="{BB962C8B-B14F-4D97-AF65-F5344CB8AC3E}">
        <p14:creationId xmlns:p14="http://schemas.microsoft.com/office/powerpoint/2010/main" val="344775120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ravaux dirigé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79C9C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 userDrawn="1"/>
        </p:nvSpPr>
        <p:spPr>
          <a:xfrm>
            <a:off x="0" y="6173786"/>
            <a:ext cx="12192000" cy="697706"/>
          </a:xfrm>
          <a:prstGeom prst="rect">
            <a:avLst/>
          </a:prstGeom>
          <a:solidFill>
            <a:srgbClr val="962D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339365" y="636411"/>
            <a:ext cx="11558596" cy="1210628"/>
          </a:xfrm>
        </p:spPr>
        <p:txBody>
          <a:bodyPr lIns="0" tIns="0" rIns="0" bIns="0" anchor="t" anchorCtr="0"/>
          <a:lstStyle>
            <a:lvl1pPr>
              <a:defRPr>
                <a:solidFill>
                  <a:srgbClr val="962D3E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10" name="Espace réservé du contenu 2"/>
          <p:cNvSpPr>
            <a:spLocks noGrp="1"/>
          </p:cNvSpPr>
          <p:nvPr>
            <p:ph idx="1"/>
          </p:nvPr>
        </p:nvSpPr>
        <p:spPr>
          <a:xfrm>
            <a:off x="1179118" y="1825625"/>
            <a:ext cx="10718843" cy="3729355"/>
          </a:xfrm>
        </p:spPr>
        <p:txBody>
          <a:bodyPr/>
          <a:lstStyle>
            <a:lvl1pPr>
              <a:buClr>
                <a:srgbClr val="004358"/>
              </a:buClr>
              <a:defRPr sz="2400">
                <a:solidFill>
                  <a:srgbClr val="34364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buClr>
                <a:srgbClr val="962D3E"/>
              </a:buClr>
              <a:defRPr sz="1800">
                <a:solidFill>
                  <a:srgbClr val="34364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buClr>
                <a:srgbClr val="DA8291"/>
              </a:buClr>
              <a:defRPr sz="1400">
                <a:solidFill>
                  <a:srgbClr val="34364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buClr>
                <a:srgbClr val="DA8291"/>
              </a:buClr>
              <a:defRPr sz="1400">
                <a:solidFill>
                  <a:srgbClr val="34364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buClr>
                <a:srgbClr val="DA8291"/>
              </a:buClr>
              <a:defRPr sz="1400">
                <a:solidFill>
                  <a:srgbClr val="34364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1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1012880" y="6173787"/>
            <a:ext cx="885081" cy="365125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46133C14-29F8-4CFA-9628-57A273ADF066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65" y="5699158"/>
            <a:ext cx="839754" cy="839754"/>
          </a:xfrm>
          <a:prstGeom prst="rect">
            <a:avLst/>
          </a:prstGeom>
        </p:spPr>
      </p:pic>
      <p:sp>
        <p:nvSpPr>
          <p:cNvPr id="13" name="Espace réservé du texte 23"/>
          <p:cNvSpPr>
            <a:spLocks noGrp="1"/>
          </p:cNvSpPr>
          <p:nvPr>
            <p:ph type="body" sz="quarter" idx="14" hasCustomPrompt="1"/>
          </p:nvPr>
        </p:nvSpPr>
        <p:spPr>
          <a:xfrm>
            <a:off x="339365" y="193023"/>
            <a:ext cx="11556000" cy="429896"/>
          </a:xfrm>
        </p:spPr>
        <p:txBody>
          <a:bodyPr lIns="0" tIns="0" rIns="0" bIns="0" anchor="b" anchorCtr="0">
            <a:normAutofit/>
          </a:bodyPr>
          <a:lstStyle>
            <a:lvl1pPr marL="0" indent="0" algn="l">
              <a:buNone/>
              <a:defRPr sz="2400">
                <a:solidFill>
                  <a:srgbClr val="343642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 algn="l">
              <a:buNone/>
              <a:defRPr>
                <a:solidFill>
                  <a:srgbClr val="343642"/>
                </a:solidFill>
                <a:latin typeface="+mn-lt"/>
              </a:defRPr>
            </a:lvl2pPr>
            <a:lvl3pPr marL="914400" indent="0" algn="l">
              <a:buNone/>
              <a:defRPr>
                <a:solidFill>
                  <a:srgbClr val="343642"/>
                </a:solidFill>
                <a:latin typeface="+mn-lt"/>
              </a:defRPr>
            </a:lvl3pPr>
            <a:lvl4pPr marL="1371600" indent="0" algn="l">
              <a:buNone/>
              <a:defRPr>
                <a:solidFill>
                  <a:srgbClr val="343642"/>
                </a:solidFill>
                <a:latin typeface="+mn-lt"/>
              </a:defRPr>
            </a:lvl4pPr>
            <a:lvl5pPr marL="1828800" indent="0" algn="l">
              <a:buNone/>
              <a:defRPr>
                <a:solidFill>
                  <a:srgbClr val="343642"/>
                </a:solidFill>
                <a:latin typeface="+mn-lt"/>
              </a:defRPr>
            </a:lvl5pPr>
          </a:lstStyle>
          <a:p>
            <a:pPr lvl="0"/>
            <a:r>
              <a:rPr lang="fr-FR" dirty="0"/>
              <a:t>Nom du module</a:t>
            </a:r>
          </a:p>
        </p:txBody>
      </p:sp>
    </p:spTree>
    <p:extLst>
      <p:ext uri="{BB962C8B-B14F-4D97-AF65-F5344CB8AC3E}">
        <p14:creationId xmlns:p14="http://schemas.microsoft.com/office/powerpoint/2010/main" val="391185006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79C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154762" y="6173787"/>
            <a:ext cx="2743200" cy="365125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46133C14-29F8-4CFA-9628-57A273ADF066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65" y="5699158"/>
            <a:ext cx="839754" cy="839754"/>
          </a:xfrm>
          <a:prstGeom prst="rect">
            <a:avLst/>
          </a:prstGeom>
        </p:spPr>
      </p:pic>
      <p:sp>
        <p:nvSpPr>
          <p:cNvPr id="4" name="ZoneTexte 3"/>
          <p:cNvSpPr txBox="1"/>
          <p:nvPr userDrawn="1"/>
        </p:nvSpPr>
        <p:spPr>
          <a:xfrm>
            <a:off x="1524000" y="1365956"/>
            <a:ext cx="9144000" cy="3826933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rmAutofit/>
          </a:bodyPr>
          <a:lstStyle/>
          <a:p>
            <a:pPr algn="ctr"/>
            <a:r>
              <a:rPr lang="fr-FR" sz="6000" kern="1200" dirty="0">
                <a:solidFill>
                  <a:srgbClr val="343642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TP</a:t>
            </a:r>
          </a:p>
        </p:txBody>
      </p:sp>
      <p:sp>
        <p:nvSpPr>
          <p:cNvPr id="11" name="Titre 1"/>
          <p:cNvSpPr>
            <a:spLocks noGrp="1"/>
          </p:cNvSpPr>
          <p:nvPr>
            <p:ph type="title" hasCustomPrompt="1"/>
          </p:nvPr>
        </p:nvSpPr>
        <p:spPr>
          <a:xfrm>
            <a:off x="339365" y="636411"/>
            <a:ext cx="11558596" cy="1210628"/>
          </a:xfrm>
        </p:spPr>
        <p:txBody>
          <a:bodyPr lIns="0" tIns="0" rIns="0" bIns="0" anchor="t" anchorCtr="0"/>
          <a:lstStyle>
            <a:lvl1pPr>
              <a:defRPr>
                <a:solidFill>
                  <a:srgbClr val="343642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Titre du TP</a:t>
            </a:r>
          </a:p>
        </p:txBody>
      </p:sp>
      <p:sp>
        <p:nvSpPr>
          <p:cNvPr id="12" name="Espace réservé du texte 23"/>
          <p:cNvSpPr>
            <a:spLocks noGrp="1"/>
          </p:cNvSpPr>
          <p:nvPr>
            <p:ph type="body" sz="quarter" idx="14" hasCustomPrompt="1"/>
          </p:nvPr>
        </p:nvSpPr>
        <p:spPr>
          <a:xfrm>
            <a:off x="339365" y="193023"/>
            <a:ext cx="11556000" cy="429896"/>
          </a:xfrm>
        </p:spPr>
        <p:txBody>
          <a:bodyPr lIns="0" tIns="0" rIns="0" bIns="0" anchor="b" anchorCtr="0">
            <a:normAutofit/>
          </a:bodyPr>
          <a:lstStyle>
            <a:lvl1pPr marL="0" indent="0" algn="l">
              <a:buNone/>
              <a:defRPr sz="240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 algn="l">
              <a:buNone/>
              <a:defRPr>
                <a:solidFill>
                  <a:srgbClr val="343642"/>
                </a:solidFill>
                <a:latin typeface="+mn-lt"/>
              </a:defRPr>
            </a:lvl2pPr>
            <a:lvl3pPr marL="914400" indent="0" algn="l">
              <a:buNone/>
              <a:defRPr>
                <a:solidFill>
                  <a:srgbClr val="343642"/>
                </a:solidFill>
                <a:latin typeface="+mn-lt"/>
              </a:defRPr>
            </a:lvl3pPr>
            <a:lvl4pPr marL="1371600" indent="0" algn="l">
              <a:buNone/>
              <a:defRPr>
                <a:solidFill>
                  <a:srgbClr val="343642"/>
                </a:solidFill>
                <a:latin typeface="+mn-lt"/>
              </a:defRPr>
            </a:lvl4pPr>
            <a:lvl5pPr marL="1828800" indent="0" algn="l">
              <a:buNone/>
              <a:defRPr>
                <a:solidFill>
                  <a:srgbClr val="343642"/>
                </a:solidFill>
                <a:latin typeface="+mn-lt"/>
              </a:defRPr>
            </a:lvl5pPr>
          </a:lstStyle>
          <a:p>
            <a:pPr lvl="0"/>
            <a:r>
              <a:rPr lang="fr-FR" dirty="0"/>
              <a:t>Titre du module (sans son numéro)</a:t>
            </a:r>
          </a:p>
        </p:txBody>
      </p:sp>
    </p:spTree>
    <p:extLst>
      <p:ext uri="{BB962C8B-B14F-4D97-AF65-F5344CB8AC3E}">
        <p14:creationId xmlns:p14="http://schemas.microsoft.com/office/powerpoint/2010/main" val="2197978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1179000" y="1825560"/>
            <a:ext cx="5230440" cy="3728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671520" y="1825560"/>
            <a:ext cx="5230440" cy="3728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subTitle"/>
          </p:nvPr>
        </p:nvSpPr>
        <p:spPr>
          <a:xfrm>
            <a:off x="1179000" y="1825560"/>
            <a:ext cx="10718640" cy="3728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1179000" y="1825560"/>
            <a:ext cx="10718640" cy="3728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1179000" y="1825560"/>
            <a:ext cx="5230440" cy="3728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6671520" y="1825560"/>
            <a:ext cx="5230440" cy="3728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subTitle"/>
          </p:nvPr>
        </p:nvSpPr>
        <p:spPr>
          <a:xfrm>
            <a:off x="339480" y="636480"/>
            <a:ext cx="11558160" cy="5611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1179000" y="18255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1179000" y="37731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6671520" y="1825560"/>
            <a:ext cx="5230440" cy="3728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1179000" y="1825560"/>
            <a:ext cx="5230440" cy="3728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6671520" y="18255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6671520" y="37731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1179000" y="18255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6671520" y="18255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1179000" y="3773160"/>
            <a:ext cx="107186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1179000" y="1825560"/>
            <a:ext cx="107186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1179000" y="3773160"/>
            <a:ext cx="107186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1179000" y="18255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6671520" y="18255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 type="body"/>
          </p:nvPr>
        </p:nvSpPr>
        <p:spPr>
          <a:xfrm>
            <a:off x="6671520" y="37731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2" name="PlaceHolder 5"/>
          <p:cNvSpPr>
            <a:spLocks noGrp="1"/>
          </p:cNvSpPr>
          <p:nvPr>
            <p:ph type="body"/>
          </p:nvPr>
        </p:nvSpPr>
        <p:spPr>
          <a:xfrm>
            <a:off x="1179000" y="37731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1179000" y="1825560"/>
            <a:ext cx="345132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4803120" y="1825560"/>
            <a:ext cx="345132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8427600" y="1825560"/>
            <a:ext cx="345132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7" name="PlaceHolder 5"/>
          <p:cNvSpPr>
            <a:spLocks noGrp="1"/>
          </p:cNvSpPr>
          <p:nvPr>
            <p:ph type="body"/>
          </p:nvPr>
        </p:nvSpPr>
        <p:spPr>
          <a:xfrm>
            <a:off x="8427600" y="3773160"/>
            <a:ext cx="345132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8" name="PlaceHolder 6"/>
          <p:cNvSpPr>
            <a:spLocks noGrp="1"/>
          </p:cNvSpPr>
          <p:nvPr>
            <p:ph type="body"/>
          </p:nvPr>
        </p:nvSpPr>
        <p:spPr>
          <a:xfrm>
            <a:off x="4803120" y="3773160"/>
            <a:ext cx="345132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9" name="PlaceHolder 7"/>
          <p:cNvSpPr>
            <a:spLocks noGrp="1"/>
          </p:cNvSpPr>
          <p:nvPr>
            <p:ph type="body"/>
          </p:nvPr>
        </p:nvSpPr>
        <p:spPr>
          <a:xfrm>
            <a:off x="1179000" y="3773160"/>
            <a:ext cx="345132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subTitle"/>
          </p:nvPr>
        </p:nvSpPr>
        <p:spPr>
          <a:xfrm>
            <a:off x="1179000" y="1825560"/>
            <a:ext cx="10718640" cy="3728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1179000" y="1825560"/>
            <a:ext cx="10718640" cy="3728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1179000" y="1825560"/>
            <a:ext cx="5230440" cy="3728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6671520" y="1825560"/>
            <a:ext cx="5230440" cy="3728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subTitle"/>
          </p:nvPr>
        </p:nvSpPr>
        <p:spPr>
          <a:xfrm>
            <a:off x="339480" y="636480"/>
            <a:ext cx="11558160" cy="5611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1179000" y="18255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1179000" y="37731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 type="body"/>
          </p:nvPr>
        </p:nvSpPr>
        <p:spPr>
          <a:xfrm>
            <a:off x="6671520" y="1825560"/>
            <a:ext cx="5230440" cy="3728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1179000" y="1825560"/>
            <a:ext cx="5230440" cy="3728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6671520" y="18255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 type="body"/>
          </p:nvPr>
        </p:nvSpPr>
        <p:spPr>
          <a:xfrm>
            <a:off x="6671520" y="37731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339480" y="636480"/>
            <a:ext cx="11558160" cy="5611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1179000" y="18255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6671520" y="18255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 type="body"/>
          </p:nvPr>
        </p:nvSpPr>
        <p:spPr>
          <a:xfrm>
            <a:off x="1179000" y="3773160"/>
            <a:ext cx="107186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1179000" y="1825560"/>
            <a:ext cx="107186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1179000" y="3773160"/>
            <a:ext cx="107186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1179000" y="18255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6671520" y="18255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3" name="PlaceHolder 4"/>
          <p:cNvSpPr>
            <a:spLocks noGrp="1"/>
          </p:cNvSpPr>
          <p:nvPr>
            <p:ph type="body"/>
          </p:nvPr>
        </p:nvSpPr>
        <p:spPr>
          <a:xfrm>
            <a:off x="6671520" y="37731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4" name="PlaceHolder 5"/>
          <p:cNvSpPr>
            <a:spLocks noGrp="1"/>
          </p:cNvSpPr>
          <p:nvPr>
            <p:ph type="body"/>
          </p:nvPr>
        </p:nvSpPr>
        <p:spPr>
          <a:xfrm>
            <a:off x="1179000" y="37731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1179000" y="1825560"/>
            <a:ext cx="345132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4803120" y="1825560"/>
            <a:ext cx="345132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8427600" y="1825560"/>
            <a:ext cx="345132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9" name="PlaceHolder 5"/>
          <p:cNvSpPr>
            <a:spLocks noGrp="1"/>
          </p:cNvSpPr>
          <p:nvPr>
            <p:ph type="body"/>
          </p:nvPr>
        </p:nvSpPr>
        <p:spPr>
          <a:xfrm>
            <a:off x="8427600" y="3773160"/>
            <a:ext cx="345132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0" name="PlaceHolder 6"/>
          <p:cNvSpPr>
            <a:spLocks noGrp="1"/>
          </p:cNvSpPr>
          <p:nvPr>
            <p:ph type="body"/>
          </p:nvPr>
        </p:nvSpPr>
        <p:spPr>
          <a:xfrm>
            <a:off x="4803120" y="3773160"/>
            <a:ext cx="345132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1" name="PlaceHolder 7"/>
          <p:cNvSpPr>
            <a:spLocks noGrp="1"/>
          </p:cNvSpPr>
          <p:nvPr>
            <p:ph type="body"/>
          </p:nvPr>
        </p:nvSpPr>
        <p:spPr>
          <a:xfrm>
            <a:off x="1179000" y="3773160"/>
            <a:ext cx="345132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subTitle"/>
          </p:nvPr>
        </p:nvSpPr>
        <p:spPr>
          <a:xfrm>
            <a:off x="1179000" y="1825560"/>
            <a:ext cx="10718640" cy="3728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1179000" y="1825560"/>
            <a:ext cx="10718640" cy="3728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1179000" y="1825560"/>
            <a:ext cx="5230440" cy="3728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body"/>
          </p:nvPr>
        </p:nvSpPr>
        <p:spPr>
          <a:xfrm>
            <a:off x="6671520" y="1825560"/>
            <a:ext cx="5230440" cy="3728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subTitle"/>
          </p:nvPr>
        </p:nvSpPr>
        <p:spPr>
          <a:xfrm>
            <a:off x="339480" y="636480"/>
            <a:ext cx="11558160" cy="5611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1179000" y="18255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1179000" y="37731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671520" y="1825560"/>
            <a:ext cx="5230440" cy="3728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1179000" y="18255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 type="body"/>
          </p:nvPr>
        </p:nvSpPr>
        <p:spPr>
          <a:xfrm>
            <a:off x="1179000" y="37731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0" name="PlaceHolder 4"/>
          <p:cNvSpPr>
            <a:spLocks noGrp="1"/>
          </p:cNvSpPr>
          <p:nvPr>
            <p:ph type="body"/>
          </p:nvPr>
        </p:nvSpPr>
        <p:spPr>
          <a:xfrm>
            <a:off x="6671520" y="1825560"/>
            <a:ext cx="5230440" cy="3728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1179000" y="1825560"/>
            <a:ext cx="5230440" cy="3728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 type="body"/>
          </p:nvPr>
        </p:nvSpPr>
        <p:spPr>
          <a:xfrm>
            <a:off x="6671520" y="18255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4" name="PlaceHolder 4"/>
          <p:cNvSpPr>
            <a:spLocks noGrp="1"/>
          </p:cNvSpPr>
          <p:nvPr>
            <p:ph type="body"/>
          </p:nvPr>
        </p:nvSpPr>
        <p:spPr>
          <a:xfrm>
            <a:off x="6671520" y="37731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1179000" y="18255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7" name="PlaceHolder 3"/>
          <p:cNvSpPr>
            <a:spLocks noGrp="1"/>
          </p:cNvSpPr>
          <p:nvPr>
            <p:ph type="body"/>
          </p:nvPr>
        </p:nvSpPr>
        <p:spPr>
          <a:xfrm>
            <a:off x="6671520" y="18255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8" name="PlaceHolder 4"/>
          <p:cNvSpPr>
            <a:spLocks noGrp="1"/>
          </p:cNvSpPr>
          <p:nvPr>
            <p:ph type="body"/>
          </p:nvPr>
        </p:nvSpPr>
        <p:spPr>
          <a:xfrm>
            <a:off x="1179000" y="3773160"/>
            <a:ext cx="107186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1179000" y="1825560"/>
            <a:ext cx="107186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 type="body"/>
          </p:nvPr>
        </p:nvSpPr>
        <p:spPr>
          <a:xfrm>
            <a:off x="1179000" y="3773160"/>
            <a:ext cx="107186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1179000" y="18255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 type="body"/>
          </p:nvPr>
        </p:nvSpPr>
        <p:spPr>
          <a:xfrm>
            <a:off x="6671520" y="18255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5" name="PlaceHolder 4"/>
          <p:cNvSpPr>
            <a:spLocks noGrp="1"/>
          </p:cNvSpPr>
          <p:nvPr>
            <p:ph type="body"/>
          </p:nvPr>
        </p:nvSpPr>
        <p:spPr>
          <a:xfrm>
            <a:off x="6671520" y="37731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6" name="PlaceHolder 5"/>
          <p:cNvSpPr>
            <a:spLocks noGrp="1"/>
          </p:cNvSpPr>
          <p:nvPr>
            <p:ph type="body"/>
          </p:nvPr>
        </p:nvSpPr>
        <p:spPr>
          <a:xfrm>
            <a:off x="1179000" y="37731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1179000" y="1825560"/>
            <a:ext cx="345132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 type="body"/>
          </p:nvPr>
        </p:nvSpPr>
        <p:spPr>
          <a:xfrm>
            <a:off x="4803120" y="1825560"/>
            <a:ext cx="345132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0" name="PlaceHolder 4"/>
          <p:cNvSpPr>
            <a:spLocks noGrp="1"/>
          </p:cNvSpPr>
          <p:nvPr>
            <p:ph type="body"/>
          </p:nvPr>
        </p:nvSpPr>
        <p:spPr>
          <a:xfrm>
            <a:off x="8427600" y="1825560"/>
            <a:ext cx="345132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1" name="PlaceHolder 5"/>
          <p:cNvSpPr>
            <a:spLocks noGrp="1"/>
          </p:cNvSpPr>
          <p:nvPr>
            <p:ph type="body"/>
          </p:nvPr>
        </p:nvSpPr>
        <p:spPr>
          <a:xfrm>
            <a:off x="8427600" y="3773160"/>
            <a:ext cx="345132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2" name="PlaceHolder 6"/>
          <p:cNvSpPr>
            <a:spLocks noGrp="1"/>
          </p:cNvSpPr>
          <p:nvPr>
            <p:ph type="body"/>
          </p:nvPr>
        </p:nvSpPr>
        <p:spPr>
          <a:xfrm>
            <a:off x="4803120" y="3773160"/>
            <a:ext cx="345132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3" name="PlaceHolder 7"/>
          <p:cNvSpPr>
            <a:spLocks noGrp="1"/>
          </p:cNvSpPr>
          <p:nvPr>
            <p:ph type="body"/>
          </p:nvPr>
        </p:nvSpPr>
        <p:spPr>
          <a:xfrm>
            <a:off x="1179000" y="3773160"/>
            <a:ext cx="345132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re du mod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436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Titre du cours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1" baseline="0">
                <a:solidFill>
                  <a:srgbClr val="348899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Numéro du module - Titre du module</a:t>
            </a:r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65" y="5699158"/>
            <a:ext cx="839754" cy="839754"/>
          </a:xfrm>
          <a:prstGeom prst="rect">
            <a:avLst/>
          </a:prstGeom>
        </p:spPr>
      </p:pic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154762" y="6173787"/>
            <a:ext cx="2743200" cy="365125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46133C14-29F8-4CFA-9628-57A273ADF066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4896705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émonstr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2D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154762" y="6173787"/>
            <a:ext cx="2743200" cy="365125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46133C14-29F8-4CFA-9628-57A273ADF066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65" y="5699158"/>
            <a:ext cx="839754" cy="839754"/>
          </a:xfrm>
          <a:prstGeom prst="rect">
            <a:avLst/>
          </a:prstGeom>
        </p:spPr>
      </p:pic>
      <p:sp>
        <p:nvSpPr>
          <p:cNvPr id="4" name="ZoneTexte 3"/>
          <p:cNvSpPr txBox="1"/>
          <p:nvPr userDrawn="1"/>
        </p:nvSpPr>
        <p:spPr>
          <a:xfrm>
            <a:off x="1524000" y="1365956"/>
            <a:ext cx="9144000" cy="3826933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rmAutofit/>
          </a:bodyPr>
          <a:lstStyle/>
          <a:p>
            <a:pPr algn="ctr"/>
            <a:r>
              <a:rPr lang="fr-FR" sz="6000" kern="1200" dirty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Démonstration</a:t>
            </a:r>
          </a:p>
        </p:txBody>
      </p:sp>
      <p:sp>
        <p:nvSpPr>
          <p:cNvPr id="11" name="Titre 1"/>
          <p:cNvSpPr>
            <a:spLocks noGrp="1"/>
          </p:cNvSpPr>
          <p:nvPr>
            <p:ph type="title"/>
          </p:nvPr>
        </p:nvSpPr>
        <p:spPr>
          <a:xfrm>
            <a:off x="339365" y="636411"/>
            <a:ext cx="11558596" cy="1210628"/>
          </a:xfrm>
        </p:spPr>
        <p:txBody>
          <a:bodyPr lIns="0" tIns="0" rIns="0" bIns="0" anchor="t" anchorCtr="0"/>
          <a:lstStyle>
            <a:lvl1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12" name="Espace réservé du texte 23"/>
          <p:cNvSpPr>
            <a:spLocks noGrp="1"/>
          </p:cNvSpPr>
          <p:nvPr>
            <p:ph type="body" sz="quarter" idx="14" hasCustomPrompt="1"/>
          </p:nvPr>
        </p:nvSpPr>
        <p:spPr>
          <a:xfrm>
            <a:off x="339365" y="193023"/>
            <a:ext cx="11556000" cy="429896"/>
          </a:xfrm>
        </p:spPr>
        <p:txBody>
          <a:bodyPr lIns="0" tIns="0" rIns="0" bIns="0" anchor="b" anchorCtr="0">
            <a:normAutofit/>
          </a:bodyPr>
          <a:lstStyle>
            <a:lvl1pPr marL="0" indent="0" algn="l">
              <a:buNone/>
              <a:defRPr sz="240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 algn="l">
              <a:buNone/>
              <a:defRPr>
                <a:solidFill>
                  <a:srgbClr val="343642"/>
                </a:solidFill>
                <a:latin typeface="+mn-lt"/>
              </a:defRPr>
            </a:lvl2pPr>
            <a:lvl3pPr marL="914400" indent="0" algn="l">
              <a:buNone/>
              <a:defRPr>
                <a:solidFill>
                  <a:srgbClr val="343642"/>
                </a:solidFill>
                <a:latin typeface="+mn-lt"/>
              </a:defRPr>
            </a:lvl3pPr>
            <a:lvl4pPr marL="1371600" indent="0" algn="l">
              <a:buNone/>
              <a:defRPr>
                <a:solidFill>
                  <a:srgbClr val="343642"/>
                </a:solidFill>
                <a:latin typeface="+mn-lt"/>
              </a:defRPr>
            </a:lvl4pPr>
            <a:lvl5pPr marL="1828800" indent="0" algn="l">
              <a:buNone/>
              <a:defRPr>
                <a:solidFill>
                  <a:srgbClr val="343642"/>
                </a:solidFill>
                <a:latin typeface="+mn-lt"/>
              </a:defRPr>
            </a:lvl5pPr>
          </a:lstStyle>
          <a:p>
            <a:pPr lvl="0"/>
            <a:r>
              <a:rPr lang="fr-FR" dirty="0"/>
              <a:t>Nom du module</a:t>
            </a:r>
          </a:p>
        </p:txBody>
      </p:sp>
    </p:spTree>
    <p:extLst>
      <p:ext uri="{BB962C8B-B14F-4D97-AF65-F5344CB8AC3E}">
        <p14:creationId xmlns:p14="http://schemas.microsoft.com/office/powerpoint/2010/main" val="2169122155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79C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154762" y="6173787"/>
            <a:ext cx="2743200" cy="365125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46133C14-29F8-4CFA-9628-57A273ADF066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65" y="5699158"/>
            <a:ext cx="839754" cy="839754"/>
          </a:xfrm>
          <a:prstGeom prst="rect">
            <a:avLst/>
          </a:prstGeom>
        </p:spPr>
      </p:pic>
      <p:sp>
        <p:nvSpPr>
          <p:cNvPr id="4" name="ZoneTexte 3"/>
          <p:cNvSpPr txBox="1"/>
          <p:nvPr userDrawn="1"/>
        </p:nvSpPr>
        <p:spPr>
          <a:xfrm>
            <a:off x="1524000" y="1365956"/>
            <a:ext cx="9144000" cy="3826933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rmAutofit/>
          </a:bodyPr>
          <a:lstStyle/>
          <a:p>
            <a:pPr algn="ctr"/>
            <a:r>
              <a:rPr lang="fr-FR" sz="6000" kern="1200" dirty="0">
                <a:solidFill>
                  <a:srgbClr val="343642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TP</a:t>
            </a:r>
          </a:p>
        </p:txBody>
      </p:sp>
      <p:sp>
        <p:nvSpPr>
          <p:cNvPr id="11" name="Titre 1"/>
          <p:cNvSpPr>
            <a:spLocks noGrp="1"/>
          </p:cNvSpPr>
          <p:nvPr>
            <p:ph type="title" hasCustomPrompt="1"/>
          </p:nvPr>
        </p:nvSpPr>
        <p:spPr>
          <a:xfrm>
            <a:off x="339365" y="636411"/>
            <a:ext cx="11558596" cy="1210628"/>
          </a:xfrm>
        </p:spPr>
        <p:txBody>
          <a:bodyPr lIns="0" tIns="0" rIns="0" bIns="0" anchor="t" anchorCtr="0"/>
          <a:lstStyle>
            <a:lvl1pPr>
              <a:defRPr>
                <a:solidFill>
                  <a:srgbClr val="343642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Titre du TP</a:t>
            </a:r>
          </a:p>
        </p:txBody>
      </p:sp>
      <p:sp>
        <p:nvSpPr>
          <p:cNvPr id="12" name="Espace réservé du texte 23"/>
          <p:cNvSpPr>
            <a:spLocks noGrp="1"/>
          </p:cNvSpPr>
          <p:nvPr>
            <p:ph type="body" sz="quarter" idx="14" hasCustomPrompt="1"/>
          </p:nvPr>
        </p:nvSpPr>
        <p:spPr>
          <a:xfrm>
            <a:off x="339365" y="193023"/>
            <a:ext cx="11556000" cy="429896"/>
          </a:xfrm>
        </p:spPr>
        <p:txBody>
          <a:bodyPr lIns="0" tIns="0" rIns="0" bIns="0" anchor="b" anchorCtr="0">
            <a:normAutofit/>
          </a:bodyPr>
          <a:lstStyle>
            <a:lvl1pPr marL="0" indent="0" algn="l">
              <a:buNone/>
              <a:defRPr sz="240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 algn="l">
              <a:buNone/>
              <a:defRPr>
                <a:solidFill>
                  <a:srgbClr val="343642"/>
                </a:solidFill>
                <a:latin typeface="+mn-lt"/>
              </a:defRPr>
            </a:lvl2pPr>
            <a:lvl3pPr marL="914400" indent="0" algn="l">
              <a:buNone/>
              <a:defRPr>
                <a:solidFill>
                  <a:srgbClr val="343642"/>
                </a:solidFill>
                <a:latin typeface="+mn-lt"/>
              </a:defRPr>
            </a:lvl3pPr>
            <a:lvl4pPr marL="1371600" indent="0" algn="l">
              <a:buNone/>
              <a:defRPr>
                <a:solidFill>
                  <a:srgbClr val="343642"/>
                </a:solidFill>
                <a:latin typeface="+mn-lt"/>
              </a:defRPr>
            </a:lvl4pPr>
            <a:lvl5pPr marL="1828800" indent="0" algn="l">
              <a:buNone/>
              <a:defRPr>
                <a:solidFill>
                  <a:srgbClr val="343642"/>
                </a:solidFill>
                <a:latin typeface="+mn-lt"/>
              </a:defRPr>
            </a:lvl5pPr>
          </a:lstStyle>
          <a:p>
            <a:pPr lvl="0"/>
            <a:r>
              <a:rPr lang="fr-FR" dirty="0"/>
              <a:t>Titre du module (sans son numéro)</a:t>
            </a:r>
          </a:p>
        </p:txBody>
      </p:sp>
    </p:spTree>
    <p:extLst>
      <p:ext uri="{BB962C8B-B14F-4D97-AF65-F5344CB8AC3E}">
        <p14:creationId xmlns:p14="http://schemas.microsoft.com/office/powerpoint/2010/main" val="2070745644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vaux dirigé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79C9C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 userDrawn="1"/>
        </p:nvSpPr>
        <p:spPr>
          <a:xfrm>
            <a:off x="0" y="6173786"/>
            <a:ext cx="12192000" cy="697706"/>
          </a:xfrm>
          <a:prstGeom prst="rect">
            <a:avLst/>
          </a:prstGeom>
          <a:solidFill>
            <a:srgbClr val="962D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339365" y="636411"/>
            <a:ext cx="11558596" cy="1210628"/>
          </a:xfrm>
        </p:spPr>
        <p:txBody>
          <a:bodyPr lIns="0" tIns="0" rIns="0" bIns="0" anchor="t" anchorCtr="0"/>
          <a:lstStyle>
            <a:lvl1pPr>
              <a:defRPr>
                <a:solidFill>
                  <a:srgbClr val="962D3E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10" name="Espace réservé du contenu 2"/>
          <p:cNvSpPr>
            <a:spLocks noGrp="1"/>
          </p:cNvSpPr>
          <p:nvPr>
            <p:ph idx="1"/>
          </p:nvPr>
        </p:nvSpPr>
        <p:spPr>
          <a:xfrm>
            <a:off x="1179118" y="1825625"/>
            <a:ext cx="10718843" cy="3729355"/>
          </a:xfrm>
        </p:spPr>
        <p:txBody>
          <a:bodyPr/>
          <a:lstStyle>
            <a:lvl1pPr>
              <a:buClr>
                <a:srgbClr val="004358"/>
              </a:buClr>
              <a:defRPr sz="2400">
                <a:solidFill>
                  <a:srgbClr val="34364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buClr>
                <a:srgbClr val="962D3E"/>
              </a:buClr>
              <a:defRPr sz="1800">
                <a:solidFill>
                  <a:srgbClr val="34364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buClr>
                <a:srgbClr val="DA8291"/>
              </a:buClr>
              <a:defRPr sz="1400">
                <a:solidFill>
                  <a:srgbClr val="34364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buClr>
                <a:srgbClr val="DA8291"/>
              </a:buClr>
              <a:defRPr sz="1400">
                <a:solidFill>
                  <a:srgbClr val="34364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buClr>
                <a:srgbClr val="DA8291"/>
              </a:buClr>
              <a:defRPr sz="1400">
                <a:solidFill>
                  <a:srgbClr val="34364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1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1012880" y="6173787"/>
            <a:ext cx="885081" cy="365125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46133C14-29F8-4CFA-9628-57A273ADF066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65" y="5699158"/>
            <a:ext cx="839754" cy="839754"/>
          </a:xfrm>
          <a:prstGeom prst="rect">
            <a:avLst/>
          </a:prstGeom>
        </p:spPr>
      </p:pic>
      <p:sp>
        <p:nvSpPr>
          <p:cNvPr id="13" name="Espace réservé du texte 23"/>
          <p:cNvSpPr>
            <a:spLocks noGrp="1"/>
          </p:cNvSpPr>
          <p:nvPr>
            <p:ph type="body" sz="quarter" idx="14" hasCustomPrompt="1"/>
          </p:nvPr>
        </p:nvSpPr>
        <p:spPr>
          <a:xfrm>
            <a:off x="339365" y="193023"/>
            <a:ext cx="11556000" cy="429896"/>
          </a:xfrm>
        </p:spPr>
        <p:txBody>
          <a:bodyPr lIns="0" tIns="0" rIns="0" bIns="0" anchor="b" anchorCtr="0">
            <a:normAutofit/>
          </a:bodyPr>
          <a:lstStyle>
            <a:lvl1pPr marL="0" indent="0" algn="l">
              <a:buNone/>
              <a:defRPr sz="2400">
                <a:solidFill>
                  <a:srgbClr val="343642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 algn="l">
              <a:buNone/>
              <a:defRPr>
                <a:solidFill>
                  <a:srgbClr val="343642"/>
                </a:solidFill>
                <a:latin typeface="+mn-lt"/>
              </a:defRPr>
            </a:lvl2pPr>
            <a:lvl3pPr marL="914400" indent="0" algn="l">
              <a:buNone/>
              <a:defRPr>
                <a:solidFill>
                  <a:srgbClr val="343642"/>
                </a:solidFill>
                <a:latin typeface="+mn-lt"/>
              </a:defRPr>
            </a:lvl3pPr>
            <a:lvl4pPr marL="1371600" indent="0" algn="l">
              <a:buNone/>
              <a:defRPr>
                <a:solidFill>
                  <a:srgbClr val="343642"/>
                </a:solidFill>
                <a:latin typeface="+mn-lt"/>
              </a:defRPr>
            </a:lvl4pPr>
            <a:lvl5pPr marL="1828800" indent="0" algn="l">
              <a:buNone/>
              <a:defRPr>
                <a:solidFill>
                  <a:srgbClr val="343642"/>
                </a:solidFill>
                <a:latin typeface="+mn-lt"/>
              </a:defRPr>
            </a:lvl5pPr>
          </a:lstStyle>
          <a:p>
            <a:pPr lvl="0"/>
            <a:r>
              <a:rPr lang="fr-FR" dirty="0"/>
              <a:t>Nom du module</a:t>
            </a:r>
          </a:p>
        </p:txBody>
      </p:sp>
    </p:spTree>
    <p:extLst>
      <p:ext uri="{BB962C8B-B14F-4D97-AF65-F5344CB8AC3E}">
        <p14:creationId xmlns:p14="http://schemas.microsoft.com/office/powerpoint/2010/main" val="3199326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1179000" y="1825560"/>
            <a:ext cx="5230440" cy="3728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671520" y="18255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671520" y="37731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79C9C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 userDrawn="1"/>
        </p:nvSpPr>
        <p:spPr>
          <a:xfrm>
            <a:off x="0" y="6173786"/>
            <a:ext cx="12192000" cy="697706"/>
          </a:xfrm>
          <a:prstGeom prst="rect">
            <a:avLst/>
          </a:prstGeom>
          <a:solidFill>
            <a:srgbClr val="3488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39365" y="636411"/>
            <a:ext cx="11558596" cy="1210628"/>
          </a:xfrm>
        </p:spPr>
        <p:txBody>
          <a:bodyPr lIns="0" tIns="0" rIns="0" bIns="0" anchor="t" anchorCtr="0"/>
          <a:lstStyle>
            <a:lvl1pPr>
              <a:defRPr>
                <a:solidFill>
                  <a:srgbClr val="348899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79118" y="1825625"/>
            <a:ext cx="10718843" cy="3729355"/>
          </a:xfrm>
        </p:spPr>
        <p:txBody>
          <a:bodyPr/>
          <a:lstStyle>
            <a:lvl1pPr>
              <a:buClr>
                <a:srgbClr val="004358"/>
              </a:buClr>
              <a:defRPr sz="2400">
                <a:solidFill>
                  <a:srgbClr val="34364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buClr>
                <a:srgbClr val="348899"/>
              </a:buClr>
              <a:defRPr sz="1800">
                <a:solidFill>
                  <a:srgbClr val="34364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buClr>
                <a:srgbClr val="ACCFCC"/>
              </a:buClr>
              <a:defRPr sz="1400">
                <a:solidFill>
                  <a:srgbClr val="34364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buClr>
                <a:srgbClr val="979C9C"/>
              </a:buClr>
              <a:defRPr sz="1400">
                <a:solidFill>
                  <a:srgbClr val="34364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buClr>
                <a:srgbClr val="979C9C"/>
              </a:buClr>
              <a:defRPr sz="1400">
                <a:solidFill>
                  <a:srgbClr val="34364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1012880" y="6173787"/>
            <a:ext cx="885081" cy="365125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46133C14-29F8-4CFA-9628-57A273ADF066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65" y="5699158"/>
            <a:ext cx="839754" cy="839754"/>
          </a:xfrm>
          <a:prstGeom prst="rect">
            <a:avLst/>
          </a:prstGeom>
        </p:spPr>
      </p:pic>
      <p:sp>
        <p:nvSpPr>
          <p:cNvPr id="24" name="Espace réservé du texte 23"/>
          <p:cNvSpPr>
            <a:spLocks noGrp="1"/>
          </p:cNvSpPr>
          <p:nvPr>
            <p:ph type="body" sz="quarter" idx="14" hasCustomPrompt="1"/>
          </p:nvPr>
        </p:nvSpPr>
        <p:spPr>
          <a:xfrm>
            <a:off x="339365" y="193023"/>
            <a:ext cx="11556000" cy="429896"/>
          </a:xfrm>
        </p:spPr>
        <p:txBody>
          <a:bodyPr lIns="0" tIns="0" rIns="0" bIns="0" anchor="b" anchorCtr="0">
            <a:normAutofit/>
          </a:bodyPr>
          <a:lstStyle>
            <a:lvl1pPr marL="0" indent="0" algn="l">
              <a:buNone/>
              <a:defRPr sz="2400">
                <a:solidFill>
                  <a:srgbClr val="343642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 algn="l">
              <a:buNone/>
              <a:defRPr>
                <a:solidFill>
                  <a:srgbClr val="343642"/>
                </a:solidFill>
                <a:latin typeface="+mn-lt"/>
              </a:defRPr>
            </a:lvl2pPr>
            <a:lvl3pPr marL="914400" indent="0" algn="l">
              <a:buNone/>
              <a:defRPr>
                <a:solidFill>
                  <a:srgbClr val="343642"/>
                </a:solidFill>
                <a:latin typeface="+mn-lt"/>
              </a:defRPr>
            </a:lvl3pPr>
            <a:lvl4pPr marL="1371600" indent="0" algn="l">
              <a:buNone/>
              <a:defRPr>
                <a:solidFill>
                  <a:srgbClr val="343642"/>
                </a:solidFill>
                <a:latin typeface="+mn-lt"/>
              </a:defRPr>
            </a:lvl4pPr>
            <a:lvl5pPr marL="1828800" indent="0" algn="l">
              <a:buNone/>
              <a:defRPr>
                <a:solidFill>
                  <a:srgbClr val="343642"/>
                </a:solidFill>
                <a:latin typeface="+mn-lt"/>
              </a:defRPr>
            </a:lvl5pPr>
          </a:lstStyle>
          <a:p>
            <a:pPr lvl="0"/>
            <a:r>
              <a:rPr lang="fr-FR" dirty="0"/>
              <a:t>Nom du module</a:t>
            </a:r>
          </a:p>
        </p:txBody>
      </p:sp>
    </p:spTree>
    <p:extLst>
      <p:ext uri="{BB962C8B-B14F-4D97-AF65-F5344CB8AC3E}">
        <p14:creationId xmlns:p14="http://schemas.microsoft.com/office/powerpoint/2010/main" val="2078340821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ifs ou 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59E9E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 userDrawn="1"/>
        </p:nvSpPr>
        <p:spPr>
          <a:xfrm>
            <a:off x="-1" y="829430"/>
            <a:ext cx="12192001" cy="6028569"/>
          </a:xfrm>
          <a:prstGeom prst="rect">
            <a:avLst/>
          </a:prstGeom>
          <a:solidFill>
            <a:srgbClr val="3488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39365" y="1099255"/>
            <a:ext cx="3672739" cy="2434167"/>
          </a:xfrm>
        </p:spPr>
        <p:txBody>
          <a:bodyPr lIns="0" tIns="0" rIns="0" bIns="0" anchor="t" anchorCtr="0"/>
          <a:lstStyle>
            <a:lvl1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4645506" y="1099255"/>
            <a:ext cx="7252455" cy="3729355"/>
          </a:xfrm>
        </p:spPr>
        <p:txBody>
          <a:bodyPr/>
          <a:lstStyle>
            <a:lvl1pPr marL="342900" indent="-342900">
              <a:spcBef>
                <a:spcPts val="1000"/>
              </a:spcBef>
              <a:buClr>
                <a:schemeClr val="bg1">
                  <a:lumMod val="85000"/>
                </a:schemeClr>
              </a:buClr>
              <a:buFont typeface="Arial" panose="020B0604020202020204" pitchFamily="34" charset="0"/>
              <a:buChar char="•"/>
              <a:defRPr sz="240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bg1">
                  <a:lumMod val="85000"/>
                </a:schemeClr>
              </a:buClr>
              <a:buFont typeface="Arial" panose="020B0604020202020204" pitchFamily="34" charset="0"/>
              <a:buChar char="•"/>
              <a:defRPr sz="180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200150" indent="-285750">
              <a:spcBef>
                <a:spcPts val="1000"/>
              </a:spcBef>
              <a:buClr>
                <a:schemeClr val="bg1">
                  <a:lumMod val="85000"/>
                </a:schemeClr>
              </a:buClr>
              <a:buFont typeface="Arial" panose="020B0604020202020204" pitchFamily="34" charset="0"/>
              <a:buChar char="•"/>
              <a:defRPr sz="140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57350" indent="-285750">
              <a:spcBef>
                <a:spcPts val="1000"/>
              </a:spcBef>
              <a:buClr>
                <a:schemeClr val="bg1">
                  <a:lumMod val="85000"/>
                </a:schemeClr>
              </a:buClr>
              <a:buFont typeface="Arial" panose="020B0604020202020204" pitchFamily="34" charset="0"/>
              <a:buChar char="•"/>
              <a:defRPr sz="140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114550" indent="-285750">
              <a:spcBef>
                <a:spcPts val="1000"/>
              </a:spcBef>
              <a:buClr>
                <a:schemeClr val="bg1">
                  <a:lumMod val="85000"/>
                </a:schemeClr>
              </a:buClr>
              <a:buFont typeface="Arial" panose="020B0604020202020204" pitchFamily="34" charset="0"/>
              <a:buChar char="•"/>
              <a:defRPr sz="140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fr-FR" dirty="0"/>
              <a:t>Modifiez les styles du texte du </a:t>
            </a:r>
            <a:r>
              <a:rPr lang="fr-FR" dirty="0" err="1"/>
              <a:t>masquehf:kifyfyfyfyfyfyfyf:kfk:gvgl:g</a:t>
            </a:r>
            <a:endParaRPr lang="fr-FR" dirty="0"/>
          </a:p>
          <a:p>
            <a:pPr lvl="0"/>
            <a:r>
              <a:rPr lang="fr-FR" dirty="0"/>
              <a:t>:</a:t>
            </a:r>
            <a:r>
              <a:rPr lang="fr-FR" dirty="0" err="1"/>
              <a:t>glo!g</a:t>
            </a:r>
            <a:r>
              <a:rPr lang="fr-FR" dirty="0"/>
              <a:t> </a:t>
            </a:r>
            <a:r>
              <a:rPr lang="fr-FR" dirty="0" err="1"/>
              <a:t>lgl:gf</a:t>
            </a:r>
            <a:r>
              <a:rPr lang="fr-FR" dirty="0"/>
              <a:t>:</a:t>
            </a:r>
          </a:p>
          <a:p>
            <a:pPr lvl="0"/>
            <a:endParaRPr lang="fr-FR" dirty="0"/>
          </a:p>
          <a:p>
            <a:pPr lvl="1"/>
            <a:r>
              <a:rPr lang="fr-FR" dirty="0"/>
              <a:t>Deuxième </a:t>
            </a:r>
            <a:r>
              <a:rPr lang="fr-FR" dirty="0" err="1"/>
              <a:t>niveauhil:iiiiiiiiiiiiiiiiiiiiiiopùjkb</a:t>
            </a:r>
            <a:r>
              <a:rPr lang="fr-FR" dirty="0"/>
              <a:t> </a:t>
            </a:r>
            <a:r>
              <a:rPr lang="fr-FR" dirty="0" err="1"/>
              <a:t>ihlfo:ghoglugmohhvki:y</a:t>
            </a:r>
            <a:r>
              <a:rPr lang="fr-FR" dirty="0"/>
              <a:t>  </a:t>
            </a:r>
            <a:r>
              <a:rPr lang="fr-FR" dirty="0" err="1"/>
              <a:t>yiyfi:ilyg</a:t>
            </a:r>
            <a:r>
              <a:rPr lang="fr-FR" dirty="0"/>
              <a:t> li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1012880" y="6173787"/>
            <a:ext cx="885081" cy="365125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>
                <a:solidFill>
                  <a:srgbClr val="34364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46133C14-29F8-4CFA-9628-57A273ADF066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65" y="5699158"/>
            <a:ext cx="839754" cy="839754"/>
          </a:xfrm>
          <a:prstGeom prst="rect">
            <a:avLst/>
          </a:prstGeom>
        </p:spPr>
      </p:pic>
      <p:sp>
        <p:nvSpPr>
          <p:cNvPr id="24" name="Espace réservé du texte 23"/>
          <p:cNvSpPr>
            <a:spLocks noGrp="1"/>
          </p:cNvSpPr>
          <p:nvPr>
            <p:ph type="body" sz="quarter" idx="14" hasCustomPrompt="1"/>
          </p:nvPr>
        </p:nvSpPr>
        <p:spPr>
          <a:xfrm>
            <a:off x="339364" y="193022"/>
            <a:ext cx="11556000" cy="443387"/>
          </a:xfrm>
        </p:spPr>
        <p:txBody>
          <a:bodyPr lIns="0" tIns="0" rIns="0" bIns="0" anchor="b" anchorCtr="0">
            <a:normAutofit/>
          </a:bodyPr>
          <a:lstStyle>
            <a:lvl1pPr marL="0" indent="0" algn="l">
              <a:buNone/>
              <a:defRPr sz="2400">
                <a:solidFill>
                  <a:srgbClr val="343642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 algn="l">
              <a:buNone/>
              <a:defRPr>
                <a:solidFill>
                  <a:srgbClr val="343642"/>
                </a:solidFill>
                <a:latin typeface="+mn-lt"/>
              </a:defRPr>
            </a:lvl2pPr>
            <a:lvl3pPr marL="914400" indent="0" algn="l">
              <a:buNone/>
              <a:defRPr>
                <a:solidFill>
                  <a:srgbClr val="343642"/>
                </a:solidFill>
                <a:latin typeface="+mn-lt"/>
              </a:defRPr>
            </a:lvl3pPr>
            <a:lvl4pPr marL="1371600" indent="0" algn="l">
              <a:buNone/>
              <a:defRPr>
                <a:solidFill>
                  <a:srgbClr val="343642"/>
                </a:solidFill>
                <a:latin typeface="+mn-lt"/>
              </a:defRPr>
            </a:lvl4pPr>
            <a:lvl5pPr marL="1828800" indent="0" algn="l">
              <a:buNone/>
              <a:defRPr>
                <a:solidFill>
                  <a:srgbClr val="343642"/>
                </a:solidFill>
                <a:latin typeface="+mn-lt"/>
              </a:defRPr>
            </a:lvl5pPr>
          </a:lstStyle>
          <a:p>
            <a:pPr lvl="0"/>
            <a:r>
              <a:rPr lang="fr-FR" dirty="0"/>
              <a:t>Nom du module</a:t>
            </a:r>
          </a:p>
        </p:txBody>
      </p:sp>
    </p:spTree>
    <p:extLst>
      <p:ext uri="{BB962C8B-B14F-4D97-AF65-F5344CB8AC3E}">
        <p14:creationId xmlns:p14="http://schemas.microsoft.com/office/powerpoint/2010/main" val="3678227667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6133C14-29F8-4CFA-9628-57A273ADF0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7610708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6133C14-29F8-4CFA-9628-57A273ADF0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057472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6133C14-29F8-4CFA-9628-57A273ADF0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8332005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6133C14-29F8-4CFA-9628-57A273ADF0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1040111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6133C14-29F8-4CFA-9628-57A273ADF0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4504125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6133C14-29F8-4CFA-9628-57A273ADF0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6315918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6133C14-29F8-4CFA-9628-57A273ADF0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4923932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6133C14-29F8-4CFA-9628-57A273ADF0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0816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1179000" y="18255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671520" y="18255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1179000" y="3773160"/>
            <a:ext cx="107186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6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51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14" Type="http://schemas.openxmlformats.org/officeDocument/2006/relationships/image" Target="../media/image1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63.xml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5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61.xml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Relationship Id="rId14" Type="http://schemas.openxmlformats.org/officeDocument/2006/relationships/image" Target="../media/image1.jpe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1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6.xml"/><Relationship Id="rId7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5.xml"/><Relationship Id="rId2" Type="http://schemas.openxmlformats.org/officeDocument/2006/relationships/slideLayout" Target="../slideLayouts/slideLayout65.xml"/><Relationship Id="rId1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4.xml"/><Relationship Id="rId5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73.xml"/><Relationship Id="rId4" Type="http://schemas.openxmlformats.org/officeDocument/2006/relationships/slideLayout" Target="../slideLayouts/slideLayout67.xml"/><Relationship Id="rId9" Type="http://schemas.openxmlformats.org/officeDocument/2006/relationships/slideLayout" Target="../slideLayouts/slideLayout72.xml"/><Relationship Id="rId14" Type="http://schemas.openxmlformats.org/officeDocument/2006/relationships/image" Target="../media/image1.jpe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8.xml"/><Relationship Id="rId3" Type="http://schemas.openxmlformats.org/officeDocument/2006/relationships/slideLayout" Target="../slideLayouts/slideLayout78.xml"/><Relationship Id="rId7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7.xml"/><Relationship Id="rId2" Type="http://schemas.openxmlformats.org/officeDocument/2006/relationships/slideLayout" Target="../slideLayouts/slideLayout77.xml"/><Relationship Id="rId1" Type="http://schemas.openxmlformats.org/officeDocument/2006/relationships/slideLayout" Target="../slideLayouts/slideLayout76.xml"/><Relationship Id="rId6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6.xml"/><Relationship Id="rId5" Type="http://schemas.openxmlformats.org/officeDocument/2006/relationships/slideLayout" Target="../slideLayouts/slideLayout80.xml"/><Relationship Id="rId15" Type="http://schemas.openxmlformats.org/officeDocument/2006/relationships/theme" Target="../theme/theme7.xml"/><Relationship Id="rId10" Type="http://schemas.openxmlformats.org/officeDocument/2006/relationships/slideLayout" Target="../slideLayouts/slideLayout85.xml"/><Relationship Id="rId4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4.xml"/><Relationship Id="rId14" Type="http://schemas.openxmlformats.org/officeDocument/2006/relationships/slideLayout" Target="../slideLayouts/slideLayout8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3436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PlaceHolder 2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fr-FR" sz="6000" b="0" strike="noStrike" spc="-1">
                <a:solidFill>
                  <a:srgbClr val="FFFFFF"/>
                </a:solidFill>
                <a:latin typeface="Segoe UI Light"/>
              </a:rPr>
              <a:t>Titre du cours</a:t>
            </a:r>
            <a:endParaRPr lang="fr-FR" sz="60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" name="Image 6"/>
          <p:cNvPicPr/>
          <p:nvPr/>
        </p:nvPicPr>
        <p:blipFill>
          <a:blip r:embed="rId14"/>
          <a:stretch/>
        </p:blipFill>
        <p:spPr>
          <a:xfrm>
            <a:off x="339480" y="5699160"/>
            <a:ext cx="839520" cy="839520"/>
          </a:xfrm>
          <a:prstGeom prst="rect">
            <a:avLst/>
          </a:prstGeom>
          <a:ln>
            <a:noFill/>
          </a:ln>
        </p:spPr>
      </p:pic>
      <p:sp>
        <p:nvSpPr>
          <p:cNvPr id="3" name="PlaceHolder 3"/>
          <p:cNvSpPr>
            <a:spLocks noGrp="1"/>
          </p:cNvSpPr>
          <p:nvPr>
            <p:ph type="sldNum"/>
          </p:nvPr>
        </p:nvSpPr>
        <p:spPr>
          <a:xfrm>
            <a:off x="9154800" y="6173640"/>
            <a:ext cx="2742840" cy="364680"/>
          </a:xfrm>
          <a:prstGeom prst="rect">
            <a:avLst/>
          </a:prstGeom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fld id="{48E82BE6-B7FB-45A7-8AE6-DA6973CFE424}" type="slidenum">
              <a:rPr lang="fr-FR" sz="1800" b="0" strike="noStrike" spc="-1">
                <a:solidFill>
                  <a:srgbClr val="FFFFFF"/>
                </a:solidFill>
                <a:latin typeface="Segoe UI"/>
              </a:rPr>
              <a:t>‹N°›</a:t>
            </a:fld>
            <a:endParaRPr lang="fr-FR" sz="1800" b="0" strike="noStrike" spc="-1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959E9E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CustomShape 2"/>
          <p:cNvSpPr/>
          <p:nvPr/>
        </p:nvSpPr>
        <p:spPr>
          <a:xfrm>
            <a:off x="0" y="829440"/>
            <a:ext cx="12191760" cy="6028200"/>
          </a:xfrm>
          <a:prstGeom prst="rect">
            <a:avLst/>
          </a:prstGeom>
          <a:solidFill>
            <a:srgbClr val="3488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PlaceHolder 3"/>
          <p:cNvSpPr>
            <a:spLocks noGrp="1"/>
          </p:cNvSpPr>
          <p:nvPr>
            <p:ph type="title"/>
          </p:nvPr>
        </p:nvSpPr>
        <p:spPr>
          <a:xfrm>
            <a:off x="339480" y="1099080"/>
            <a:ext cx="3672360" cy="24339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fr-FR" sz="4400" b="0" strike="noStrike" spc="-1">
                <a:solidFill>
                  <a:srgbClr val="FFFFFF"/>
                </a:solidFill>
                <a:latin typeface="Segoe UI Light"/>
              </a:rPr>
              <a:t>Modifiez le style du titre</a:t>
            </a:r>
            <a:endParaRPr lang="fr-F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4645440" y="1099080"/>
            <a:ext cx="7252200" cy="3728880"/>
          </a:xfrm>
          <a:prstGeom prst="rect">
            <a:avLst/>
          </a:prstGeom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D9D9D9"/>
              </a:buClr>
              <a:buFont typeface="Arial"/>
              <a:buChar char="•"/>
            </a:pPr>
            <a:r>
              <a:rPr lang="fr-FR" sz="2400" b="0" strike="noStrike" spc="-1">
                <a:solidFill>
                  <a:srgbClr val="D9D9D9"/>
                </a:solidFill>
                <a:latin typeface="Segoe UI"/>
              </a:rPr>
              <a:t>Modifiez les styles du texte du masquehf:kifyfyfyfyfyfyfyf:kfk:gvgl:g</a:t>
            </a:r>
            <a:endParaRPr lang="fr-FR" sz="24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D9D9D9"/>
              </a:buClr>
              <a:buFont typeface="Arial"/>
              <a:buChar char="•"/>
            </a:pPr>
            <a:r>
              <a:rPr lang="fr-FR" sz="2400" b="0" strike="noStrike" spc="-1">
                <a:solidFill>
                  <a:srgbClr val="D9D9D9"/>
                </a:solidFill>
                <a:latin typeface="Segoe UI"/>
              </a:rPr>
              <a:t>:glo!g lgl:gf:</a:t>
            </a:r>
            <a:endParaRPr lang="fr-FR" sz="24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fr-FR" sz="2400" b="0" strike="noStrike" spc="-1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D9D9D9"/>
              </a:buClr>
              <a:buFont typeface="Arial"/>
              <a:buChar char="•"/>
            </a:pPr>
            <a:r>
              <a:rPr lang="fr-FR" sz="1800" b="0" strike="noStrike" spc="-1">
                <a:solidFill>
                  <a:srgbClr val="D9D9D9"/>
                </a:solidFill>
                <a:latin typeface="Segoe UI"/>
              </a:rPr>
              <a:t>Deuxième niveauhil:iiiiiiiiiiiiiiiiiiiiiiopùjkb ihlfo:ghoglugmohhvki:y  yiyfi:ilyg li</a:t>
            </a:r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  <a:p>
            <a:pPr marL="1200240" lvl="2" indent="-285480">
              <a:lnSpc>
                <a:spcPct val="100000"/>
              </a:lnSpc>
              <a:spcBef>
                <a:spcPts val="1001"/>
              </a:spcBef>
              <a:buClr>
                <a:srgbClr val="D9D9D9"/>
              </a:buClr>
              <a:buFont typeface="Arial"/>
              <a:buChar char="•"/>
            </a:pPr>
            <a:r>
              <a:rPr lang="fr-FR" sz="1400" b="0" strike="noStrike" spc="-1">
                <a:solidFill>
                  <a:srgbClr val="D9D9D9"/>
                </a:solidFill>
                <a:latin typeface="Segoe UI"/>
              </a:rPr>
              <a:t>Troisième niveau</a:t>
            </a:r>
            <a:endParaRPr lang="fr-FR" sz="1400" b="0" strike="noStrike" spc="-1">
              <a:solidFill>
                <a:srgbClr val="000000"/>
              </a:solidFill>
              <a:latin typeface="Calibri"/>
            </a:endParaRPr>
          </a:p>
          <a:p>
            <a:pPr marL="1657440" lvl="3" indent="-285480">
              <a:lnSpc>
                <a:spcPct val="100000"/>
              </a:lnSpc>
              <a:spcBef>
                <a:spcPts val="1001"/>
              </a:spcBef>
              <a:buClr>
                <a:srgbClr val="D9D9D9"/>
              </a:buClr>
              <a:buFont typeface="Arial"/>
              <a:buChar char="•"/>
            </a:pPr>
            <a:r>
              <a:rPr lang="fr-FR" sz="1400" b="0" strike="noStrike" spc="-1">
                <a:solidFill>
                  <a:srgbClr val="D9D9D9"/>
                </a:solidFill>
                <a:latin typeface="Segoe UI"/>
              </a:rPr>
              <a:t>Quatrième niveau</a:t>
            </a:r>
            <a:endParaRPr lang="fr-FR" sz="1400" b="0" strike="noStrike" spc="-1">
              <a:solidFill>
                <a:srgbClr val="000000"/>
              </a:solidFill>
              <a:latin typeface="Calibri"/>
            </a:endParaRPr>
          </a:p>
          <a:p>
            <a:pPr marL="2114640" lvl="4" indent="-285480">
              <a:lnSpc>
                <a:spcPct val="100000"/>
              </a:lnSpc>
              <a:spcBef>
                <a:spcPts val="1001"/>
              </a:spcBef>
              <a:buClr>
                <a:srgbClr val="D9D9D9"/>
              </a:buClr>
              <a:buFont typeface="Arial"/>
              <a:buChar char="•"/>
            </a:pPr>
            <a:r>
              <a:rPr lang="fr-FR" sz="1400" b="0" strike="noStrike" spc="-1">
                <a:solidFill>
                  <a:srgbClr val="D9D9D9"/>
                </a:solidFill>
                <a:latin typeface="Segoe UI"/>
              </a:rPr>
              <a:t>Cinquième niveau</a:t>
            </a:r>
            <a:endParaRPr lang="fr-FR" sz="1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11012760" y="6173640"/>
            <a:ext cx="884880" cy="364680"/>
          </a:xfrm>
          <a:prstGeom prst="rect">
            <a:avLst/>
          </a:prstGeom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fld id="{9B77B4AD-DA8C-4019-AAB7-A20A0D5EF0DC}" type="slidenum">
              <a:rPr lang="fr-FR" sz="1800" b="0" strike="noStrike" spc="-1">
                <a:solidFill>
                  <a:srgbClr val="343642"/>
                </a:solidFill>
                <a:latin typeface="Segoe UI"/>
              </a:rPr>
              <a:t>‹N°›</a:t>
            </a:fld>
            <a:endParaRPr lang="fr-FR" sz="1800" b="0" strike="noStrike" spc="-1">
              <a:latin typeface="Times New Roman"/>
            </a:endParaRPr>
          </a:p>
        </p:txBody>
      </p:sp>
      <p:pic>
        <p:nvPicPr>
          <p:cNvPr id="46" name="Image 8"/>
          <p:cNvPicPr/>
          <p:nvPr/>
        </p:nvPicPr>
        <p:blipFill>
          <a:blip r:embed="rId14"/>
          <a:stretch/>
        </p:blipFill>
        <p:spPr>
          <a:xfrm>
            <a:off x="339480" y="5699160"/>
            <a:ext cx="839520" cy="839520"/>
          </a:xfrm>
          <a:prstGeom prst="rect">
            <a:avLst/>
          </a:prstGeom>
          <a:ln>
            <a:noFill/>
          </a:ln>
        </p:spPr>
      </p:pic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339480" y="192960"/>
            <a:ext cx="11555640" cy="44316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fr-FR" sz="2400" b="0" strike="noStrike" spc="-1">
                <a:solidFill>
                  <a:srgbClr val="343642"/>
                </a:solidFill>
                <a:latin typeface="Segoe UI Light"/>
              </a:rPr>
              <a:t>Nom du module</a:t>
            </a:r>
            <a:endParaRPr lang="fr-FR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979C9C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CustomShape 2"/>
          <p:cNvSpPr/>
          <p:nvPr/>
        </p:nvSpPr>
        <p:spPr>
          <a:xfrm>
            <a:off x="0" y="6173640"/>
            <a:ext cx="12191760" cy="697320"/>
          </a:xfrm>
          <a:prstGeom prst="rect">
            <a:avLst/>
          </a:prstGeom>
          <a:solidFill>
            <a:srgbClr val="3488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PlaceHolder 3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fr-FR" sz="4400" b="0" strike="noStrike" spc="-1">
                <a:solidFill>
                  <a:srgbClr val="348899"/>
                </a:solidFill>
                <a:latin typeface="Segoe UI Light"/>
              </a:rPr>
              <a:t>Modifiez le style du titre</a:t>
            </a:r>
            <a:endParaRPr lang="fr-F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1179000" y="1825560"/>
            <a:ext cx="10718640" cy="3728880"/>
          </a:xfrm>
          <a:prstGeom prst="rect">
            <a:avLst/>
          </a:prstGeom>
        </p:spPr>
        <p:txBody>
          <a:bodyPr/>
          <a:lstStyle/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4358"/>
              </a:buClr>
              <a:buFont typeface="Arial"/>
              <a:buChar char="•"/>
            </a:pPr>
            <a:r>
              <a:rPr lang="fr-FR" sz="2400" b="0" strike="noStrike" spc="-1">
                <a:solidFill>
                  <a:srgbClr val="343642"/>
                </a:solidFill>
                <a:latin typeface="Segoe UI"/>
              </a:rPr>
              <a:t>Modifiez les styles du texte du masque</a:t>
            </a:r>
            <a:endParaRPr lang="fr-FR" sz="2400" b="0" strike="noStrike" spc="-1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100000"/>
              </a:lnSpc>
              <a:spcBef>
                <a:spcPts val="499"/>
              </a:spcBef>
              <a:buClr>
                <a:srgbClr val="348899"/>
              </a:buClr>
              <a:buFont typeface="Arial"/>
              <a:buChar char="•"/>
            </a:pPr>
            <a:r>
              <a:rPr lang="fr-FR" sz="1800" b="0" strike="noStrike" spc="-1">
                <a:solidFill>
                  <a:srgbClr val="343642"/>
                </a:solidFill>
                <a:latin typeface="Segoe UI"/>
              </a:rPr>
              <a:t>Deuxième niveau</a:t>
            </a:r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  <a:p>
            <a:pPr marL="1143000" lvl="2" indent="-228240">
              <a:lnSpc>
                <a:spcPct val="100000"/>
              </a:lnSpc>
              <a:spcBef>
                <a:spcPts val="499"/>
              </a:spcBef>
              <a:buClr>
                <a:srgbClr val="ACCFCC"/>
              </a:buClr>
              <a:buFont typeface="Arial"/>
              <a:buChar char="•"/>
            </a:pPr>
            <a:r>
              <a:rPr lang="fr-FR" sz="1400" b="0" strike="noStrike" spc="-1">
                <a:solidFill>
                  <a:srgbClr val="343642"/>
                </a:solidFill>
                <a:latin typeface="Segoe UI"/>
              </a:rPr>
              <a:t>Troisième niveau</a:t>
            </a:r>
            <a:endParaRPr lang="fr-FR" sz="1400" b="0" strike="noStrike" spc="-1">
              <a:solidFill>
                <a:srgbClr val="000000"/>
              </a:solidFill>
              <a:latin typeface="Calibri"/>
            </a:endParaRPr>
          </a:p>
          <a:p>
            <a:pPr marL="1600200" lvl="3" indent="-228240">
              <a:lnSpc>
                <a:spcPct val="100000"/>
              </a:lnSpc>
              <a:spcBef>
                <a:spcPts val="499"/>
              </a:spcBef>
              <a:buClr>
                <a:srgbClr val="979C9C"/>
              </a:buClr>
              <a:buFont typeface="Arial"/>
              <a:buChar char="•"/>
            </a:pPr>
            <a:r>
              <a:rPr lang="fr-FR" sz="1400" b="0" strike="noStrike" spc="-1">
                <a:solidFill>
                  <a:srgbClr val="343642"/>
                </a:solidFill>
                <a:latin typeface="Segoe UI"/>
              </a:rPr>
              <a:t>Quatrième niveau</a:t>
            </a:r>
            <a:endParaRPr lang="fr-FR" sz="1400" b="0" strike="noStrike" spc="-1">
              <a:solidFill>
                <a:srgbClr val="000000"/>
              </a:solidFill>
              <a:latin typeface="Calibri"/>
            </a:endParaRPr>
          </a:p>
          <a:p>
            <a:pPr marL="2057400" lvl="4" indent="-228240">
              <a:lnSpc>
                <a:spcPct val="100000"/>
              </a:lnSpc>
              <a:spcBef>
                <a:spcPts val="499"/>
              </a:spcBef>
              <a:buClr>
                <a:srgbClr val="979C9C"/>
              </a:buClr>
              <a:buFont typeface="Arial"/>
              <a:buChar char="•"/>
            </a:pPr>
            <a:r>
              <a:rPr lang="fr-FR" sz="1400" b="0" strike="noStrike" spc="-1">
                <a:solidFill>
                  <a:srgbClr val="343642"/>
                </a:solidFill>
                <a:latin typeface="Segoe UI"/>
              </a:rPr>
              <a:t>Cinquième niveau</a:t>
            </a:r>
            <a:endParaRPr lang="fr-FR" sz="1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sldNum"/>
          </p:nvPr>
        </p:nvSpPr>
        <p:spPr>
          <a:xfrm>
            <a:off x="11012760" y="6173640"/>
            <a:ext cx="884880" cy="364680"/>
          </a:xfrm>
          <a:prstGeom prst="rect">
            <a:avLst/>
          </a:prstGeom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fld id="{BB678EB8-1D2C-4476-A12A-11D378E31C98}" type="slidenum">
              <a:rPr lang="fr-FR" sz="1800" b="0" strike="noStrike" spc="-1">
                <a:solidFill>
                  <a:srgbClr val="FFFFFF"/>
                </a:solidFill>
                <a:latin typeface="Segoe UI"/>
              </a:rPr>
              <a:t>‹N°›</a:t>
            </a:fld>
            <a:endParaRPr lang="fr-FR" sz="1800" b="0" strike="noStrike" spc="-1">
              <a:latin typeface="Times New Roman"/>
            </a:endParaRPr>
          </a:p>
        </p:txBody>
      </p:sp>
      <p:pic>
        <p:nvPicPr>
          <p:cNvPr id="89" name="Image 8"/>
          <p:cNvPicPr/>
          <p:nvPr/>
        </p:nvPicPr>
        <p:blipFill>
          <a:blip r:embed="rId17"/>
          <a:stretch/>
        </p:blipFill>
        <p:spPr>
          <a:xfrm>
            <a:off x="339480" y="5699160"/>
            <a:ext cx="839520" cy="839520"/>
          </a:xfrm>
          <a:prstGeom prst="rect">
            <a:avLst/>
          </a:prstGeom>
          <a:ln>
            <a:noFill/>
          </a:ln>
        </p:spPr>
      </p:pic>
      <p:sp>
        <p:nvSpPr>
          <p:cNvPr id="90" name="PlaceHolder 6"/>
          <p:cNvSpPr>
            <a:spLocks noGrp="1"/>
          </p:cNvSpPr>
          <p:nvPr>
            <p:ph type="body"/>
          </p:nvPr>
        </p:nvSpPr>
        <p:spPr>
          <a:xfrm>
            <a:off x="339480" y="192960"/>
            <a:ext cx="11555640" cy="42948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fr-FR" sz="2400" b="0" strike="noStrike" spc="-1">
                <a:solidFill>
                  <a:srgbClr val="343642"/>
                </a:solidFill>
                <a:latin typeface="Segoe UI Light"/>
              </a:rPr>
              <a:t>Nom du module</a:t>
            </a:r>
            <a:endParaRPr lang="fr-FR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741" r:id="rId13"/>
    <p:sldLayoutId id="2147483742" r:id="rId14"/>
    <p:sldLayoutId id="214748374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979C9C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CustomShape 2"/>
          <p:cNvSpPr/>
          <p:nvPr/>
        </p:nvSpPr>
        <p:spPr>
          <a:xfrm>
            <a:off x="0" y="6173640"/>
            <a:ext cx="12191760" cy="697320"/>
          </a:xfrm>
          <a:prstGeom prst="rect">
            <a:avLst/>
          </a:prstGeom>
          <a:solidFill>
            <a:srgbClr val="962D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PlaceHolder 3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fr-FR" sz="4400" b="0" strike="noStrike" spc="-1">
                <a:solidFill>
                  <a:srgbClr val="962D3E"/>
                </a:solidFill>
                <a:latin typeface="Segoe UI Light"/>
              </a:rPr>
              <a:t>Modifiez le style du titre</a:t>
            </a:r>
            <a:endParaRPr lang="fr-F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1179000" y="1825560"/>
            <a:ext cx="10718640" cy="3728880"/>
          </a:xfrm>
          <a:prstGeom prst="rect">
            <a:avLst/>
          </a:prstGeom>
        </p:spPr>
        <p:txBody>
          <a:bodyPr/>
          <a:lstStyle/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4358"/>
              </a:buClr>
              <a:buFont typeface="Arial"/>
              <a:buChar char="•"/>
            </a:pPr>
            <a:r>
              <a:rPr lang="fr-FR" sz="2400" b="0" strike="noStrike" spc="-1">
                <a:solidFill>
                  <a:srgbClr val="343642"/>
                </a:solidFill>
                <a:latin typeface="Segoe UI"/>
              </a:rPr>
              <a:t>Modifiez les styles du texte du masque</a:t>
            </a:r>
            <a:endParaRPr lang="fr-FR" sz="2400" b="0" strike="noStrike" spc="-1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100000"/>
              </a:lnSpc>
              <a:spcBef>
                <a:spcPts val="499"/>
              </a:spcBef>
              <a:buClr>
                <a:srgbClr val="962D3E"/>
              </a:buClr>
              <a:buFont typeface="Arial"/>
              <a:buChar char="•"/>
            </a:pPr>
            <a:r>
              <a:rPr lang="fr-FR" sz="1800" b="0" strike="noStrike" spc="-1">
                <a:solidFill>
                  <a:srgbClr val="343642"/>
                </a:solidFill>
                <a:latin typeface="Segoe UI"/>
              </a:rPr>
              <a:t>Deuxième niveau</a:t>
            </a:r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  <a:p>
            <a:pPr marL="1143000" lvl="2" indent="-228240">
              <a:lnSpc>
                <a:spcPct val="100000"/>
              </a:lnSpc>
              <a:spcBef>
                <a:spcPts val="499"/>
              </a:spcBef>
              <a:buClr>
                <a:srgbClr val="DA8291"/>
              </a:buClr>
              <a:buFont typeface="Arial"/>
              <a:buChar char="•"/>
            </a:pPr>
            <a:r>
              <a:rPr lang="fr-FR" sz="1400" b="0" strike="noStrike" spc="-1">
                <a:solidFill>
                  <a:srgbClr val="343642"/>
                </a:solidFill>
                <a:latin typeface="Segoe UI"/>
              </a:rPr>
              <a:t>Troisième niveau</a:t>
            </a:r>
            <a:endParaRPr lang="fr-FR" sz="1400" b="0" strike="noStrike" spc="-1">
              <a:solidFill>
                <a:srgbClr val="000000"/>
              </a:solidFill>
              <a:latin typeface="Calibri"/>
            </a:endParaRPr>
          </a:p>
          <a:p>
            <a:pPr marL="1600200" lvl="3" indent="-228240">
              <a:lnSpc>
                <a:spcPct val="100000"/>
              </a:lnSpc>
              <a:spcBef>
                <a:spcPts val="499"/>
              </a:spcBef>
              <a:buClr>
                <a:srgbClr val="DA8291"/>
              </a:buClr>
              <a:buFont typeface="Arial"/>
              <a:buChar char="•"/>
            </a:pPr>
            <a:r>
              <a:rPr lang="fr-FR" sz="1400" b="0" strike="noStrike" spc="-1">
                <a:solidFill>
                  <a:srgbClr val="343642"/>
                </a:solidFill>
                <a:latin typeface="Segoe UI"/>
              </a:rPr>
              <a:t>Quatrième niveau</a:t>
            </a:r>
            <a:endParaRPr lang="fr-FR" sz="1400" b="0" strike="noStrike" spc="-1">
              <a:solidFill>
                <a:srgbClr val="000000"/>
              </a:solidFill>
              <a:latin typeface="Calibri"/>
            </a:endParaRPr>
          </a:p>
          <a:p>
            <a:pPr marL="2057400" lvl="4" indent="-228240">
              <a:lnSpc>
                <a:spcPct val="100000"/>
              </a:lnSpc>
              <a:spcBef>
                <a:spcPts val="499"/>
              </a:spcBef>
              <a:buClr>
                <a:srgbClr val="DA8291"/>
              </a:buClr>
              <a:buFont typeface="Arial"/>
              <a:buChar char="•"/>
            </a:pPr>
            <a:r>
              <a:rPr lang="fr-FR" sz="1400" b="0" strike="noStrike" spc="-1">
                <a:solidFill>
                  <a:srgbClr val="343642"/>
                </a:solidFill>
                <a:latin typeface="Segoe UI"/>
              </a:rPr>
              <a:t>Cinquième niveau</a:t>
            </a:r>
            <a:endParaRPr lang="fr-FR" sz="1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1" name="PlaceHolder 5"/>
          <p:cNvSpPr>
            <a:spLocks noGrp="1"/>
          </p:cNvSpPr>
          <p:nvPr>
            <p:ph type="sldNum"/>
          </p:nvPr>
        </p:nvSpPr>
        <p:spPr>
          <a:xfrm>
            <a:off x="11012760" y="6173640"/>
            <a:ext cx="884880" cy="364680"/>
          </a:xfrm>
          <a:prstGeom prst="rect">
            <a:avLst/>
          </a:prstGeom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fld id="{225F2BA3-4B01-44D9-AAB0-31EA8A5A3566}" type="slidenum">
              <a:rPr lang="fr-FR" sz="1800" b="0" strike="noStrike" spc="-1">
                <a:solidFill>
                  <a:srgbClr val="FFFFFF"/>
                </a:solidFill>
                <a:latin typeface="Segoe UI"/>
              </a:rPr>
              <a:t>‹N°›</a:t>
            </a:fld>
            <a:endParaRPr lang="fr-FR" sz="1800" b="0" strike="noStrike" spc="-1">
              <a:latin typeface="Times New Roman"/>
            </a:endParaRPr>
          </a:p>
        </p:txBody>
      </p:sp>
      <p:pic>
        <p:nvPicPr>
          <p:cNvPr id="132" name="Image 11"/>
          <p:cNvPicPr/>
          <p:nvPr/>
        </p:nvPicPr>
        <p:blipFill>
          <a:blip r:embed="rId14"/>
          <a:stretch/>
        </p:blipFill>
        <p:spPr>
          <a:xfrm>
            <a:off x="339480" y="5699160"/>
            <a:ext cx="839520" cy="839520"/>
          </a:xfrm>
          <a:prstGeom prst="rect">
            <a:avLst/>
          </a:prstGeom>
          <a:ln>
            <a:noFill/>
          </a:ln>
        </p:spPr>
      </p:pic>
      <p:sp>
        <p:nvSpPr>
          <p:cNvPr id="133" name="PlaceHolder 6"/>
          <p:cNvSpPr>
            <a:spLocks noGrp="1"/>
          </p:cNvSpPr>
          <p:nvPr>
            <p:ph type="body"/>
          </p:nvPr>
        </p:nvSpPr>
        <p:spPr>
          <a:xfrm>
            <a:off x="339480" y="192960"/>
            <a:ext cx="11555640" cy="42948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fr-FR" sz="2400" b="0" strike="noStrike" spc="-1">
                <a:solidFill>
                  <a:srgbClr val="343642"/>
                </a:solidFill>
                <a:latin typeface="Segoe UI Light"/>
              </a:rPr>
              <a:t>Nom du module</a:t>
            </a:r>
            <a:endParaRPr lang="fr-FR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962D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PlaceHolder 2"/>
          <p:cNvSpPr>
            <a:spLocks noGrp="1"/>
          </p:cNvSpPr>
          <p:nvPr>
            <p:ph type="sldNum"/>
          </p:nvPr>
        </p:nvSpPr>
        <p:spPr>
          <a:xfrm>
            <a:off x="9154800" y="6173640"/>
            <a:ext cx="2742840" cy="364680"/>
          </a:xfrm>
          <a:prstGeom prst="rect">
            <a:avLst/>
          </a:prstGeom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fld id="{C9904866-7DFD-4BF0-954D-CDDD40B5EA6C}" type="slidenum">
              <a:rPr lang="fr-FR" sz="1800" b="0" strike="noStrike" spc="-1">
                <a:solidFill>
                  <a:srgbClr val="FFFFFF"/>
                </a:solidFill>
                <a:latin typeface="Segoe UI"/>
              </a:rPr>
              <a:t>‹N°›</a:t>
            </a:fld>
            <a:endParaRPr lang="fr-FR" sz="1800" b="0" strike="noStrike" spc="-1">
              <a:latin typeface="Times New Roman"/>
            </a:endParaRPr>
          </a:p>
        </p:txBody>
      </p:sp>
      <p:pic>
        <p:nvPicPr>
          <p:cNvPr id="172" name="Image 6"/>
          <p:cNvPicPr/>
          <p:nvPr/>
        </p:nvPicPr>
        <p:blipFill>
          <a:blip r:embed="rId14"/>
          <a:stretch/>
        </p:blipFill>
        <p:spPr>
          <a:xfrm>
            <a:off x="339480" y="5699160"/>
            <a:ext cx="839520" cy="839520"/>
          </a:xfrm>
          <a:prstGeom prst="rect">
            <a:avLst/>
          </a:prstGeom>
          <a:ln>
            <a:noFill/>
          </a:ln>
        </p:spPr>
      </p:pic>
      <p:sp>
        <p:nvSpPr>
          <p:cNvPr id="173" name="CustomShape 3"/>
          <p:cNvSpPr/>
          <p:nvPr/>
        </p:nvSpPr>
        <p:spPr>
          <a:xfrm>
            <a:off x="1523880" y="1365840"/>
            <a:ext cx="9143640" cy="382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fr-FR" sz="6000" b="0" strike="noStrike" spc="-1">
                <a:solidFill>
                  <a:srgbClr val="FFFFFF"/>
                </a:solidFill>
                <a:latin typeface="Segoe UI Light"/>
              </a:rPr>
              <a:t>Démonstration</a:t>
            </a:r>
            <a:endParaRPr lang="fr-FR" sz="6000" b="0" strike="noStrike" spc="-1"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fr-FR" sz="4400" b="0" strike="noStrike" spc="-1">
                <a:solidFill>
                  <a:srgbClr val="FFFFFF"/>
                </a:solidFill>
                <a:latin typeface="Segoe UI Light"/>
              </a:rPr>
              <a:t>Modifiez le style du titre</a:t>
            </a:r>
            <a:endParaRPr lang="fr-F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5" name="PlaceHolder 5"/>
          <p:cNvSpPr>
            <a:spLocks noGrp="1"/>
          </p:cNvSpPr>
          <p:nvPr>
            <p:ph type="body"/>
          </p:nvPr>
        </p:nvSpPr>
        <p:spPr>
          <a:xfrm>
            <a:off x="339480" y="192960"/>
            <a:ext cx="11555640" cy="42948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fr-FR" sz="2400" b="0" strike="noStrike" spc="-1">
                <a:solidFill>
                  <a:srgbClr val="D9D9D9"/>
                </a:solidFill>
                <a:latin typeface="Segoe UI Light"/>
              </a:rPr>
              <a:t>Nom du module</a:t>
            </a:r>
            <a:endParaRPr lang="fr-FR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979C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3" name="PlaceHolder 2"/>
          <p:cNvSpPr>
            <a:spLocks noGrp="1"/>
          </p:cNvSpPr>
          <p:nvPr>
            <p:ph type="sldNum"/>
          </p:nvPr>
        </p:nvSpPr>
        <p:spPr>
          <a:xfrm>
            <a:off x="9154800" y="6173640"/>
            <a:ext cx="2742840" cy="364680"/>
          </a:xfrm>
          <a:prstGeom prst="rect">
            <a:avLst/>
          </a:prstGeom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fld id="{5D403058-D201-48EF-89DA-59B11AFFB9C8}" type="slidenum">
              <a:rPr lang="fr-FR" sz="1800" b="0" strike="noStrike" spc="-1">
                <a:solidFill>
                  <a:srgbClr val="FFFFFF"/>
                </a:solidFill>
                <a:latin typeface="Segoe UI"/>
              </a:rPr>
              <a:t>‹N°›</a:t>
            </a:fld>
            <a:endParaRPr lang="fr-FR" sz="1800" b="0" strike="noStrike" spc="-1">
              <a:latin typeface="Times New Roman"/>
            </a:endParaRPr>
          </a:p>
        </p:txBody>
      </p:sp>
      <p:pic>
        <p:nvPicPr>
          <p:cNvPr id="214" name="Image 6"/>
          <p:cNvPicPr/>
          <p:nvPr/>
        </p:nvPicPr>
        <p:blipFill>
          <a:blip r:embed="rId14"/>
          <a:stretch/>
        </p:blipFill>
        <p:spPr>
          <a:xfrm>
            <a:off x="339480" y="5699160"/>
            <a:ext cx="839520" cy="839520"/>
          </a:xfrm>
          <a:prstGeom prst="rect">
            <a:avLst/>
          </a:prstGeom>
          <a:ln>
            <a:noFill/>
          </a:ln>
        </p:spPr>
      </p:pic>
      <p:sp>
        <p:nvSpPr>
          <p:cNvPr id="215" name="CustomShape 3"/>
          <p:cNvSpPr/>
          <p:nvPr/>
        </p:nvSpPr>
        <p:spPr>
          <a:xfrm>
            <a:off x="1523880" y="1365840"/>
            <a:ext cx="9143640" cy="382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fr-FR" sz="6000" b="0" strike="noStrike" spc="-1">
                <a:solidFill>
                  <a:srgbClr val="343642"/>
                </a:solidFill>
                <a:latin typeface="Segoe UI Light"/>
              </a:rPr>
              <a:t>TP</a:t>
            </a:r>
            <a:endParaRPr lang="fr-FR" sz="6000" b="0" strike="noStrike" spc="-1">
              <a:latin typeface="Arial"/>
            </a:endParaRPr>
          </a:p>
        </p:txBody>
      </p:sp>
      <p:sp>
        <p:nvSpPr>
          <p:cNvPr id="216" name="PlaceHolder 4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fr-FR" sz="4400" b="0" strike="noStrike" spc="-1">
                <a:solidFill>
                  <a:srgbClr val="343642"/>
                </a:solidFill>
                <a:latin typeface="Segoe UI Light"/>
              </a:rPr>
              <a:t>Titre du TP</a:t>
            </a:r>
            <a:endParaRPr lang="fr-F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7" name="PlaceHolder 5"/>
          <p:cNvSpPr>
            <a:spLocks noGrp="1"/>
          </p:cNvSpPr>
          <p:nvPr>
            <p:ph type="body"/>
          </p:nvPr>
        </p:nvSpPr>
        <p:spPr>
          <a:xfrm>
            <a:off x="339480" y="192960"/>
            <a:ext cx="11555640" cy="42948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fr-FR" sz="2400" b="0" strike="noStrike" spc="-1">
                <a:solidFill>
                  <a:srgbClr val="D9D9D9"/>
                </a:solidFill>
                <a:latin typeface="Segoe UI Light"/>
              </a:rPr>
              <a:t>Titre du module (sans son numéro)</a:t>
            </a:r>
            <a:endParaRPr lang="fr-FR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09382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6.xml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7.xml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8.xml"/><Relationship Id="rId1" Type="http://schemas.openxmlformats.org/officeDocument/2006/relationships/slideLayout" Target="../slideLayouts/slideLayout3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8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TextShape 1"/>
          <p:cNvSpPr txBox="1"/>
          <p:nvPr/>
        </p:nvSpPr>
        <p:spPr>
          <a:xfrm>
            <a:off x="0" y="1122480"/>
            <a:ext cx="1219200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fr-FR" sz="6000" b="0" strike="noStrike" spc="-1" dirty="0">
                <a:solidFill>
                  <a:srgbClr val="FFFFFF"/>
                </a:solidFill>
                <a:latin typeface="Segoe UI Light"/>
              </a:rPr>
              <a:t>Le développement cross plateforme avec </a:t>
            </a:r>
            <a:r>
              <a:rPr lang="fr-FR" sz="6000" b="0" strike="noStrike" spc="-1" dirty="0" err="1">
                <a:solidFill>
                  <a:srgbClr val="FFFFFF"/>
                </a:solidFill>
                <a:latin typeface="Segoe UI Light"/>
              </a:rPr>
              <a:t>Xamarin</a:t>
            </a:r>
            <a:endParaRPr lang="fr-FR" sz="6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0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lang="fr-FR" sz="2400" b="1" spc="-1" dirty="0">
                <a:solidFill>
                  <a:srgbClr val="348899"/>
                </a:solidFill>
                <a:latin typeface="Segoe UI"/>
              </a:rPr>
              <a:t>Module 7 – Développement de services Xamarin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extShape 2"/>
          <p:cNvSpPr txBox="1"/>
          <p:nvPr/>
        </p:nvSpPr>
        <p:spPr>
          <a:xfrm>
            <a:off x="339480" y="192960"/>
            <a:ext cx="11555640" cy="429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fr-FR" sz="2400" spc="-1" dirty="0">
                <a:solidFill>
                  <a:srgbClr val="343642"/>
                </a:solidFill>
                <a:latin typeface="Segoe UI Light"/>
              </a:rPr>
              <a:t>Développement de services Xamarin</a:t>
            </a:r>
            <a:endParaRPr lang="fr-FR" sz="2400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A5C1A783-CB9C-429C-9BD3-8832BB9CBF09}"/>
              </a:ext>
            </a:extLst>
          </p:cNvPr>
          <p:cNvSpPr txBox="1">
            <a:spLocks/>
          </p:cNvSpPr>
          <p:nvPr/>
        </p:nvSpPr>
        <p:spPr>
          <a:xfrm>
            <a:off x="339365" y="636411"/>
            <a:ext cx="11558596" cy="1210628"/>
          </a:xfrm>
          <a:prstGeom prst="rect">
            <a:avLst/>
          </a:prstGeom>
        </p:spPr>
        <p:txBody>
          <a:bodyPr vert="horz" lIns="0" tIns="0" rIns="0" bIns="0" rtlCol="0" anchor="t" anchorCtr="0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348899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fr-FR" sz="4000" spc="-1" dirty="0">
                <a:latin typeface="Segoe UI Light"/>
              </a:rPr>
              <a:t>Services nécessitant une implémentation native</a:t>
            </a:r>
          </a:p>
        </p:txBody>
      </p:sp>
      <p:sp>
        <p:nvSpPr>
          <p:cNvPr id="14" name="CustomShape 3">
            <a:extLst>
              <a:ext uri="{FF2B5EF4-FFF2-40B4-BE49-F238E27FC236}">
                <a16:creationId xmlns:a16="http://schemas.microsoft.com/office/drawing/2014/main" id="{0581576E-6C1A-4940-90AF-6E214DAE0AC5}"/>
              </a:ext>
            </a:extLst>
          </p:cNvPr>
          <p:cNvSpPr/>
          <p:nvPr/>
        </p:nvSpPr>
        <p:spPr>
          <a:xfrm>
            <a:off x="955065" y="1715075"/>
            <a:ext cx="10715760" cy="257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r>
              <a:rPr lang="fr-FR" sz="2400" spc="-1" dirty="0">
                <a:solidFill>
                  <a:srgbClr val="343642"/>
                </a:solidFill>
                <a:latin typeface="Segoe UI"/>
              </a:rPr>
              <a:t>L’architecture des services métiers ne permet pas de répondre à la contrainte de l’implémentation native</a:t>
            </a:r>
          </a:p>
          <a:p>
            <a:pPr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r>
              <a:rPr lang="fr-FR" sz="2400" spc="-1" dirty="0">
                <a:solidFill>
                  <a:srgbClr val="343642"/>
                </a:solidFill>
                <a:latin typeface="Segoe UI"/>
                <a:cs typeface="Segoe UI Light" panose="020B0502040204020203" pitchFamily="34" charset="0"/>
              </a:rPr>
              <a:t>Dans le cas de l’implémentation native, le service est réécrit pour chaque plateforme afin de tirer parti du SDK natif</a:t>
            </a:r>
          </a:p>
          <a:p>
            <a:pPr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r>
              <a:rPr lang="fr-FR" sz="2400" spc="-1" dirty="0">
                <a:solidFill>
                  <a:srgbClr val="343642"/>
                </a:solidFill>
                <a:latin typeface="Segoe UI"/>
                <a:cs typeface="Segoe UI Light" panose="020B0502040204020203" pitchFamily="34" charset="0"/>
              </a:rPr>
              <a:t>Exemple : </a:t>
            </a:r>
          </a:p>
          <a:p>
            <a:pPr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r>
              <a:rPr lang="fr-FR" sz="2400" spc="-1" dirty="0">
                <a:solidFill>
                  <a:srgbClr val="343642"/>
                </a:solidFill>
                <a:latin typeface="Segoe UI"/>
                <a:cs typeface="Segoe UI Light" panose="020B0502040204020203" pitchFamily="34" charset="0"/>
              </a:rPr>
              <a:t>Pour interroger les capteurs du téléphone ou pour utiliser une bibliothèque dont l’implémentation est différente sur chaque plateforme (</a:t>
            </a:r>
            <a:r>
              <a:rPr lang="fr-FR" sz="2400" spc="-1" dirty="0" err="1">
                <a:solidFill>
                  <a:srgbClr val="343642"/>
                </a:solidFill>
                <a:latin typeface="Segoe UI"/>
                <a:cs typeface="Segoe UI Light" panose="020B0502040204020203" pitchFamily="34" charset="0"/>
              </a:rPr>
              <a:t>Firebase</a:t>
            </a:r>
            <a:r>
              <a:rPr lang="fr-FR" sz="2400" spc="-1" dirty="0">
                <a:solidFill>
                  <a:srgbClr val="343642"/>
                </a:solidFill>
                <a:latin typeface="Segoe UI"/>
                <a:cs typeface="Segoe UI Light" panose="020B0502040204020203" pitchFamily="34" charset="0"/>
              </a:rPr>
              <a:t>)</a:t>
            </a:r>
            <a:endParaRPr lang="fr-FR" sz="2400" dirty="0">
              <a:solidFill>
                <a:srgbClr val="00899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b="0" strike="noStrike" spc="-1" dirty="0">
              <a:solidFill>
                <a:srgbClr val="343642"/>
              </a:solidFill>
              <a:latin typeface="Segoe UI"/>
            </a:endParaRPr>
          </a:p>
          <a:p>
            <a:pPr algn="ctr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dirty="0">
              <a:solidFill>
                <a:srgbClr val="00899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7158589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extShape 2"/>
          <p:cNvSpPr txBox="1"/>
          <p:nvPr/>
        </p:nvSpPr>
        <p:spPr>
          <a:xfrm>
            <a:off x="339480" y="192960"/>
            <a:ext cx="11555640" cy="429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fr-FR" sz="2400" spc="-1" dirty="0">
                <a:solidFill>
                  <a:srgbClr val="343642"/>
                </a:solidFill>
                <a:latin typeface="Segoe UI Light"/>
              </a:rPr>
              <a:t>Développement de services Xamarin</a:t>
            </a:r>
            <a:endParaRPr lang="fr-FR" sz="2400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A5C1A783-CB9C-429C-9BD3-8832BB9CBF09}"/>
              </a:ext>
            </a:extLst>
          </p:cNvPr>
          <p:cNvSpPr txBox="1">
            <a:spLocks/>
          </p:cNvSpPr>
          <p:nvPr/>
        </p:nvSpPr>
        <p:spPr>
          <a:xfrm>
            <a:off x="339365" y="636411"/>
            <a:ext cx="11558596" cy="1210628"/>
          </a:xfrm>
          <a:prstGeom prst="rect">
            <a:avLst/>
          </a:prstGeom>
        </p:spPr>
        <p:txBody>
          <a:bodyPr vert="horz" lIns="0" tIns="0" rIns="0" bIns="0" rtlCol="0" anchor="t" anchorCtr="0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348899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fr-FR" sz="4000" spc="-1" dirty="0">
                <a:latin typeface="Segoe UI Light"/>
              </a:rPr>
              <a:t>Services nécessitant une implémentation native</a:t>
            </a:r>
          </a:p>
        </p:txBody>
      </p:sp>
      <p:sp>
        <p:nvSpPr>
          <p:cNvPr id="14" name="CustomShape 3">
            <a:extLst>
              <a:ext uri="{FF2B5EF4-FFF2-40B4-BE49-F238E27FC236}">
                <a16:creationId xmlns:a16="http://schemas.microsoft.com/office/drawing/2014/main" id="{0581576E-6C1A-4940-90AF-6E214DAE0AC5}"/>
              </a:ext>
            </a:extLst>
          </p:cNvPr>
          <p:cNvSpPr/>
          <p:nvPr/>
        </p:nvSpPr>
        <p:spPr>
          <a:xfrm>
            <a:off x="759420" y="1701266"/>
            <a:ext cx="10715760" cy="257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r>
              <a:rPr lang="fr-FR" sz="2400" spc="-1" dirty="0">
                <a:solidFill>
                  <a:srgbClr val="343642"/>
                </a:solidFill>
                <a:latin typeface="Segoe UI"/>
              </a:rPr>
              <a:t>La base des services natifs consiste à implémenter une interface dans le projet partagé ou .NET Standard</a:t>
            </a:r>
          </a:p>
          <a:p>
            <a:pPr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r>
              <a:rPr lang="fr-FR" sz="2400" spc="-1" dirty="0">
                <a:solidFill>
                  <a:srgbClr val="343642"/>
                </a:solidFill>
                <a:latin typeface="Segoe UI"/>
                <a:cs typeface="Segoe UI Light" panose="020B0502040204020203" pitchFamily="34" charset="0"/>
              </a:rPr>
              <a:t>Dans chaque projet natif, une classe implémente cette interface en tirant parti du SDK natif</a:t>
            </a:r>
          </a:p>
          <a:p>
            <a:pPr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r>
              <a:rPr lang="fr-FR" sz="2400" spc="-1" dirty="0">
                <a:solidFill>
                  <a:srgbClr val="343642"/>
                </a:solidFill>
                <a:latin typeface="Segoe UI"/>
                <a:cs typeface="Segoe UI Light" panose="020B0502040204020203" pitchFamily="34" charset="0"/>
              </a:rPr>
              <a:t>Un mécanisme d’injection de dépendances permet de sélectionner et d’instancier dynamiquement la bonne classe au démarrage de l’application</a:t>
            </a:r>
            <a:endParaRPr lang="fr-FR" sz="2400" dirty="0">
              <a:solidFill>
                <a:srgbClr val="00899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b="0" strike="noStrike" spc="-1" dirty="0">
              <a:solidFill>
                <a:srgbClr val="343642"/>
              </a:solidFill>
              <a:latin typeface="Segoe UI"/>
            </a:endParaRPr>
          </a:p>
          <a:p>
            <a:pPr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dirty="0">
              <a:solidFill>
                <a:srgbClr val="00899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0376852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extShape 2"/>
          <p:cNvSpPr txBox="1"/>
          <p:nvPr/>
        </p:nvSpPr>
        <p:spPr>
          <a:xfrm>
            <a:off x="339480" y="192960"/>
            <a:ext cx="11555640" cy="429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fr-FR" sz="2400" spc="-1" dirty="0">
                <a:solidFill>
                  <a:srgbClr val="343642"/>
                </a:solidFill>
                <a:latin typeface="Segoe UI Light"/>
              </a:rPr>
              <a:t>Développement de services Xamarin</a:t>
            </a:r>
            <a:endParaRPr lang="fr-FR" sz="2400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A5C1A783-CB9C-429C-9BD3-8832BB9CBF09}"/>
              </a:ext>
            </a:extLst>
          </p:cNvPr>
          <p:cNvSpPr txBox="1">
            <a:spLocks/>
          </p:cNvSpPr>
          <p:nvPr/>
        </p:nvSpPr>
        <p:spPr>
          <a:xfrm>
            <a:off x="339365" y="636411"/>
            <a:ext cx="11558596" cy="1210628"/>
          </a:xfrm>
          <a:prstGeom prst="rect">
            <a:avLst/>
          </a:prstGeom>
        </p:spPr>
        <p:txBody>
          <a:bodyPr vert="horz" lIns="0" tIns="0" rIns="0" bIns="0" rtlCol="0" anchor="t" anchorCtr="0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348899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fr-FR" sz="4000" spc="-1" dirty="0">
                <a:latin typeface="Segoe UI Light"/>
              </a:rPr>
              <a:t>Services nécessitant une implémentation native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CC8B06-B517-40D3-A733-4ABAADE72CE2}"/>
              </a:ext>
            </a:extLst>
          </p:cNvPr>
          <p:cNvSpPr/>
          <p:nvPr/>
        </p:nvSpPr>
        <p:spPr>
          <a:xfrm>
            <a:off x="634482" y="1280941"/>
            <a:ext cx="3424335" cy="1210627"/>
          </a:xfrm>
          <a:prstGeom prst="rect">
            <a:avLst/>
          </a:prstGeom>
          <a:solidFill>
            <a:srgbClr val="ACC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Projet iOS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ACD867-D8F0-471A-AFAD-0D5D910E82D1}"/>
              </a:ext>
            </a:extLst>
          </p:cNvPr>
          <p:cNvSpPr/>
          <p:nvPr/>
        </p:nvSpPr>
        <p:spPr>
          <a:xfrm>
            <a:off x="1842341" y="4730002"/>
            <a:ext cx="3371655" cy="826495"/>
          </a:xfrm>
          <a:prstGeom prst="rect">
            <a:avLst/>
          </a:prstGeom>
          <a:solidFill>
            <a:srgbClr val="F4EC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Interface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7AC456-BFA2-4500-9DF8-33F4BC869F38}"/>
              </a:ext>
            </a:extLst>
          </p:cNvPr>
          <p:cNvSpPr/>
          <p:nvPr/>
        </p:nvSpPr>
        <p:spPr>
          <a:xfrm>
            <a:off x="1567543" y="4267440"/>
            <a:ext cx="9853126" cy="1751620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Projet .NET Standard ou partagé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FC7130C-886F-42C2-A9A0-3CFB03764AF5}"/>
              </a:ext>
            </a:extLst>
          </p:cNvPr>
          <p:cNvSpPr/>
          <p:nvPr/>
        </p:nvSpPr>
        <p:spPr>
          <a:xfrm>
            <a:off x="5664875" y="4730001"/>
            <a:ext cx="1983209" cy="826495"/>
          </a:xfrm>
          <a:prstGeom prst="rect">
            <a:avLst/>
          </a:prstGeom>
          <a:solidFill>
            <a:srgbClr val="959E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solidFill>
                  <a:prstClr val="white"/>
                </a:solidFill>
                <a:latin typeface="Calibri" panose="020F0502020204030204"/>
              </a:rPr>
              <a:t>Page </a:t>
            </a:r>
            <a:r>
              <a:rPr lang="fr-FR" dirty="0" err="1">
                <a:solidFill>
                  <a:prstClr val="white"/>
                </a:solidFill>
                <a:latin typeface="Calibri" panose="020F0502020204030204"/>
              </a:rPr>
              <a:t>Xamarin.Forms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3B40C3E-3FE2-4FD6-80A7-0BA872679AFD}"/>
              </a:ext>
            </a:extLst>
          </p:cNvPr>
          <p:cNvSpPr/>
          <p:nvPr/>
        </p:nvSpPr>
        <p:spPr>
          <a:xfrm>
            <a:off x="4510897" y="1280941"/>
            <a:ext cx="3424335" cy="1210628"/>
          </a:xfrm>
          <a:prstGeom prst="rect">
            <a:avLst/>
          </a:prstGeom>
          <a:solidFill>
            <a:srgbClr val="ACC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Projet Android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9FD254-3FE5-4958-B46C-3DE1932A6392}"/>
              </a:ext>
            </a:extLst>
          </p:cNvPr>
          <p:cNvSpPr/>
          <p:nvPr/>
        </p:nvSpPr>
        <p:spPr>
          <a:xfrm>
            <a:off x="8387312" y="1280941"/>
            <a:ext cx="3424335" cy="1210626"/>
          </a:xfrm>
          <a:prstGeom prst="rect">
            <a:avLst/>
          </a:prstGeom>
          <a:solidFill>
            <a:srgbClr val="ACC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Projet UWP</a:t>
            </a:r>
          </a:p>
        </p:txBody>
      </p:sp>
      <p:cxnSp>
        <p:nvCxnSpPr>
          <p:cNvPr id="19" name="Connecteur : en angle 18">
            <a:extLst>
              <a:ext uri="{FF2B5EF4-FFF2-40B4-BE49-F238E27FC236}">
                <a16:creationId xmlns:a16="http://schemas.microsoft.com/office/drawing/2014/main" id="{B82E9193-B478-42CD-83C6-80015FAE6D3E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 flipV="1">
            <a:off x="5213996" y="5143249"/>
            <a:ext cx="450879" cy="1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095D0CC-44DD-4141-B56C-0E8F9B131E81}"/>
              </a:ext>
            </a:extLst>
          </p:cNvPr>
          <p:cNvSpPr/>
          <p:nvPr/>
        </p:nvSpPr>
        <p:spPr>
          <a:xfrm>
            <a:off x="775265" y="1477870"/>
            <a:ext cx="3142766" cy="518203"/>
          </a:xfrm>
          <a:prstGeom prst="rect">
            <a:avLst/>
          </a:prstGeom>
          <a:solidFill>
            <a:srgbClr val="959E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solidFill>
                  <a:prstClr val="white"/>
                </a:solidFill>
                <a:latin typeface="Calibri" panose="020F0502020204030204"/>
              </a:rPr>
              <a:t>Implémentation native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466139-424C-4D97-866B-AF782E93D757}"/>
              </a:ext>
            </a:extLst>
          </p:cNvPr>
          <p:cNvSpPr/>
          <p:nvPr/>
        </p:nvSpPr>
        <p:spPr>
          <a:xfrm>
            <a:off x="4651681" y="1477869"/>
            <a:ext cx="3142766" cy="518203"/>
          </a:xfrm>
          <a:prstGeom prst="rect">
            <a:avLst/>
          </a:prstGeom>
          <a:solidFill>
            <a:srgbClr val="959E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solidFill>
                  <a:prstClr val="white"/>
                </a:solidFill>
                <a:latin typeface="Calibri" panose="020F0502020204030204"/>
              </a:rPr>
              <a:t>Implémentation native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B3AAE6F-50EF-4EB3-9BBA-649D916F61F9}"/>
              </a:ext>
            </a:extLst>
          </p:cNvPr>
          <p:cNvSpPr/>
          <p:nvPr/>
        </p:nvSpPr>
        <p:spPr>
          <a:xfrm>
            <a:off x="8528095" y="1501289"/>
            <a:ext cx="3142766" cy="518203"/>
          </a:xfrm>
          <a:prstGeom prst="rect">
            <a:avLst/>
          </a:prstGeom>
          <a:solidFill>
            <a:srgbClr val="959E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solidFill>
                  <a:prstClr val="white"/>
                </a:solidFill>
                <a:latin typeface="Calibri" panose="020F0502020204030204"/>
              </a:rPr>
              <a:t>Implémentation native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4D9AB78-6655-41F8-8339-1570606ADE6F}"/>
              </a:ext>
            </a:extLst>
          </p:cNvPr>
          <p:cNvSpPr/>
          <p:nvPr/>
        </p:nvSpPr>
        <p:spPr>
          <a:xfrm>
            <a:off x="8776866" y="4730000"/>
            <a:ext cx="1983209" cy="826495"/>
          </a:xfrm>
          <a:prstGeom prst="rect">
            <a:avLst/>
          </a:prstGeom>
          <a:solidFill>
            <a:srgbClr val="959E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solidFill>
                  <a:prstClr val="white"/>
                </a:solidFill>
                <a:latin typeface="Calibri" panose="020F0502020204030204"/>
              </a:rPr>
              <a:t>Injection de dépendances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7" name="Connecteur : en angle 36">
            <a:extLst>
              <a:ext uri="{FF2B5EF4-FFF2-40B4-BE49-F238E27FC236}">
                <a16:creationId xmlns:a16="http://schemas.microsoft.com/office/drawing/2014/main" id="{9FE7FC54-B1B0-465C-942E-45AD8AF2E3EB}"/>
              </a:ext>
            </a:extLst>
          </p:cNvPr>
          <p:cNvCxnSpPr>
            <a:cxnSpLocks/>
            <a:stCxn id="9" idx="3"/>
            <a:endCxn id="29" idx="1"/>
          </p:cNvCxnSpPr>
          <p:nvPr/>
        </p:nvCxnSpPr>
        <p:spPr>
          <a:xfrm flipV="1">
            <a:off x="7648084" y="5143248"/>
            <a:ext cx="1128782" cy="1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 : en angle 39">
            <a:extLst>
              <a:ext uri="{FF2B5EF4-FFF2-40B4-BE49-F238E27FC236}">
                <a16:creationId xmlns:a16="http://schemas.microsoft.com/office/drawing/2014/main" id="{B1544877-5C18-4F1B-827A-3094787C3047}"/>
              </a:ext>
            </a:extLst>
          </p:cNvPr>
          <p:cNvCxnSpPr>
            <a:cxnSpLocks/>
            <a:stCxn id="29" idx="0"/>
            <a:endCxn id="21" idx="3"/>
          </p:cNvCxnSpPr>
          <p:nvPr/>
        </p:nvCxnSpPr>
        <p:spPr>
          <a:xfrm rot="5400000" flipH="1" flipV="1">
            <a:off x="9234862" y="2294001"/>
            <a:ext cx="2969609" cy="1902390"/>
          </a:xfrm>
          <a:prstGeom prst="bentConnector4">
            <a:avLst>
              <a:gd name="adj1" fmla="val 45637"/>
              <a:gd name="adj2" fmla="val 112016"/>
            </a:avLst>
          </a:prstGeom>
          <a:ln w="76200">
            <a:solidFill>
              <a:srgbClr val="3488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 : en angle 43">
            <a:extLst>
              <a:ext uri="{FF2B5EF4-FFF2-40B4-BE49-F238E27FC236}">
                <a16:creationId xmlns:a16="http://schemas.microsoft.com/office/drawing/2014/main" id="{9C05A088-F718-4701-AB9B-105C1415146A}"/>
              </a:ext>
            </a:extLst>
          </p:cNvPr>
          <p:cNvCxnSpPr>
            <a:cxnSpLocks/>
            <a:stCxn id="29" idx="0"/>
          </p:cNvCxnSpPr>
          <p:nvPr/>
        </p:nvCxnSpPr>
        <p:spPr>
          <a:xfrm rot="16200000" flipV="1">
            <a:off x="7156530" y="2118059"/>
            <a:ext cx="2733928" cy="2489954"/>
          </a:xfrm>
          <a:prstGeom prst="bentConnector3">
            <a:avLst>
              <a:gd name="adj1" fmla="val 50000"/>
            </a:avLst>
          </a:prstGeom>
          <a:ln w="76200">
            <a:solidFill>
              <a:srgbClr val="3488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 : en angle 47">
            <a:extLst>
              <a:ext uri="{FF2B5EF4-FFF2-40B4-BE49-F238E27FC236}">
                <a16:creationId xmlns:a16="http://schemas.microsoft.com/office/drawing/2014/main" id="{8933FCEB-B983-462A-B6C4-E009183A9711}"/>
              </a:ext>
            </a:extLst>
          </p:cNvPr>
          <p:cNvCxnSpPr>
            <a:cxnSpLocks/>
            <a:stCxn id="29" idx="0"/>
            <a:endCxn id="5" idx="1"/>
          </p:cNvCxnSpPr>
          <p:nvPr/>
        </p:nvCxnSpPr>
        <p:spPr>
          <a:xfrm rot="16200000" flipV="1">
            <a:off x="3779605" y="-1258867"/>
            <a:ext cx="2843745" cy="9133989"/>
          </a:xfrm>
          <a:prstGeom prst="bentConnector4">
            <a:avLst>
              <a:gd name="adj1" fmla="val 47888"/>
              <a:gd name="adj2" fmla="val 102503"/>
            </a:avLst>
          </a:prstGeom>
          <a:ln w="76200">
            <a:solidFill>
              <a:srgbClr val="3488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784977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extShape 2"/>
          <p:cNvSpPr txBox="1"/>
          <p:nvPr/>
        </p:nvSpPr>
        <p:spPr>
          <a:xfrm>
            <a:off x="339480" y="192960"/>
            <a:ext cx="11555640" cy="429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fr-FR" sz="2400" spc="-1" dirty="0">
                <a:solidFill>
                  <a:srgbClr val="343642"/>
                </a:solidFill>
                <a:latin typeface="Segoe UI Light"/>
              </a:rPr>
              <a:t>Développement de services Xamarin</a:t>
            </a:r>
            <a:endParaRPr lang="fr-FR" sz="2400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A5C1A783-CB9C-429C-9BD3-8832BB9CBF09}"/>
              </a:ext>
            </a:extLst>
          </p:cNvPr>
          <p:cNvSpPr txBox="1">
            <a:spLocks/>
          </p:cNvSpPr>
          <p:nvPr/>
        </p:nvSpPr>
        <p:spPr>
          <a:xfrm>
            <a:off x="339365" y="636411"/>
            <a:ext cx="11558596" cy="1210628"/>
          </a:xfrm>
          <a:prstGeom prst="rect">
            <a:avLst/>
          </a:prstGeom>
        </p:spPr>
        <p:txBody>
          <a:bodyPr vert="horz" lIns="0" tIns="0" rIns="0" bIns="0" rtlCol="0" anchor="t" anchorCtr="0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348899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fr-FR" sz="4000" spc="-1" dirty="0">
                <a:latin typeface="Segoe UI Light"/>
              </a:rPr>
              <a:t>Exemple de service natif</a:t>
            </a:r>
          </a:p>
        </p:txBody>
      </p:sp>
      <p:sp>
        <p:nvSpPr>
          <p:cNvPr id="14" name="CustomShape 3">
            <a:extLst>
              <a:ext uri="{FF2B5EF4-FFF2-40B4-BE49-F238E27FC236}">
                <a16:creationId xmlns:a16="http://schemas.microsoft.com/office/drawing/2014/main" id="{0581576E-6C1A-4940-90AF-6E214DAE0AC5}"/>
              </a:ext>
            </a:extLst>
          </p:cNvPr>
          <p:cNvSpPr/>
          <p:nvPr/>
        </p:nvSpPr>
        <p:spPr>
          <a:xfrm>
            <a:off x="941813" y="1861010"/>
            <a:ext cx="10715760" cy="257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r>
              <a:rPr lang="fr-FR" sz="2400" spc="-1" dirty="0">
                <a:solidFill>
                  <a:srgbClr val="343642"/>
                </a:solidFill>
                <a:latin typeface="Segoe UI"/>
              </a:rPr>
              <a:t>L’objectif est de développer un service natif capable de nous renseigner sur l’orientation actuelle du téléphone (paysage ou portrait)</a:t>
            </a:r>
          </a:p>
          <a:p>
            <a:pPr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r>
              <a:rPr lang="fr-FR" sz="2400" spc="-1" dirty="0">
                <a:solidFill>
                  <a:srgbClr val="343642"/>
                </a:solidFill>
                <a:latin typeface="Segoe UI"/>
                <a:cs typeface="Segoe UI Light" panose="020B0502040204020203" pitchFamily="34" charset="0"/>
              </a:rPr>
              <a:t>Cela ne peut être réalisé avec un service métier présent dans le projet .NET Standard, car il faut interroger le SDK natif de la plateforme afin de le déterminer</a:t>
            </a:r>
            <a:endParaRPr lang="fr-FR" sz="2400" b="0" strike="noStrike" spc="-1" dirty="0">
              <a:solidFill>
                <a:srgbClr val="343642"/>
              </a:solidFill>
              <a:latin typeface="Segoe UI"/>
            </a:endParaRPr>
          </a:p>
          <a:p>
            <a:pPr algn="ctr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dirty="0">
              <a:solidFill>
                <a:srgbClr val="00899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7635462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extShape 2"/>
          <p:cNvSpPr txBox="1"/>
          <p:nvPr/>
        </p:nvSpPr>
        <p:spPr>
          <a:xfrm>
            <a:off x="339480" y="192960"/>
            <a:ext cx="11555640" cy="429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fr-FR" sz="2400" spc="-1" dirty="0">
                <a:solidFill>
                  <a:srgbClr val="343642"/>
                </a:solidFill>
                <a:latin typeface="Segoe UI Light"/>
              </a:rPr>
              <a:t>Développement de services Xamarin</a:t>
            </a:r>
            <a:endParaRPr lang="fr-FR" sz="2400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A5C1A783-CB9C-429C-9BD3-8832BB9CBF09}"/>
              </a:ext>
            </a:extLst>
          </p:cNvPr>
          <p:cNvSpPr txBox="1">
            <a:spLocks/>
          </p:cNvSpPr>
          <p:nvPr/>
        </p:nvSpPr>
        <p:spPr>
          <a:xfrm>
            <a:off x="339365" y="636411"/>
            <a:ext cx="11558596" cy="1210628"/>
          </a:xfrm>
          <a:prstGeom prst="rect">
            <a:avLst/>
          </a:prstGeom>
        </p:spPr>
        <p:txBody>
          <a:bodyPr vert="horz" lIns="0" tIns="0" rIns="0" bIns="0" rtlCol="0" anchor="t" anchorCtr="0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348899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fr-FR" sz="4000" spc="-1" dirty="0">
                <a:latin typeface="Segoe UI Light"/>
              </a:rPr>
              <a:t>Exemple de service natif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CC8B06-B517-40D3-A733-4ABAADE72CE2}"/>
              </a:ext>
            </a:extLst>
          </p:cNvPr>
          <p:cNvSpPr/>
          <p:nvPr/>
        </p:nvSpPr>
        <p:spPr>
          <a:xfrm>
            <a:off x="634482" y="1280941"/>
            <a:ext cx="3424335" cy="1210627"/>
          </a:xfrm>
          <a:prstGeom prst="rect">
            <a:avLst/>
          </a:prstGeom>
          <a:solidFill>
            <a:srgbClr val="ACC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Projet iOS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ACD867-D8F0-471A-AFAD-0D5D910E82D1}"/>
              </a:ext>
            </a:extLst>
          </p:cNvPr>
          <p:cNvSpPr/>
          <p:nvPr/>
        </p:nvSpPr>
        <p:spPr>
          <a:xfrm>
            <a:off x="1842341" y="4730002"/>
            <a:ext cx="3371655" cy="826495"/>
          </a:xfrm>
          <a:prstGeom prst="rect">
            <a:avLst/>
          </a:prstGeom>
          <a:solidFill>
            <a:srgbClr val="F4EC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getOrientation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()&gt;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7AC456-BFA2-4500-9DF8-33F4BC869F38}"/>
              </a:ext>
            </a:extLst>
          </p:cNvPr>
          <p:cNvSpPr/>
          <p:nvPr/>
        </p:nvSpPr>
        <p:spPr>
          <a:xfrm>
            <a:off x="1567543" y="4267440"/>
            <a:ext cx="9853126" cy="1751620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Projet .NET Standard ou partagé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FC7130C-886F-42C2-A9A0-3CFB03764AF5}"/>
              </a:ext>
            </a:extLst>
          </p:cNvPr>
          <p:cNvSpPr/>
          <p:nvPr/>
        </p:nvSpPr>
        <p:spPr>
          <a:xfrm>
            <a:off x="5664875" y="4730001"/>
            <a:ext cx="1983209" cy="826495"/>
          </a:xfrm>
          <a:prstGeom prst="rect">
            <a:avLst/>
          </a:prstGeom>
          <a:solidFill>
            <a:srgbClr val="959E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solidFill>
                  <a:prstClr val="white"/>
                </a:solidFill>
                <a:latin typeface="Calibri" panose="020F0502020204030204"/>
              </a:rPr>
              <a:t>Page </a:t>
            </a:r>
            <a:r>
              <a:rPr lang="fr-FR" dirty="0" err="1">
                <a:solidFill>
                  <a:prstClr val="white"/>
                </a:solidFill>
                <a:latin typeface="Calibri" panose="020F0502020204030204"/>
              </a:rPr>
              <a:t>Xamarin.Forms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3B40C3E-3FE2-4FD6-80A7-0BA872679AFD}"/>
              </a:ext>
            </a:extLst>
          </p:cNvPr>
          <p:cNvSpPr/>
          <p:nvPr/>
        </p:nvSpPr>
        <p:spPr>
          <a:xfrm>
            <a:off x="4510897" y="1280941"/>
            <a:ext cx="3424335" cy="1210628"/>
          </a:xfrm>
          <a:prstGeom prst="rect">
            <a:avLst/>
          </a:prstGeom>
          <a:solidFill>
            <a:srgbClr val="ACC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Projet Android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9FD254-3FE5-4958-B46C-3DE1932A6392}"/>
              </a:ext>
            </a:extLst>
          </p:cNvPr>
          <p:cNvSpPr/>
          <p:nvPr/>
        </p:nvSpPr>
        <p:spPr>
          <a:xfrm>
            <a:off x="8387312" y="1280941"/>
            <a:ext cx="3424335" cy="1210626"/>
          </a:xfrm>
          <a:prstGeom prst="rect">
            <a:avLst/>
          </a:prstGeom>
          <a:solidFill>
            <a:srgbClr val="ACC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Projet UWP</a:t>
            </a:r>
          </a:p>
        </p:txBody>
      </p:sp>
      <p:cxnSp>
        <p:nvCxnSpPr>
          <p:cNvPr id="19" name="Connecteur : en angle 18">
            <a:extLst>
              <a:ext uri="{FF2B5EF4-FFF2-40B4-BE49-F238E27FC236}">
                <a16:creationId xmlns:a16="http://schemas.microsoft.com/office/drawing/2014/main" id="{B82E9193-B478-42CD-83C6-80015FAE6D3E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 flipV="1">
            <a:off x="5213996" y="5143249"/>
            <a:ext cx="450879" cy="1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095D0CC-44DD-4141-B56C-0E8F9B131E81}"/>
              </a:ext>
            </a:extLst>
          </p:cNvPr>
          <p:cNvSpPr/>
          <p:nvPr/>
        </p:nvSpPr>
        <p:spPr>
          <a:xfrm>
            <a:off x="775265" y="1477870"/>
            <a:ext cx="3142766" cy="518203"/>
          </a:xfrm>
          <a:prstGeom prst="rect">
            <a:avLst/>
          </a:prstGeom>
          <a:solidFill>
            <a:srgbClr val="959E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fr-FR" dirty="0" err="1">
                <a:solidFill>
                  <a:prstClr val="white"/>
                </a:solidFill>
                <a:latin typeface="Calibri" panose="020F0502020204030204"/>
              </a:rPr>
              <a:t>getOrientation</a:t>
            </a:r>
            <a:r>
              <a:rPr lang="fr-FR" dirty="0">
                <a:solidFill>
                  <a:prstClr val="white"/>
                </a:solidFill>
                <a:latin typeface="Calibri" panose="020F0502020204030204"/>
              </a:rPr>
              <a:t>()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466139-424C-4D97-866B-AF782E93D757}"/>
              </a:ext>
            </a:extLst>
          </p:cNvPr>
          <p:cNvSpPr/>
          <p:nvPr/>
        </p:nvSpPr>
        <p:spPr>
          <a:xfrm>
            <a:off x="4651681" y="1477869"/>
            <a:ext cx="3142766" cy="518203"/>
          </a:xfrm>
          <a:prstGeom prst="rect">
            <a:avLst/>
          </a:prstGeom>
          <a:solidFill>
            <a:srgbClr val="959E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fr-FR" dirty="0" err="1">
                <a:solidFill>
                  <a:prstClr val="white"/>
                </a:solidFill>
                <a:latin typeface="Calibri" panose="020F0502020204030204"/>
              </a:rPr>
              <a:t>getOrientation</a:t>
            </a:r>
            <a:r>
              <a:rPr lang="fr-FR" dirty="0">
                <a:solidFill>
                  <a:prstClr val="white"/>
                </a:solidFill>
                <a:latin typeface="Calibri" panose="020F0502020204030204"/>
              </a:rPr>
              <a:t>()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B3AAE6F-50EF-4EB3-9BBA-649D916F61F9}"/>
              </a:ext>
            </a:extLst>
          </p:cNvPr>
          <p:cNvSpPr/>
          <p:nvPr/>
        </p:nvSpPr>
        <p:spPr>
          <a:xfrm>
            <a:off x="8528095" y="1501289"/>
            <a:ext cx="3142766" cy="518203"/>
          </a:xfrm>
          <a:prstGeom prst="rect">
            <a:avLst/>
          </a:prstGeom>
          <a:solidFill>
            <a:srgbClr val="959E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fr-FR" dirty="0" err="1">
                <a:solidFill>
                  <a:prstClr val="white"/>
                </a:solidFill>
                <a:latin typeface="Calibri" panose="020F0502020204030204"/>
              </a:rPr>
              <a:t>getOrientation</a:t>
            </a:r>
            <a:r>
              <a:rPr lang="fr-FR" dirty="0">
                <a:solidFill>
                  <a:prstClr val="white"/>
                </a:solidFill>
                <a:latin typeface="Calibri" panose="020F0502020204030204"/>
              </a:rPr>
              <a:t>()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4D9AB78-6655-41F8-8339-1570606ADE6F}"/>
              </a:ext>
            </a:extLst>
          </p:cNvPr>
          <p:cNvSpPr/>
          <p:nvPr/>
        </p:nvSpPr>
        <p:spPr>
          <a:xfrm>
            <a:off x="8776866" y="4730000"/>
            <a:ext cx="1983209" cy="826495"/>
          </a:xfrm>
          <a:prstGeom prst="rect">
            <a:avLst/>
          </a:prstGeom>
          <a:solidFill>
            <a:srgbClr val="959E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solidFill>
                  <a:prstClr val="white"/>
                </a:solidFill>
                <a:latin typeface="Calibri" panose="020F0502020204030204"/>
              </a:rPr>
              <a:t>Injection de dépendances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7" name="Connecteur : en angle 36">
            <a:extLst>
              <a:ext uri="{FF2B5EF4-FFF2-40B4-BE49-F238E27FC236}">
                <a16:creationId xmlns:a16="http://schemas.microsoft.com/office/drawing/2014/main" id="{9FE7FC54-B1B0-465C-942E-45AD8AF2E3EB}"/>
              </a:ext>
            </a:extLst>
          </p:cNvPr>
          <p:cNvCxnSpPr>
            <a:cxnSpLocks/>
            <a:stCxn id="9" idx="3"/>
            <a:endCxn id="29" idx="1"/>
          </p:cNvCxnSpPr>
          <p:nvPr/>
        </p:nvCxnSpPr>
        <p:spPr>
          <a:xfrm flipV="1">
            <a:off x="7648084" y="5143248"/>
            <a:ext cx="1128782" cy="1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 : en angle 39">
            <a:extLst>
              <a:ext uri="{FF2B5EF4-FFF2-40B4-BE49-F238E27FC236}">
                <a16:creationId xmlns:a16="http://schemas.microsoft.com/office/drawing/2014/main" id="{B1544877-5C18-4F1B-827A-3094787C3047}"/>
              </a:ext>
            </a:extLst>
          </p:cNvPr>
          <p:cNvCxnSpPr>
            <a:cxnSpLocks/>
            <a:stCxn id="29" idx="0"/>
            <a:endCxn id="21" idx="3"/>
          </p:cNvCxnSpPr>
          <p:nvPr/>
        </p:nvCxnSpPr>
        <p:spPr>
          <a:xfrm rot="5400000" flipH="1" flipV="1">
            <a:off x="9234862" y="2294001"/>
            <a:ext cx="2969609" cy="1902390"/>
          </a:xfrm>
          <a:prstGeom prst="bentConnector4">
            <a:avLst>
              <a:gd name="adj1" fmla="val 45637"/>
              <a:gd name="adj2" fmla="val 112016"/>
            </a:avLst>
          </a:prstGeom>
          <a:ln w="76200">
            <a:solidFill>
              <a:srgbClr val="3488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 : en angle 43">
            <a:extLst>
              <a:ext uri="{FF2B5EF4-FFF2-40B4-BE49-F238E27FC236}">
                <a16:creationId xmlns:a16="http://schemas.microsoft.com/office/drawing/2014/main" id="{9C05A088-F718-4701-AB9B-105C1415146A}"/>
              </a:ext>
            </a:extLst>
          </p:cNvPr>
          <p:cNvCxnSpPr>
            <a:cxnSpLocks/>
            <a:stCxn id="29" idx="0"/>
          </p:cNvCxnSpPr>
          <p:nvPr/>
        </p:nvCxnSpPr>
        <p:spPr>
          <a:xfrm rot="16200000" flipV="1">
            <a:off x="7156530" y="2118059"/>
            <a:ext cx="2733928" cy="2489954"/>
          </a:xfrm>
          <a:prstGeom prst="bentConnector3">
            <a:avLst>
              <a:gd name="adj1" fmla="val 50000"/>
            </a:avLst>
          </a:prstGeom>
          <a:ln w="76200">
            <a:solidFill>
              <a:srgbClr val="3488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 : en angle 47">
            <a:extLst>
              <a:ext uri="{FF2B5EF4-FFF2-40B4-BE49-F238E27FC236}">
                <a16:creationId xmlns:a16="http://schemas.microsoft.com/office/drawing/2014/main" id="{8933FCEB-B983-462A-B6C4-E009183A9711}"/>
              </a:ext>
            </a:extLst>
          </p:cNvPr>
          <p:cNvCxnSpPr>
            <a:cxnSpLocks/>
            <a:stCxn id="29" idx="0"/>
            <a:endCxn id="5" idx="1"/>
          </p:cNvCxnSpPr>
          <p:nvPr/>
        </p:nvCxnSpPr>
        <p:spPr>
          <a:xfrm rot="16200000" flipV="1">
            <a:off x="3779605" y="-1258867"/>
            <a:ext cx="2843745" cy="9133989"/>
          </a:xfrm>
          <a:prstGeom prst="bentConnector4">
            <a:avLst>
              <a:gd name="adj1" fmla="val 47888"/>
              <a:gd name="adj2" fmla="val 102503"/>
            </a:avLst>
          </a:prstGeom>
          <a:ln w="76200">
            <a:solidFill>
              <a:srgbClr val="3488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818111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extShape 2"/>
          <p:cNvSpPr txBox="1"/>
          <p:nvPr/>
        </p:nvSpPr>
        <p:spPr>
          <a:xfrm>
            <a:off x="339480" y="192960"/>
            <a:ext cx="11555640" cy="429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fr-FR" sz="2400" spc="-1" dirty="0">
                <a:solidFill>
                  <a:srgbClr val="343642"/>
                </a:solidFill>
                <a:latin typeface="Segoe UI Light"/>
              </a:rPr>
              <a:t>Développement de services Xamarin</a:t>
            </a:r>
            <a:endParaRPr lang="fr-FR" sz="2400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A5C1A783-CB9C-429C-9BD3-8832BB9CBF09}"/>
              </a:ext>
            </a:extLst>
          </p:cNvPr>
          <p:cNvSpPr txBox="1">
            <a:spLocks/>
          </p:cNvSpPr>
          <p:nvPr/>
        </p:nvSpPr>
        <p:spPr>
          <a:xfrm>
            <a:off x="339365" y="636411"/>
            <a:ext cx="11558596" cy="1210628"/>
          </a:xfrm>
          <a:prstGeom prst="rect">
            <a:avLst/>
          </a:prstGeom>
        </p:spPr>
        <p:txBody>
          <a:bodyPr vert="horz" lIns="0" tIns="0" rIns="0" bIns="0" rtlCol="0" anchor="t" anchorCtr="0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348899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fr-FR" sz="4000" spc="-1" dirty="0">
                <a:latin typeface="Segoe UI Light"/>
              </a:rPr>
              <a:t>Exemple de service natif</a:t>
            </a:r>
          </a:p>
        </p:txBody>
      </p:sp>
      <p:sp>
        <p:nvSpPr>
          <p:cNvPr id="14" name="CustomShape 3">
            <a:extLst>
              <a:ext uri="{FF2B5EF4-FFF2-40B4-BE49-F238E27FC236}">
                <a16:creationId xmlns:a16="http://schemas.microsoft.com/office/drawing/2014/main" id="{0581576E-6C1A-4940-90AF-6E214DAE0AC5}"/>
              </a:ext>
            </a:extLst>
          </p:cNvPr>
          <p:cNvSpPr/>
          <p:nvPr/>
        </p:nvSpPr>
        <p:spPr>
          <a:xfrm>
            <a:off x="955065" y="1648815"/>
            <a:ext cx="10715760" cy="257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r>
              <a:rPr lang="fr-FR" sz="2400" spc="-1" dirty="0">
                <a:solidFill>
                  <a:srgbClr val="343642"/>
                </a:solidFill>
                <a:latin typeface="Segoe UI"/>
              </a:rPr>
              <a:t>L’interface est créée dans le projet .NET Standard ou partagé</a:t>
            </a:r>
            <a:endParaRPr lang="fr-FR" sz="2400" dirty="0">
              <a:solidFill>
                <a:srgbClr val="00899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b="0" strike="noStrike" spc="-1" dirty="0">
              <a:latin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BC0A9D1-FA24-4CBF-BE74-7F0FCF689FDE}"/>
              </a:ext>
            </a:extLst>
          </p:cNvPr>
          <p:cNvSpPr/>
          <p:nvPr/>
        </p:nvSpPr>
        <p:spPr>
          <a:xfrm>
            <a:off x="2224150" y="2236576"/>
            <a:ext cx="839408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err="1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CoursXamarin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00FF"/>
                </a:solidFill>
                <a:latin typeface="Consolas" panose="020B0609020204030204" pitchFamily="49" charset="0"/>
              </a:rPr>
              <a:t>enum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2B91AF"/>
                </a:solidFill>
                <a:latin typeface="Consolas" panose="020B0609020204030204" pitchFamily="49" charset="0"/>
              </a:rPr>
              <a:t>DeviceOrientations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Undefined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Landscape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 Portrait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2B91AF"/>
                </a:solidFill>
                <a:latin typeface="Consolas" panose="020B0609020204030204" pitchFamily="49" charset="0"/>
              </a:rPr>
              <a:t>IDeviceOrientation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DeviceOrientations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GetOrientation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508057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extShape 2"/>
          <p:cNvSpPr txBox="1"/>
          <p:nvPr/>
        </p:nvSpPr>
        <p:spPr>
          <a:xfrm>
            <a:off x="339480" y="192960"/>
            <a:ext cx="11555640" cy="429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fr-FR" sz="2400" spc="-1" dirty="0">
                <a:solidFill>
                  <a:srgbClr val="343642"/>
                </a:solidFill>
                <a:latin typeface="Segoe UI Light"/>
              </a:rPr>
              <a:t>Développement de services Xamarin</a:t>
            </a:r>
            <a:endParaRPr lang="fr-FR" sz="2400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A5C1A783-CB9C-429C-9BD3-8832BB9CBF09}"/>
              </a:ext>
            </a:extLst>
          </p:cNvPr>
          <p:cNvSpPr txBox="1">
            <a:spLocks/>
          </p:cNvSpPr>
          <p:nvPr/>
        </p:nvSpPr>
        <p:spPr>
          <a:xfrm>
            <a:off x="339365" y="636411"/>
            <a:ext cx="11558596" cy="1210628"/>
          </a:xfrm>
          <a:prstGeom prst="rect">
            <a:avLst/>
          </a:prstGeom>
        </p:spPr>
        <p:txBody>
          <a:bodyPr vert="horz" lIns="0" tIns="0" rIns="0" bIns="0" rtlCol="0" anchor="t" anchorCtr="0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348899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fr-FR" sz="4000" spc="-1" dirty="0">
                <a:latin typeface="Segoe UI Light"/>
              </a:rPr>
              <a:t>Exemple de service natif</a:t>
            </a:r>
          </a:p>
        </p:txBody>
      </p:sp>
      <p:sp>
        <p:nvSpPr>
          <p:cNvPr id="14" name="CustomShape 3">
            <a:extLst>
              <a:ext uri="{FF2B5EF4-FFF2-40B4-BE49-F238E27FC236}">
                <a16:creationId xmlns:a16="http://schemas.microsoft.com/office/drawing/2014/main" id="{0581576E-6C1A-4940-90AF-6E214DAE0AC5}"/>
              </a:ext>
            </a:extLst>
          </p:cNvPr>
          <p:cNvSpPr/>
          <p:nvPr/>
        </p:nvSpPr>
        <p:spPr>
          <a:xfrm>
            <a:off x="1175657" y="1701760"/>
            <a:ext cx="10715760" cy="257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r>
              <a:rPr lang="fr-FR" sz="2400" spc="-1" dirty="0">
                <a:solidFill>
                  <a:srgbClr val="343642"/>
                </a:solidFill>
                <a:latin typeface="Segoe UI"/>
              </a:rPr>
              <a:t>Dans le contrôleur qui souhaite interroger le service natif, il est nécessaire de faire appel au gestionnaire de dépendances afin de récupérer l’implémentation native courante.</a:t>
            </a:r>
            <a:endParaRPr lang="fr-FR" sz="2400" dirty="0">
              <a:solidFill>
                <a:srgbClr val="00899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b="0" strike="noStrike" spc="-1" dirty="0">
              <a:latin typeface="Arial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CB9CAB-EB5C-48E7-9FF7-A5490EC0AB96}"/>
              </a:ext>
            </a:extLst>
          </p:cNvPr>
          <p:cNvSpPr/>
          <p:nvPr/>
        </p:nvSpPr>
        <p:spPr>
          <a:xfrm>
            <a:off x="1175657" y="3351350"/>
            <a:ext cx="1026367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var orientation =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DependencyService.Get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IDeviceOrientation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&gt;().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GetOrientation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fr-F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switch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(orientation){…}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3988944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extShape 2"/>
          <p:cNvSpPr txBox="1"/>
          <p:nvPr/>
        </p:nvSpPr>
        <p:spPr>
          <a:xfrm>
            <a:off x="339480" y="192960"/>
            <a:ext cx="11555640" cy="429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fr-FR" sz="2400" spc="-1" dirty="0">
                <a:solidFill>
                  <a:srgbClr val="343642"/>
                </a:solidFill>
                <a:latin typeface="Segoe UI Light"/>
              </a:rPr>
              <a:t>Développement de services Xamarin</a:t>
            </a:r>
            <a:endParaRPr lang="fr-FR" sz="2400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A5C1A783-CB9C-429C-9BD3-8832BB9CBF09}"/>
              </a:ext>
            </a:extLst>
          </p:cNvPr>
          <p:cNvSpPr txBox="1">
            <a:spLocks/>
          </p:cNvSpPr>
          <p:nvPr/>
        </p:nvSpPr>
        <p:spPr>
          <a:xfrm>
            <a:off x="339365" y="636411"/>
            <a:ext cx="11558596" cy="1210628"/>
          </a:xfrm>
          <a:prstGeom prst="rect">
            <a:avLst/>
          </a:prstGeom>
        </p:spPr>
        <p:txBody>
          <a:bodyPr vert="horz" lIns="0" tIns="0" rIns="0" bIns="0" rtlCol="0" anchor="t" anchorCtr="0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348899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fr-FR" sz="4000" spc="-1" dirty="0">
                <a:latin typeface="Segoe UI Light"/>
              </a:rPr>
              <a:t>Exemple de service Android</a:t>
            </a:r>
          </a:p>
        </p:txBody>
      </p:sp>
      <p:sp>
        <p:nvSpPr>
          <p:cNvPr id="14" name="CustomShape 3">
            <a:extLst>
              <a:ext uri="{FF2B5EF4-FFF2-40B4-BE49-F238E27FC236}">
                <a16:creationId xmlns:a16="http://schemas.microsoft.com/office/drawing/2014/main" id="{0581576E-6C1A-4940-90AF-6E214DAE0AC5}"/>
              </a:ext>
            </a:extLst>
          </p:cNvPr>
          <p:cNvSpPr/>
          <p:nvPr/>
        </p:nvSpPr>
        <p:spPr>
          <a:xfrm>
            <a:off x="955065" y="1741580"/>
            <a:ext cx="10715760" cy="257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r>
              <a:rPr lang="fr-FR" sz="2400" spc="-1" dirty="0">
                <a:solidFill>
                  <a:srgbClr val="343642"/>
                </a:solidFill>
                <a:latin typeface="Segoe UI"/>
              </a:rPr>
              <a:t>L’implémentation Android se doit d’implémenter l’interface précédemment créée.</a:t>
            </a:r>
          </a:p>
          <a:p>
            <a:pPr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r>
              <a:rPr lang="fr-FR" sz="2400" spc="-1" dirty="0">
                <a:solidFill>
                  <a:srgbClr val="343642"/>
                </a:solidFill>
                <a:latin typeface="Segoe UI"/>
                <a:cs typeface="Segoe UI Light" panose="020B0502040204020203" pitchFamily="34" charset="0"/>
              </a:rPr>
              <a:t>Elle interroge ensuite, en C#, le SDK Android natif et récupère une instance d’un service système </a:t>
            </a:r>
            <a:r>
              <a:rPr lang="fr-FR" sz="2400" spc="-1" dirty="0" err="1">
                <a:solidFill>
                  <a:srgbClr val="343642"/>
                </a:solidFill>
                <a:latin typeface="Segoe UI"/>
                <a:cs typeface="Segoe UI Light" panose="020B0502040204020203" pitchFamily="34" charset="0"/>
              </a:rPr>
              <a:t>WindowService</a:t>
            </a:r>
            <a:r>
              <a:rPr lang="fr-FR" sz="2400" spc="-1" dirty="0">
                <a:solidFill>
                  <a:srgbClr val="343642"/>
                </a:solidFill>
                <a:latin typeface="Segoe UI"/>
                <a:cs typeface="Segoe UI Light" panose="020B0502040204020203" pitchFamily="34" charset="0"/>
              </a:rPr>
              <a:t> qui donne des informations sur l’écran et l’orientation de celui-ci.</a:t>
            </a:r>
            <a:endParaRPr lang="fr-FR" sz="2400" b="0" strike="noStrike" spc="-1" dirty="0">
              <a:solidFill>
                <a:srgbClr val="343642"/>
              </a:solidFill>
              <a:latin typeface="Segoe UI"/>
            </a:endParaRPr>
          </a:p>
          <a:p>
            <a:pPr algn="ctr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dirty="0">
              <a:solidFill>
                <a:srgbClr val="00899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2222971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extShape 2"/>
          <p:cNvSpPr txBox="1"/>
          <p:nvPr/>
        </p:nvSpPr>
        <p:spPr>
          <a:xfrm>
            <a:off x="339480" y="192960"/>
            <a:ext cx="11555640" cy="429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fr-FR" sz="2400" spc="-1" dirty="0">
                <a:solidFill>
                  <a:srgbClr val="343642"/>
                </a:solidFill>
                <a:latin typeface="Segoe UI Light"/>
              </a:rPr>
              <a:t>Développement de services Xamarin</a:t>
            </a:r>
            <a:endParaRPr lang="fr-FR" sz="2400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A5C1A783-CB9C-429C-9BD3-8832BB9CBF09}"/>
              </a:ext>
            </a:extLst>
          </p:cNvPr>
          <p:cNvSpPr txBox="1">
            <a:spLocks/>
          </p:cNvSpPr>
          <p:nvPr/>
        </p:nvSpPr>
        <p:spPr>
          <a:xfrm>
            <a:off x="339365" y="636411"/>
            <a:ext cx="11558596" cy="1210628"/>
          </a:xfrm>
          <a:prstGeom prst="rect">
            <a:avLst/>
          </a:prstGeom>
        </p:spPr>
        <p:txBody>
          <a:bodyPr vert="horz" lIns="0" tIns="0" rIns="0" bIns="0" rtlCol="0" anchor="t" anchorCtr="0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348899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fr-FR" sz="4000" spc="-1" dirty="0">
                <a:latin typeface="Segoe UI Light"/>
              </a:rPr>
              <a:t>Exemple de service Android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1C092E3-616F-47E8-9E91-5798021CBD05}"/>
              </a:ext>
            </a:extLst>
          </p:cNvPr>
          <p:cNvSpPr/>
          <p:nvPr/>
        </p:nvSpPr>
        <p:spPr>
          <a:xfrm>
            <a:off x="339365" y="1393121"/>
            <a:ext cx="1211113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err="1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CoursXamarin.Droid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2B91AF"/>
                </a:solidFill>
                <a:latin typeface="Consolas" panose="020B0609020204030204" pitchFamily="49" charset="0"/>
              </a:rPr>
              <a:t>DeviceOrientationImplementation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IDeviceOrientation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DeviceOrientationImplementation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() { }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Init() { }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DeviceOrientations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GetOrientation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IWindowManager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windowManager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= 	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Android.App.Application.Context.GetSystemService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Context.WindowService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		.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JavaCast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IWindowManager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rotation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windowManager.DefaultDisplay.Rotation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fr-FR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isLandscape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= rotation == SurfaceOrientation.Rotation90 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		|| rotation == SurfaceOrientation.Rotation270;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isLandscape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?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DeviceOrientations.Landscape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DeviceOrientations.Portrait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 }}}</a:t>
            </a:r>
          </a:p>
        </p:txBody>
      </p:sp>
    </p:spTree>
    <p:extLst>
      <p:ext uri="{BB962C8B-B14F-4D97-AF65-F5344CB8AC3E}">
        <p14:creationId xmlns:p14="http://schemas.microsoft.com/office/powerpoint/2010/main" val="265978468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extShape 2"/>
          <p:cNvSpPr txBox="1"/>
          <p:nvPr/>
        </p:nvSpPr>
        <p:spPr>
          <a:xfrm>
            <a:off x="339480" y="192960"/>
            <a:ext cx="11555640" cy="429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fr-FR" sz="2400" spc="-1" dirty="0">
                <a:solidFill>
                  <a:srgbClr val="343642"/>
                </a:solidFill>
                <a:latin typeface="Segoe UI Light"/>
              </a:rPr>
              <a:t>Développement de services Xamarin</a:t>
            </a:r>
            <a:endParaRPr lang="fr-FR" sz="2400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A5C1A783-CB9C-429C-9BD3-8832BB9CBF09}"/>
              </a:ext>
            </a:extLst>
          </p:cNvPr>
          <p:cNvSpPr txBox="1">
            <a:spLocks/>
          </p:cNvSpPr>
          <p:nvPr/>
        </p:nvSpPr>
        <p:spPr>
          <a:xfrm>
            <a:off x="339365" y="636411"/>
            <a:ext cx="11558596" cy="1210628"/>
          </a:xfrm>
          <a:prstGeom prst="rect">
            <a:avLst/>
          </a:prstGeom>
        </p:spPr>
        <p:txBody>
          <a:bodyPr vert="horz" lIns="0" tIns="0" rIns="0" bIns="0" rtlCol="0" anchor="t" anchorCtr="0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348899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fr-FR" sz="4000" spc="-1" dirty="0">
                <a:latin typeface="Segoe UI Light"/>
              </a:rPr>
              <a:t>Exemple de service Android</a:t>
            </a:r>
          </a:p>
        </p:txBody>
      </p:sp>
      <p:sp>
        <p:nvSpPr>
          <p:cNvPr id="14" name="CustomShape 3">
            <a:extLst>
              <a:ext uri="{FF2B5EF4-FFF2-40B4-BE49-F238E27FC236}">
                <a16:creationId xmlns:a16="http://schemas.microsoft.com/office/drawing/2014/main" id="{0581576E-6C1A-4940-90AF-6E214DAE0AC5}"/>
              </a:ext>
            </a:extLst>
          </p:cNvPr>
          <p:cNvSpPr/>
          <p:nvPr/>
        </p:nvSpPr>
        <p:spPr>
          <a:xfrm>
            <a:off x="523712" y="1648815"/>
            <a:ext cx="11371408" cy="257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r>
              <a:rPr lang="fr-FR" sz="2400" spc="-1" dirty="0">
                <a:solidFill>
                  <a:srgbClr val="343642"/>
                </a:solidFill>
                <a:latin typeface="Segoe UI"/>
              </a:rPr>
              <a:t>Il est indispensable d’ajouter une annotation à la classe nouvellement créée, </a:t>
            </a:r>
            <a:r>
              <a:rPr lang="fr-FR" sz="2400" b="1" spc="-1" dirty="0" err="1">
                <a:solidFill>
                  <a:srgbClr val="343642"/>
                </a:solidFill>
                <a:latin typeface="Segoe UI"/>
              </a:rPr>
              <a:t>DeviceOrientationImpl</a:t>
            </a:r>
            <a:r>
              <a:rPr lang="fr-FR" sz="2400" spc="-1" dirty="0">
                <a:solidFill>
                  <a:srgbClr val="343642"/>
                </a:solidFill>
                <a:latin typeface="Segoe UI"/>
              </a:rPr>
              <a:t>, pour qu’elle soit enregistrée par l’injecteur de dépendances comme étant une implémentation de l’interface </a:t>
            </a:r>
            <a:r>
              <a:rPr lang="fr-FR" sz="2400" b="1" spc="-1" dirty="0" err="1">
                <a:solidFill>
                  <a:srgbClr val="343642"/>
                </a:solidFill>
                <a:latin typeface="Segoe UI"/>
              </a:rPr>
              <a:t>IDeviceOrientation</a:t>
            </a:r>
            <a:r>
              <a:rPr lang="fr-FR" sz="2400" spc="-1" dirty="0">
                <a:solidFill>
                  <a:srgbClr val="343642"/>
                </a:solidFill>
                <a:latin typeface="Segoe UI"/>
              </a:rPr>
              <a:t>.</a:t>
            </a:r>
            <a:endParaRPr lang="fr-FR" sz="2400" strike="noStrike" spc="-1" dirty="0">
              <a:solidFill>
                <a:srgbClr val="343642"/>
              </a:solidFill>
              <a:latin typeface="Segoe UI"/>
            </a:endParaRPr>
          </a:p>
          <a:p>
            <a:pPr algn="ctr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dirty="0">
              <a:solidFill>
                <a:srgbClr val="00899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b="0" strike="noStrike" spc="-1" dirty="0">
              <a:latin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7036F08-250C-46AC-9012-F3C9EAC184AC}"/>
              </a:ext>
            </a:extLst>
          </p:cNvPr>
          <p:cNvSpPr/>
          <p:nvPr/>
        </p:nvSpPr>
        <p:spPr>
          <a:xfrm>
            <a:off x="930185" y="3315473"/>
            <a:ext cx="10374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fr-FR" dirty="0" err="1">
                <a:solidFill>
                  <a:srgbClr val="007D9A"/>
                </a:solidFill>
                <a:latin typeface="Consolas" panose="020B0609020204030204" pitchFamily="49" charset="0"/>
              </a:rPr>
              <a:t>assembly</a:t>
            </a:r>
            <a:r>
              <a:rPr lang="fr-FR" dirty="0">
                <a:solidFill>
                  <a:srgbClr val="007D9A"/>
                </a:solidFill>
                <a:latin typeface="Consolas" panose="020B0609020204030204" pitchFamily="49" charset="0"/>
              </a:rPr>
              <a:t>: </a:t>
            </a:r>
            <a:r>
              <a:rPr lang="fr-FR" dirty="0" err="1">
                <a:solidFill>
                  <a:srgbClr val="007D9A"/>
                </a:solidFill>
                <a:latin typeface="Consolas" panose="020B0609020204030204" pitchFamily="49" charset="0"/>
              </a:rPr>
              <a:t>Xamarin.Forms.Dependency</a:t>
            </a:r>
            <a:r>
              <a:rPr lang="fr-FR" dirty="0">
                <a:solidFill>
                  <a:srgbClr val="007D9A"/>
                </a:solidFill>
                <a:latin typeface="Consolas" panose="020B0609020204030204" pitchFamily="49" charset="0"/>
              </a:rPr>
              <a:t> (</a:t>
            </a:r>
            <a:r>
              <a:rPr lang="fr-FR" dirty="0" err="1">
                <a:solidFill>
                  <a:srgbClr val="007D9A"/>
                </a:solidFill>
                <a:latin typeface="Consolas" panose="020B0609020204030204" pitchFamily="49" charset="0"/>
              </a:rPr>
              <a:t>typeof</a:t>
            </a:r>
            <a:r>
              <a:rPr lang="fr-FR" dirty="0">
                <a:solidFill>
                  <a:srgbClr val="007D9A"/>
                </a:solidFill>
                <a:latin typeface="Consolas" panose="020B0609020204030204" pitchFamily="49" charset="0"/>
              </a:rPr>
              <a:t> (</a:t>
            </a:r>
            <a:r>
              <a:rPr lang="fr-FR" dirty="0" err="1">
                <a:solidFill>
                  <a:srgbClr val="007D9A"/>
                </a:solidFill>
                <a:latin typeface="Consolas" panose="020B0609020204030204" pitchFamily="49" charset="0"/>
              </a:rPr>
              <a:t>DeviceOrientationImplementation</a:t>
            </a:r>
            <a:r>
              <a:rPr lang="fr-FR" dirty="0">
                <a:solidFill>
                  <a:srgbClr val="007D9A"/>
                </a:solidFill>
                <a:latin typeface="Consolas" panose="020B0609020204030204" pitchFamily="49" charset="0"/>
              </a:rPr>
              <a:t>))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fr-FR" dirty="0" err="1">
                <a:solidFill>
                  <a:srgbClr val="0101FD"/>
                </a:solidFill>
                <a:latin typeface="Consolas" panose="020B0609020204030204" pitchFamily="49" charset="0"/>
              </a:rPr>
              <a:t>namespace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7D9A"/>
                </a:solidFill>
                <a:latin typeface="Consolas" panose="020B0609020204030204" pitchFamily="49" charset="0"/>
              </a:rPr>
              <a:t>CoursXamarin.Droid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{…}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9269493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TextShape 1"/>
          <p:cNvSpPr txBox="1"/>
          <p:nvPr/>
        </p:nvSpPr>
        <p:spPr>
          <a:xfrm>
            <a:off x="339480" y="1099080"/>
            <a:ext cx="3672360" cy="2433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fr-FR" sz="4400" b="0" strike="noStrike" spc="-1">
                <a:solidFill>
                  <a:srgbClr val="FFFFFF"/>
                </a:solidFill>
                <a:latin typeface="Segoe UI Light"/>
              </a:rPr>
              <a:t>Objectifs</a:t>
            </a:r>
            <a:endParaRPr lang="fr-F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2" name="TextShape 2"/>
          <p:cNvSpPr txBox="1"/>
          <p:nvPr/>
        </p:nvSpPr>
        <p:spPr>
          <a:xfrm>
            <a:off x="4645440" y="1099080"/>
            <a:ext cx="7252200" cy="37288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D9D9D9"/>
              </a:buClr>
              <a:buFont typeface="Arial"/>
              <a:buChar char="•"/>
            </a:pPr>
            <a:r>
              <a:rPr lang="fr-FR" sz="2400" b="0" strike="noStrike" spc="-1" dirty="0">
                <a:solidFill>
                  <a:srgbClr val="D9D9D9"/>
                </a:solidFill>
                <a:latin typeface="Segoe UI"/>
              </a:rPr>
              <a:t>Connaître le rôle des services métiers et des services natifs dans une application Xamarin</a:t>
            </a:r>
            <a:endParaRPr lang="fr-FR" sz="2400" spc="-1" dirty="0">
              <a:solidFill>
                <a:srgbClr val="D9D9D9"/>
              </a:solidFill>
              <a:latin typeface="Segoe UI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D9D9D9"/>
              </a:buClr>
              <a:buFont typeface="Arial"/>
              <a:buChar char="•"/>
            </a:pPr>
            <a:r>
              <a:rPr lang="fr-FR" sz="2400" b="0" strike="noStrike" spc="-1" dirty="0">
                <a:solidFill>
                  <a:srgbClr val="D9D9D9"/>
                </a:solidFill>
                <a:latin typeface="Segoe UI"/>
              </a:rPr>
              <a:t>Savoir mettre en place un service métier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D9D9D9"/>
              </a:buClr>
              <a:buFont typeface="Arial"/>
              <a:buChar char="•"/>
            </a:pPr>
            <a:r>
              <a:rPr lang="fr-FR" sz="2400" spc="-1" dirty="0">
                <a:solidFill>
                  <a:srgbClr val="D9D9D9"/>
                </a:solidFill>
                <a:latin typeface="Segoe UI"/>
              </a:rPr>
              <a:t>Savoir mettre en place un service natif pour chaque plateforme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D9D9D9"/>
              </a:buClr>
              <a:buFont typeface="Arial"/>
              <a:buChar char="•"/>
            </a:pPr>
            <a:r>
              <a:rPr lang="fr-FR" sz="2400" b="0" strike="noStrike" spc="-1" dirty="0">
                <a:solidFill>
                  <a:srgbClr val="D9D9D9"/>
                </a:solidFill>
                <a:latin typeface="Segoe UI"/>
              </a:rPr>
              <a:t>Savoir </a:t>
            </a:r>
            <a:r>
              <a:rPr lang="fr-FR" sz="2400" spc="-1" dirty="0">
                <a:solidFill>
                  <a:srgbClr val="D9D9D9"/>
                </a:solidFill>
                <a:latin typeface="Segoe UI"/>
              </a:rPr>
              <a:t>utiliser l’injection de dépendances pour disposer du service adapté à la plateforme au lancement de l’application</a:t>
            </a:r>
            <a:endParaRPr lang="fr-FR" sz="24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fr-FR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3" name="TextShape 3"/>
          <p:cNvSpPr txBox="1"/>
          <p:nvPr/>
        </p:nvSpPr>
        <p:spPr>
          <a:xfrm>
            <a:off x="339480" y="192960"/>
            <a:ext cx="5551920" cy="443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fr-FR" sz="2400" spc="-1" dirty="0">
                <a:solidFill>
                  <a:srgbClr val="343642"/>
                </a:solidFill>
                <a:latin typeface="Segoe UI Light"/>
              </a:rPr>
              <a:t>Développement de services Xamarin</a:t>
            </a:r>
            <a:endParaRPr lang="fr-FR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extShape 2"/>
          <p:cNvSpPr txBox="1"/>
          <p:nvPr/>
        </p:nvSpPr>
        <p:spPr>
          <a:xfrm>
            <a:off x="339480" y="192960"/>
            <a:ext cx="11555640" cy="429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fr-FR" sz="2400" spc="-1" dirty="0">
                <a:solidFill>
                  <a:srgbClr val="343642"/>
                </a:solidFill>
                <a:latin typeface="Segoe UI Light"/>
              </a:rPr>
              <a:t>Développement de services Xamarin</a:t>
            </a:r>
            <a:endParaRPr lang="fr-FR" sz="2400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A5C1A783-CB9C-429C-9BD3-8832BB9CBF09}"/>
              </a:ext>
            </a:extLst>
          </p:cNvPr>
          <p:cNvSpPr txBox="1">
            <a:spLocks/>
          </p:cNvSpPr>
          <p:nvPr/>
        </p:nvSpPr>
        <p:spPr>
          <a:xfrm>
            <a:off x="339365" y="636411"/>
            <a:ext cx="11558596" cy="1210628"/>
          </a:xfrm>
          <a:prstGeom prst="rect">
            <a:avLst/>
          </a:prstGeom>
        </p:spPr>
        <p:txBody>
          <a:bodyPr vert="horz" lIns="0" tIns="0" rIns="0" bIns="0" rtlCol="0" anchor="t" anchorCtr="0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348899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fr-FR" sz="4000" spc="-1" dirty="0">
                <a:latin typeface="Segoe UI Light"/>
              </a:rPr>
              <a:t>Exemple de service iOS</a:t>
            </a:r>
          </a:p>
        </p:txBody>
      </p:sp>
      <p:sp>
        <p:nvSpPr>
          <p:cNvPr id="14" name="CustomShape 3">
            <a:extLst>
              <a:ext uri="{FF2B5EF4-FFF2-40B4-BE49-F238E27FC236}">
                <a16:creationId xmlns:a16="http://schemas.microsoft.com/office/drawing/2014/main" id="{0581576E-6C1A-4940-90AF-6E214DAE0AC5}"/>
              </a:ext>
            </a:extLst>
          </p:cNvPr>
          <p:cNvSpPr/>
          <p:nvPr/>
        </p:nvSpPr>
        <p:spPr>
          <a:xfrm>
            <a:off x="653898" y="1728328"/>
            <a:ext cx="10926803" cy="257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r>
              <a:rPr lang="fr-FR" sz="2400" spc="-1" dirty="0">
                <a:solidFill>
                  <a:srgbClr val="343642"/>
                </a:solidFill>
                <a:latin typeface="Segoe UI"/>
              </a:rPr>
              <a:t>L’implémentation iOS doit également implémenter l’interface précédemment créée.</a:t>
            </a:r>
          </a:p>
          <a:p>
            <a:pPr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r>
              <a:rPr lang="fr-FR" sz="2400" spc="-1" dirty="0">
                <a:solidFill>
                  <a:srgbClr val="343642"/>
                </a:solidFill>
                <a:latin typeface="Segoe UI"/>
                <a:cs typeface="Segoe UI Light" panose="020B0502040204020203" pitchFamily="34" charset="0"/>
              </a:rPr>
              <a:t>Elle interroge ensuite, en C#, le SDK iOS natif et récupère directement l’orientation de l’écran à travers un singleton mis à disposition par le système : </a:t>
            </a:r>
            <a:r>
              <a:rPr lang="fr-FR" sz="2400" b="1" spc="-1" dirty="0" err="1">
                <a:solidFill>
                  <a:srgbClr val="343642"/>
                </a:solidFill>
                <a:latin typeface="Segoe UI"/>
                <a:cs typeface="Segoe UI Light" panose="020B0502040204020203" pitchFamily="34" charset="0"/>
              </a:rPr>
              <a:t>UIApplication.SharedApplication</a:t>
            </a:r>
            <a:r>
              <a:rPr lang="fr-FR" sz="2400" spc="-1" dirty="0">
                <a:solidFill>
                  <a:srgbClr val="343642"/>
                </a:solidFill>
                <a:latin typeface="Segoe UI"/>
                <a:cs typeface="Segoe UI Light" panose="020B0502040204020203" pitchFamily="34" charset="0"/>
              </a:rPr>
              <a:t>.</a:t>
            </a:r>
            <a:endParaRPr lang="fr-FR" sz="2400" strike="noStrike" spc="-1" dirty="0">
              <a:solidFill>
                <a:srgbClr val="343642"/>
              </a:solidFill>
              <a:latin typeface="Segoe UI"/>
            </a:endParaRPr>
          </a:p>
          <a:p>
            <a:pPr algn="ctr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dirty="0">
              <a:solidFill>
                <a:srgbClr val="00899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7748170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extShape 2"/>
          <p:cNvSpPr txBox="1"/>
          <p:nvPr/>
        </p:nvSpPr>
        <p:spPr>
          <a:xfrm>
            <a:off x="339480" y="192960"/>
            <a:ext cx="11555640" cy="429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fr-FR" sz="2400" spc="-1" dirty="0">
                <a:solidFill>
                  <a:srgbClr val="343642"/>
                </a:solidFill>
                <a:latin typeface="Segoe UI Light"/>
              </a:rPr>
              <a:t>Développement de services Xamarin</a:t>
            </a:r>
            <a:endParaRPr lang="fr-FR" sz="2400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A5C1A783-CB9C-429C-9BD3-8832BB9CBF09}"/>
              </a:ext>
            </a:extLst>
          </p:cNvPr>
          <p:cNvSpPr txBox="1">
            <a:spLocks/>
          </p:cNvSpPr>
          <p:nvPr/>
        </p:nvSpPr>
        <p:spPr>
          <a:xfrm>
            <a:off x="339365" y="636411"/>
            <a:ext cx="11558596" cy="1210628"/>
          </a:xfrm>
          <a:prstGeom prst="rect">
            <a:avLst/>
          </a:prstGeom>
        </p:spPr>
        <p:txBody>
          <a:bodyPr vert="horz" lIns="0" tIns="0" rIns="0" bIns="0" rtlCol="0" anchor="t" anchorCtr="0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348899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fr-FR" sz="4000" spc="-1" dirty="0">
                <a:latin typeface="Segoe UI Light"/>
              </a:rPr>
              <a:t>Exemple de service iOS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BFCE93A-C92F-4AAE-A07A-BA5D307BB5A7}"/>
              </a:ext>
            </a:extLst>
          </p:cNvPr>
          <p:cNvSpPr/>
          <p:nvPr/>
        </p:nvSpPr>
        <p:spPr>
          <a:xfrm>
            <a:off x="294039" y="1305341"/>
            <a:ext cx="1263364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CoursXamarin.iOS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2B91AF"/>
                </a:solidFill>
                <a:latin typeface="Consolas" panose="020B0609020204030204" pitchFamily="49" charset="0"/>
              </a:rPr>
              <a:t>DeviceOrientationImplementation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IDeviceOrientation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DeviceOrientationImplementation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() { }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DeviceOrientations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GetOrientation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currentOrientation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UIApplication.SharedApplication.StatusBarOrientation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fr-FR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isPortrait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currentOrientation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UIInterfaceOrientation.Portrait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||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currentOrientation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UIInterfaceOrientation.PortraitUpsideDown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isPortrait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?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DeviceOrientations.Portrait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DeviceOrientations.Landscape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9231695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extShape 2"/>
          <p:cNvSpPr txBox="1"/>
          <p:nvPr/>
        </p:nvSpPr>
        <p:spPr>
          <a:xfrm>
            <a:off x="339480" y="192960"/>
            <a:ext cx="11555640" cy="429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fr-FR" sz="2400" spc="-1" dirty="0">
                <a:solidFill>
                  <a:srgbClr val="343642"/>
                </a:solidFill>
                <a:latin typeface="Segoe UI Light"/>
              </a:rPr>
              <a:t>Développement de services Xamarin</a:t>
            </a:r>
            <a:endParaRPr lang="fr-FR" sz="2400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A5C1A783-CB9C-429C-9BD3-8832BB9CBF09}"/>
              </a:ext>
            </a:extLst>
          </p:cNvPr>
          <p:cNvSpPr txBox="1">
            <a:spLocks/>
          </p:cNvSpPr>
          <p:nvPr/>
        </p:nvSpPr>
        <p:spPr>
          <a:xfrm>
            <a:off x="339365" y="636411"/>
            <a:ext cx="11558596" cy="1210628"/>
          </a:xfrm>
          <a:prstGeom prst="rect">
            <a:avLst/>
          </a:prstGeom>
        </p:spPr>
        <p:txBody>
          <a:bodyPr vert="horz" lIns="0" tIns="0" rIns="0" bIns="0" rtlCol="0" anchor="t" anchorCtr="0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348899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fr-FR" sz="4000" spc="-1" dirty="0">
                <a:latin typeface="Segoe UI Light"/>
              </a:rPr>
              <a:t>Exemple de service iOS</a:t>
            </a:r>
          </a:p>
        </p:txBody>
      </p:sp>
      <p:sp>
        <p:nvSpPr>
          <p:cNvPr id="14" name="CustomShape 3">
            <a:extLst>
              <a:ext uri="{FF2B5EF4-FFF2-40B4-BE49-F238E27FC236}">
                <a16:creationId xmlns:a16="http://schemas.microsoft.com/office/drawing/2014/main" id="{0581576E-6C1A-4940-90AF-6E214DAE0AC5}"/>
              </a:ext>
            </a:extLst>
          </p:cNvPr>
          <p:cNvSpPr/>
          <p:nvPr/>
        </p:nvSpPr>
        <p:spPr>
          <a:xfrm>
            <a:off x="955065" y="1648815"/>
            <a:ext cx="10715760" cy="257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r>
              <a:rPr lang="fr-FR" sz="2400" spc="-1" dirty="0">
                <a:solidFill>
                  <a:srgbClr val="343642"/>
                </a:solidFill>
                <a:latin typeface="Segoe UI"/>
              </a:rPr>
              <a:t>Il est indispensable, comme pour chaque plateforme native, d’ajouter l’annotation permettant l’enregistrement auprès de l’injecteur de dépendances</a:t>
            </a:r>
            <a:endParaRPr lang="fr-FR" sz="2400" b="1" strike="noStrike" spc="-1" dirty="0">
              <a:solidFill>
                <a:srgbClr val="343642"/>
              </a:solidFill>
              <a:latin typeface="Segoe UI"/>
            </a:endParaRPr>
          </a:p>
          <a:p>
            <a:pPr algn="ctr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dirty="0">
              <a:solidFill>
                <a:srgbClr val="00899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b="0" strike="noStrike" spc="-1" dirty="0">
              <a:latin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DF5492-1791-4CFC-9D7E-2E1FBE41F6C6}"/>
              </a:ext>
            </a:extLst>
          </p:cNvPr>
          <p:cNvSpPr/>
          <p:nvPr/>
        </p:nvSpPr>
        <p:spPr>
          <a:xfrm>
            <a:off x="681135" y="2967335"/>
            <a:ext cx="112139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fr-FR" dirty="0" err="1">
                <a:solidFill>
                  <a:srgbClr val="007D9A"/>
                </a:solidFill>
                <a:latin typeface="Consolas" panose="020B0609020204030204" pitchFamily="49" charset="0"/>
              </a:rPr>
              <a:t>assembly</a:t>
            </a:r>
            <a:r>
              <a:rPr lang="fr-FR" dirty="0">
                <a:solidFill>
                  <a:srgbClr val="007D9A"/>
                </a:solidFill>
                <a:latin typeface="Consolas" panose="020B0609020204030204" pitchFamily="49" charset="0"/>
              </a:rPr>
              <a:t>: </a:t>
            </a:r>
            <a:r>
              <a:rPr lang="fr-FR" dirty="0" err="1">
                <a:solidFill>
                  <a:srgbClr val="007D9A"/>
                </a:solidFill>
                <a:latin typeface="Consolas" panose="020B0609020204030204" pitchFamily="49" charset="0"/>
              </a:rPr>
              <a:t>Xamarin.Forms.Dependency</a:t>
            </a:r>
            <a:r>
              <a:rPr lang="fr-FR" dirty="0">
                <a:solidFill>
                  <a:srgbClr val="007D9A"/>
                </a:solidFill>
                <a:latin typeface="Consolas" panose="020B0609020204030204" pitchFamily="49" charset="0"/>
              </a:rPr>
              <a:t> (</a:t>
            </a:r>
            <a:r>
              <a:rPr lang="fr-FR" dirty="0" err="1">
                <a:solidFill>
                  <a:srgbClr val="007D9A"/>
                </a:solidFill>
                <a:latin typeface="Consolas" panose="020B0609020204030204" pitchFamily="49" charset="0"/>
              </a:rPr>
              <a:t>typeof</a:t>
            </a:r>
            <a:r>
              <a:rPr lang="fr-FR" dirty="0">
                <a:solidFill>
                  <a:srgbClr val="007D9A"/>
                </a:solidFill>
                <a:latin typeface="Consolas" panose="020B0609020204030204" pitchFamily="49" charset="0"/>
              </a:rPr>
              <a:t> (</a:t>
            </a:r>
            <a:r>
              <a:rPr lang="fr-FR" dirty="0" err="1">
                <a:solidFill>
                  <a:srgbClr val="007D9A"/>
                </a:solidFill>
                <a:latin typeface="Consolas" panose="020B0609020204030204" pitchFamily="49" charset="0"/>
              </a:rPr>
              <a:t>DeviceOrientationImplementation</a:t>
            </a:r>
            <a:r>
              <a:rPr lang="fr-FR" dirty="0">
                <a:solidFill>
                  <a:srgbClr val="007D9A"/>
                </a:solidFill>
                <a:latin typeface="Consolas" panose="020B0609020204030204" pitchFamily="49" charset="0"/>
              </a:rPr>
              <a:t>))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fr-FR" dirty="0" err="1">
                <a:solidFill>
                  <a:srgbClr val="0101FD"/>
                </a:solidFill>
                <a:latin typeface="Consolas" panose="020B0609020204030204" pitchFamily="49" charset="0"/>
              </a:rPr>
              <a:t>namespace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7D9A"/>
                </a:solidFill>
                <a:latin typeface="Consolas" panose="020B0609020204030204" pitchFamily="49" charset="0"/>
              </a:rPr>
              <a:t>CoursXamarin.iOS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{…}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0627537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extShape 2"/>
          <p:cNvSpPr txBox="1"/>
          <p:nvPr/>
        </p:nvSpPr>
        <p:spPr>
          <a:xfrm>
            <a:off x="339480" y="192960"/>
            <a:ext cx="11555640" cy="429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fr-FR" sz="2400" spc="-1" dirty="0">
                <a:solidFill>
                  <a:srgbClr val="343642"/>
                </a:solidFill>
                <a:latin typeface="Segoe UI Light"/>
              </a:rPr>
              <a:t>Développement de services Xamarin</a:t>
            </a:r>
            <a:endParaRPr lang="fr-FR" sz="2400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A5C1A783-CB9C-429C-9BD3-8832BB9CBF09}"/>
              </a:ext>
            </a:extLst>
          </p:cNvPr>
          <p:cNvSpPr txBox="1">
            <a:spLocks/>
          </p:cNvSpPr>
          <p:nvPr/>
        </p:nvSpPr>
        <p:spPr>
          <a:xfrm>
            <a:off x="339365" y="636411"/>
            <a:ext cx="11558596" cy="1210628"/>
          </a:xfrm>
          <a:prstGeom prst="rect">
            <a:avLst/>
          </a:prstGeom>
        </p:spPr>
        <p:txBody>
          <a:bodyPr vert="horz" lIns="0" tIns="0" rIns="0" bIns="0" rtlCol="0" anchor="t" anchorCtr="0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348899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fr-FR" sz="4000" spc="-1" dirty="0">
                <a:latin typeface="Segoe UI Light"/>
              </a:rPr>
              <a:t>Exemple de service Windows</a:t>
            </a:r>
          </a:p>
        </p:txBody>
      </p:sp>
      <p:sp>
        <p:nvSpPr>
          <p:cNvPr id="14" name="CustomShape 3">
            <a:extLst>
              <a:ext uri="{FF2B5EF4-FFF2-40B4-BE49-F238E27FC236}">
                <a16:creationId xmlns:a16="http://schemas.microsoft.com/office/drawing/2014/main" id="{0581576E-6C1A-4940-90AF-6E214DAE0AC5}"/>
              </a:ext>
            </a:extLst>
          </p:cNvPr>
          <p:cNvSpPr/>
          <p:nvPr/>
        </p:nvSpPr>
        <p:spPr>
          <a:xfrm>
            <a:off x="955065" y="1648815"/>
            <a:ext cx="10715760" cy="257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r>
              <a:rPr lang="fr-FR" sz="2400" spc="-1" dirty="0">
                <a:solidFill>
                  <a:srgbClr val="343642"/>
                </a:solidFill>
                <a:latin typeface="Segoe UI"/>
              </a:rPr>
              <a:t>L’implémentation Windows doit implémenter l’interface précédemment créée.</a:t>
            </a:r>
          </a:p>
          <a:p>
            <a:pPr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r>
              <a:rPr lang="fr-FR" sz="2400" spc="-1" dirty="0">
                <a:solidFill>
                  <a:srgbClr val="343642"/>
                </a:solidFill>
                <a:latin typeface="Segoe UI"/>
                <a:cs typeface="Segoe UI Light" panose="020B0502040204020203" pitchFamily="34" charset="0"/>
              </a:rPr>
              <a:t>Elle interroge ensuite, en C#, le SDK Windows natif et, de la même manière qu’iOS, récupère une instance d’un service système via un singleton pour récupérer l’orientation.</a:t>
            </a:r>
            <a:endParaRPr lang="fr-FR" sz="2400" b="0" strike="noStrike" spc="-1" dirty="0">
              <a:solidFill>
                <a:srgbClr val="343642"/>
              </a:solidFill>
              <a:latin typeface="Segoe UI"/>
            </a:endParaRPr>
          </a:p>
          <a:p>
            <a:pPr algn="ctr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dirty="0">
              <a:solidFill>
                <a:srgbClr val="00899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6744054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extShape 2"/>
          <p:cNvSpPr txBox="1"/>
          <p:nvPr/>
        </p:nvSpPr>
        <p:spPr>
          <a:xfrm>
            <a:off x="339480" y="192960"/>
            <a:ext cx="11555640" cy="429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fr-FR" sz="2400" spc="-1" dirty="0">
                <a:solidFill>
                  <a:srgbClr val="343642"/>
                </a:solidFill>
                <a:latin typeface="Segoe UI Light"/>
              </a:rPr>
              <a:t>Développement de services Xamarin</a:t>
            </a:r>
            <a:endParaRPr lang="fr-FR" sz="2400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A5C1A783-CB9C-429C-9BD3-8832BB9CBF09}"/>
              </a:ext>
            </a:extLst>
          </p:cNvPr>
          <p:cNvSpPr txBox="1">
            <a:spLocks/>
          </p:cNvSpPr>
          <p:nvPr/>
        </p:nvSpPr>
        <p:spPr>
          <a:xfrm>
            <a:off x="339365" y="636411"/>
            <a:ext cx="11558596" cy="1210628"/>
          </a:xfrm>
          <a:prstGeom prst="rect">
            <a:avLst/>
          </a:prstGeom>
        </p:spPr>
        <p:txBody>
          <a:bodyPr vert="horz" lIns="0" tIns="0" rIns="0" bIns="0" rtlCol="0" anchor="t" anchorCtr="0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348899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fr-FR" sz="4000" spc="-1" dirty="0">
                <a:latin typeface="Segoe UI Light"/>
              </a:rPr>
              <a:t>Exemple de service Windows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88633F-EE6D-4FDC-917E-B2DE5B8535F2}"/>
              </a:ext>
            </a:extLst>
          </p:cNvPr>
          <p:cNvSpPr/>
          <p:nvPr/>
        </p:nvSpPr>
        <p:spPr>
          <a:xfrm>
            <a:off x="294039" y="1639787"/>
            <a:ext cx="1205036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err="1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DependencyServiceSample.WindowsPhone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2B91AF"/>
                </a:solidFill>
                <a:latin typeface="Consolas" panose="020B0609020204030204" pitchFamily="49" charset="0"/>
              </a:rPr>
              <a:t>DeviceOrientationImplementation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IDeviceOrientation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DeviceOrientationImplementation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() { }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DeviceOrientations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GetOrientation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orientation =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Windows.UI.ViewManagement.ApplicationView.GetForCurrentView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().Orientation;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(orientation ==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Windows.UI.ViewManagement.ApplicationViewOrientation.Landscape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     {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DeviceOrientations.Landscape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fr-FR" dirty="0" err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     {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DeviceOrientations.Portrait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 }}}</a:t>
            </a:r>
          </a:p>
        </p:txBody>
      </p:sp>
    </p:spTree>
    <p:extLst>
      <p:ext uri="{BB962C8B-B14F-4D97-AF65-F5344CB8AC3E}">
        <p14:creationId xmlns:p14="http://schemas.microsoft.com/office/powerpoint/2010/main" val="129930336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extShape 2"/>
          <p:cNvSpPr txBox="1"/>
          <p:nvPr/>
        </p:nvSpPr>
        <p:spPr>
          <a:xfrm>
            <a:off x="339480" y="192960"/>
            <a:ext cx="11555640" cy="429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fr-FR" sz="2400" spc="-1" dirty="0">
                <a:solidFill>
                  <a:srgbClr val="343642"/>
                </a:solidFill>
                <a:latin typeface="Segoe UI Light"/>
              </a:rPr>
              <a:t>Développement de services Xamarin</a:t>
            </a:r>
            <a:endParaRPr lang="fr-FR" sz="2400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A5C1A783-CB9C-429C-9BD3-8832BB9CBF09}"/>
              </a:ext>
            </a:extLst>
          </p:cNvPr>
          <p:cNvSpPr txBox="1">
            <a:spLocks/>
          </p:cNvSpPr>
          <p:nvPr/>
        </p:nvSpPr>
        <p:spPr>
          <a:xfrm>
            <a:off x="339365" y="636411"/>
            <a:ext cx="11558596" cy="1210628"/>
          </a:xfrm>
          <a:prstGeom prst="rect">
            <a:avLst/>
          </a:prstGeom>
        </p:spPr>
        <p:txBody>
          <a:bodyPr vert="horz" lIns="0" tIns="0" rIns="0" bIns="0" rtlCol="0" anchor="t" anchorCtr="0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348899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fr-FR" sz="4000" spc="-1" dirty="0">
                <a:latin typeface="Segoe UI Light"/>
              </a:rPr>
              <a:t>Exemple de service Windows</a:t>
            </a:r>
          </a:p>
        </p:txBody>
      </p:sp>
      <p:sp>
        <p:nvSpPr>
          <p:cNvPr id="14" name="CustomShape 3">
            <a:extLst>
              <a:ext uri="{FF2B5EF4-FFF2-40B4-BE49-F238E27FC236}">
                <a16:creationId xmlns:a16="http://schemas.microsoft.com/office/drawing/2014/main" id="{0581576E-6C1A-4940-90AF-6E214DAE0AC5}"/>
              </a:ext>
            </a:extLst>
          </p:cNvPr>
          <p:cNvSpPr/>
          <p:nvPr/>
        </p:nvSpPr>
        <p:spPr>
          <a:xfrm>
            <a:off x="955065" y="1648815"/>
            <a:ext cx="10715760" cy="257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r>
              <a:rPr lang="fr-FR" sz="2400" spc="-1" dirty="0">
                <a:solidFill>
                  <a:srgbClr val="343642"/>
                </a:solidFill>
                <a:latin typeface="Segoe UI"/>
              </a:rPr>
              <a:t>Il est indispensable d’ajouter une annotation à la classe nouvellement créée, </a:t>
            </a:r>
            <a:r>
              <a:rPr lang="fr-FR" sz="2400" b="1" spc="-1" dirty="0" err="1">
                <a:solidFill>
                  <a:srgbClr val="343642"/>
                </a:solidFill>
                <a:latin typeface="Segoe UI"/>
              </a:rPr>
              <a:t>DeviceOrientationImpl</a:t>
            </a:r>
            <a:r>
              <a:rPr lang="fr-FR" sz="2400" spc="-1" dirty="0">
                <a:solidFill>
                  <a:srgbClr val="343642"/>
                </a:solidFill>
                <a:latin typeface="Segoe UI"/>
              </a:rPr>
              <a:t>, pour qu’elle soit enregistrée par l’injecteur de dépendances comme étant une implémentation de l’interface </a:t>
            </a:r>
            <a:r>
              <a:rPr lang="fr-FR" sz="2400" b="1" spc="-1" dirty="0" err="1">
                <a:solidFill>
                  <a:srgbClr val="343642"/>
                </a:solidFill>
                <a:latin typeface="Segoe UI"/>
              </a:rPr>
              <a:t>IDeviceOrientation</a:t>
            </a:r>
            <a:r>
              <a:rPr lang="fr-FR" sz="2400" spc="-1" dirty="0">
                <a:solidFill>
                  <a:srgbClr val="343642"/>
                </a:solidFill>
                <a:latin typeface="Segoe UI"/>
              </a:rPr>
              <a:t>.</a:t>
            </a:r>
            <a:endParaRPr lang="fr-FR" sz="2400" strike="noStrike" spc="-1" dirty="0">
              <a:solidFill>
                <a:srgbClr val="343642"/>
              </a:solidFill>
              <a:latin typeface="Segoe UI"/>
            </a:endParaRPr>
          </a:p>
          <a:p>
            <a:pPr algn="ctr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dirty="0">
              <a:solidFill>
                <a:srgbClr val="00899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b="0" strike="noStrike" spc="-1" dirty="0">
              <a:latin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7036F08-250C-46AC-9012-F3C9EAC184AC}"/>
              </a:ext>
            </a:extLst>
          </p:cNvPr>
          <p:cNvSpPr/>
          <p:nvPr/>
        </p:nvSpPr>
        <p:spPr>
          <a:xfrm>
            <a:off x="1125830" y="3898569"/>
            <a:ext cx="10374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fr-FR" dirty="0" err="1">
                <a:solidFill>
                  <a:srgbClr val="007D9A"/>
                </a:solidFill>
                <a:latin typeface="Consolas" panose="020B0609020204030204" pitchFamily="49" charset="0"/>
              </a:rPr>
              <a:t>assembly</a:t>
            </a:r>
            <a:r>
              <a:rPr lang="fr-FR" dirty="0">
                <a:solidFill>
                  <a:srgbClr val="007D9A"/>
                </a:solidFill>
                <a:latin typeface="Consolas" panose="020B0609020204030204" pitchFamily="49" charset="0"/>
              </a:rPr>
              <a:t>: </a:t>
            </a:r>
            <a:r>
              <a:rPr lang="fr-FR" dirty="0" err="1">
                <a:solidFill>
                  <a:srgbClr val="007D9A"/>
                </a:solidFill>
                <a:latin typeface="Consolas" panose="020B0609020204030204" pitchFamily="49" charset="0"/>
              </a:rPr>
              <a:t>Dependency</a:t>
            </a:r>
            <a:r>
              <a:rPr lang="fr-FR" dirty="0">
                <a:solidFill>
                  <a:srgbClr val="007D9A"/>
                </a:solidFill>
                <a:latin typeface="Consolas" panose="020B0609020204030204" pitchFamily="49" charset="0"/>
              </a:rPr>
              <a:t>(</a:t>
            </a:r>
            <a:r>
              <a:rPr lang="fr-FR" dirty="0" err="1">
                <a:solidFill>
                  <a:srgbClr val="007D9A"/>
                </a:solidFill>
                <a:latin typeface="Consolas" panose="020B0609020204030204" pitchFamily="49" charset="0"/>
              </a:rPr>
              <a:t>typeof</a:t>
            </a:r>
            <a:r>
              <a:rPr lang="fr-FR" dirty="0">
                <a:solidFill>
                  <a:srgbClr val="007D9A"/>
                </a:solidFill>
                <a:latin typeface="Consolas" panose="020B0609020204030204" pitchFamily="49" charset="0"/>
              </a:rPr>
              <a:t>(</a:t>
            </a:r>
            <a:r>
              <a:rPr lang="fr-FR" dirty="0" err="1">
                <a:solidFill>
                  <a:srgbClr val="007D9A"/>
                </a:solidFill>
                <a:latin typeface="Consolas" panose="020B0609020204030204" pitchFamily="49" charset="0"/>
              </a:rPr>
              <a:t>DeviceOrientationImplementation</a:t>
            </a:r>
            <a:r>
              <a:rPr lang="fr-FR" dirty="0">
                <a:solidFill>
                  <a:srgbClr val="007D9A"/>
                </a:solidFill>
                <a:latin typeface="Consolas" panose="020B0609020204030204" pitchFamily="49" charset="0"/>
              </a:rPr>
              <a:t>))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</a:p>
          <a:p>
            <a:r>
              <a:rPr lang="fr-FR" dirty="0" err="1">
                <a:solidFill>
                  <a:srgbClr val="0101FD"/>
                </a:solidFill>
                <a:latin typeface="Consolas" panose="020B0609020204030204" pitchFamily="49" charset="0"/>
              </a:rPr>
              <a:t>namespace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7D9A"/>
                </a:solidFill>
                <a:latin typeface="Consolas" panose="020B0609020204030204" pitchFamily="49" charset="0"/>
              </a:rPr>
              <a:t>CoursXamarin.WindowsPhone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{…}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7602532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79540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Créer un service natif de synthèse vocale</a:t>
            </a:r>
            <a:endParaRPr lang="fr-FR" dirty="0">
              <a:solidFill>
                <a:srgbClr val="962D3E"/>
              </a:solidFill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solidFill>
                  <a:srgbClr val="2F3240"/>
                </a:solidFill>
              </a:rPr>
              <a:t>Créer une interface dans le projet .NET Standard</a:t>
            </a:r>
          </a:p>
          <a:p>
            <a:r>
              <a:rPr lang="fr-FR" dirty="0">
                <a:solidFill>
                  <a:srgbClr val="2F3240"/>
                </a:solidFill>
              </a:rPr>
              <a:t>Créer une implémentation native pour iOS</a:t>
            </a:r>
          </a:p>
          <a:p>
            <a:r>
              <a:rPr lang="fr-FR" dirty="0">
                <a:solidFill>
                  <a:srgbClr val="2F3240"/>
                </a:solidFill>
              </a:rPr>
              <a:t>Créer une implémentation native pour Android</a:t>
            </a:r>
          </a:p>
          <a:p>
            <a:r>
              <a:rPr lang="fr-FR" dirty="0">
                <a:solidFill>
                  <a:srgbClr val="2F3240"/>
                </a:solidFill>
              </a:rPr>
              <a:t>Créer une implémentation native pour Windows</a:t>
            </a:r>
          </a:p>
          <a:p>
            <a:r>
              <a:rPr lang="fr-FR" dirty="0">
                <a:solidFill>
                  <a:srgbClr val="2F3240"/>
                </a:solidFill>
              </a:rPr>
              <a:t>Lancer la synthèse vocale depuis une page </a:t>
            </a:r>
            <a:r>
              <a:rPr lang="fr-FR" dirty="0" err="1">
                <a:solidFill>
                  <a:srgbClr val="2F3240"/>
                </a:solidFill>
              </a:rPr>
              <a:t>Xamarin.Forms</a:t>
            </a:r>
            <a:endParaRPr lang="fr-FR" dirty="0"/>
          </a:p>
        </p:txBody>
      </p:sp>
      <p:sp>
        <p:nvSpPr>
          <p:cNvPr id="7" name="Espace réservé du texte 3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fr-FR" spc="-1" dirty="0">
                <a:latin typeface="Segoe UI Light"/>
              </a:rPr>
              <a:t>Développement de services Xamarin</a:t>
            </a:r>
          </a:p>
        </p:txBody>
      </p:sp>
    </p:spTree>
    <p:extLst>
      <p:ext uri="{BB962C8B-B14F-4D97-AF65-F5344CB8AC3E}">
        <p14:creationId xmlns:p14="http://schemas.microsoft.com/office/powerpoint/2010/main" val="36426611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343642"/>
                </a:solidFill>
              </a:rPr>
              <a:t>Installer son environnement de développement</a:t>
            </a:r>
          </a:p>
        </p:txBody>
      </p:sp>
      <p:sp>
        <p:nvSpPr>
          <p:cNvPr id="7" name="Espace réservé du texte 3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fr-FR" spc="-1" dirty="0">
                <a:latin typeface="Segoe UI Light"/>
              </a:rPr>
              <a:t>Développement de services Xamarin</a:t>
            </a:r>
          </a:p>
        </p:txBody>
      </p:sp>
    </p:spTree>
    <p:extLst>
      <p:ext uri="{BB962C8B-B14F-4D97-AF65-F5344CB8AC3E}">
        <p14:creationId xmlns:p14="http://schemas.microsoft.com/office/powerpoint/2010/main" val="1157289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extShape 2"/>
          <p:cNvSpPr txBox="1"/>
          <p:nvPr/>
        </p:nvSpPr>
        <p:spPr>
          <a:xfrm>
            <a:off x="339480" y="192960"/>
            <a:ext cx="11555640" cy="429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fr-FR" sz="2400" spc="-1" dirty="0">
                <a:solidFill>
                  <a:srgbClr val="343642"/>
                </a:solidFill>
                <a:latin typeface="Segoe UI Light"/>
              </a:rPr>
              <a:t>Développement de services Xamarin</a:t>
            </a:r>
            <a:endParaRPr lang="fr-FR" sz="2400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6" name="CustomShape 3"/>
          <p:cNvSpPr/>
          <p:nvPr/>
        </p:nvSpPr>
        <p:spPr>
          <a:xfrm>
            <a:off x="887452" y="1847039"/>
            <a:ext cx="10715760" cy="257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r>
              <a:rPr lang="fr-FR" sz="2400" spc="-1" dirty="0">
                <a:solidFill>
                  <a:srgbClr val="343642"/>
                </a:solidFill>
                <a:latin typeface="Segoe UI"/>
              </a:rPr>
              <a:t>Les </a:t>
            </a:r>
            <a:r>
              <a:rPr lang="fr-FR" sz="2400" b="1" spc="-1" dirty="0">
                <a:solidFill>
                  <a:srgbClr val="343642"/>
                </a:solidFill>
                <a:latin typeface="Segoe UI"/>
              </a:rPr>
              <a:t>services</a:t>
            </a:r>
            <a:r>
              <a:rPr lang="fr-FR" sz="2400" spc="-1" dirty="0">
                <a:solidFill>
                  <a:srgbClr val="343642"/>
                </a:solidFill>
                <a:latin typeface="Segoe UI"/>
              </a:rPr>
              <a:t> ont un rôle fondamental dans une application Xamarin : ils traitent les actions métier, mais c’est surtout le code qui peut être mutualisé entre toutes les plateformes</a:t>
            </a:r>
          </a:p>
          <a:p>
            <a:pPr algn="ctr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dirty="0">
              <a:solidFill>
                <a:srgbClr val="00899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r>
              <a:rPr lang="fr-FR" sz="2400" dirty="0">
                <a:solidFill>
                  <a:srgbClr val="00899C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Les services Xamarin ont plus de responsabilités que des services classiques</a:t>
            </a:r>
          </a:p>
          <a:p>
            <a:pPr algn="ctr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r>
              <a:rPr lang="fr-FR" sz="2400" dirty="0">
                <a:solidFill>
                  <a:srgbClr val="00899C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Par exemple : la vérification du format d’un mail à l’aide d’une expression régulière, d’ordinaire développé dans le contrôleur, doit être déportée dans le service à des fins de mutualisation</a:t>
            </a:r>
          </a:p>
          <a:p>
            <a:pPr algn="ctr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b="0" strike="noStrike" spc="-1" dirty="0">
              <a:solidFill>
                <a:srgbClr val="343642"/>
              </a:solidFill>
              <a:latin typeface="Segoe UI"/>
            </a:endParaRPr>
          </a:p>
          <a:p>
            <a:pPr algn="ctr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dirty="0">
              <a:solidFill>
                <a:srgbClr val="00899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b="0" strike="noStrike" spc="-1" dirty="0">
              <a:latin typeface="Arial"/>
            </a:endParaRP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A5C1A783-CB9C-429C-9BD3-8832BB9CBF09}"/>
              </a:ext>
            </a:extLst>
          </p:cNvPr>
          <p:cNvSpPr txBox="1">
            <a:spLocks/>
          </p:cNvSpPr>
          <p:nvPr/>
        </p:nvSpPr>
        <p:spPr>
          <a:xfrm>
            <a:off x="339365" y="636411"/>
            <a:ext cx="11558596" cy="1210628"/>
          </a:xfrm>
          <a:prstGeom prst="rect">
            <a:avLst/>
          </a:prstGeom>
        </p:spPr>
        <p:txBody>
          <a:bodyPr vert="horz" lIns="0" tIns="0" rIns="0" bIns="0" rtlCol="0" anchor="t" anchorCtr="0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348899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fr-FR" sz="4000" spc="-1" dirty="0">
                <a:latin typeface="Segoe UI Light"/>
              </a:rPr>
              <a:t>Rôle du service dans une application Xamarin</a:t>
            </a:r>
          </a:p>
        </p:txBody>
      </p:sp>
    </p:spTree>
    <p:extLst>
      <p:ext uri="{BB962C8B-B14F-4D97-AF65-F5344CB8AC3E}">
        <p14:creationId xmlns:p14="http://schemas.microsoft.com/office/powerpoint/2010/main" val="264652156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fr-FR" spc="-1" dirty="0">
                <a:latin typeface="Segoe UI Light"/>
              </a:rPr>
              <a:t>Rôle du service dans une application Xamarin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48140" y="1825625"/>
            <a:ext cx="11049822" cy="3729355"/>
          </a:xfrm>
        </p:spPr>
        <p:txBody>
          <a:bodyPr/>
          <a:lstStyle/>
          <a:p>
            <a:r>
              <a:rPr lang="fr-FR" dirty="0"/>
              <a:t>Les services Xamarin ont a minima les responsabilités suivantes : </a:t>
            </a:r>
          </a:p>
          <a:p>
            <a:pPr lvl="1"/>
            <a:r>
              <a:rPr lang="fr-FR" dirty="0"/>
              <a:t>Contrôles des données (expressions régulières, présence obligatoire, longueur des champs)</a:t>
            </a:r>
          </a:p>
          <a:p>
            <a:pPr lvl="1"/>
            <a:r>
              <a:rPr lang="fr-FR" dirty="0"/>
              <a:t>Décisions sur le workflow (navigation, erreurs, etc.)</a:t>
            </a:r>
          </a:p>
          <a:p>
            <a:pPr lvl="1"/>
            <a:r>
              <a:rPr lang="fr-FR" dirty="0"/>
              <a:t>Calculs métiers</a:t>
            </a:r>
          </a:p>
          <a:p>
            <a:pPr lvl="1"/>
            <a:r>
              <a:rPr lang="fr-FR" dirty="0"/>
              <a:t>Communication avec une API</a:t>
            </a:r>
          </a:p>
          <a:p>
            <a:pPr lvl="1"/>
            <a:r>
              <a:rPr lang="fr-FR" dirty="0"/>
              <a:t>Requêtes en base de données locale</a:t>
            </a:r>
          </a:p>
          <a:p>
            <a:pPr lvl="1"/>
            <a:r>
              <a:rPr lang="fr-FR" dirty="0"/>
              <a:t>Lecture/enregistrement de données locales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fr-FR" spc="-1" dirty="0">
                <a:latin typeface="Segoe UI Light"/>
              </a:rPr>
              <a:t>Développement de services Xamarin</a:t>
            </a:r>
            <a:endParaRPr lang="fr-FR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4465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extShape 2"/>
          <p:cNvSpPr txBox="1"/>
          <p:nvPr/>
        </p:nvSpPr>
        <p:spPr>
          <a:xfrm>
            <a:off x="339480" y="192960"/>
            <a:ext cx="11555640" cy="429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fr-FR" sz="2400" spc="-1" dirty="0">
                <a:solidFill>
                  <a:srgbClr val="343642"/>
                </a:solidFill>
                <a:latin typeface="Segoe UI Light"/>
              </a:rPr>
              <a:t>Développement de services Xamarin</a:t>
            </a:r>
            <a:endParaRPr lang="fr-FR" sz="2400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6" name="CustomShape 3"/>
          <p:cNvSpPr/>
          <p:nvPr/>
        </p:nvSpPr>
        <p:spPr>
          <a:xfrm>
            <a:off x="759420" y="1847039"/>
            <a:ext cx="10715760" cy="257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r>
              <a:rPr lang="fr-FR" sz="2400" spc="-1" dirty="0">
                <a:solidFill>
                  <a:srgbClr val="343642"/>
                </a:solidFill>
                <a:latin typeface="Segoe UI"/>
              </a:rPr>
              <a:t>Les services métier, partagés entre toutes les plateformes sans code spécifique, sont de simples classes C# publiques.</a:t>
            </a:r>
          </a:p>
          <a:p>
            <a:pPr algn="ctr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b="0" strike="noStrike" spc="-1" dirty="0">
              <a:solidFill>
                <a:srgbClr val="343642"/>
              </a:solidFill>
              <a:latin typeface="Segoe UI"/>
            </a:endParaRPr>
          </a:p>
          <a:p>
            <a:pPr algn="ctr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r>
              <a:rPr lang="fr-FR" sz="2400" dirty="0">
                <a:solidFill>
                  <a:srgbClr val="00899C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Ces services exposent des méthodes publiques, de préférence sans états, et reposent sur des méthodes privées qui participent à la bonne lisibilité et maintenabilité du code.</a:t>
            </a:r>
          </a:p>
          <a:p>
            <a:pPr algn="ctr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b="0" strike="noStrike" spc="-1" dirty="0">
              <a:solidFill>
                <a:srgbClr val="343642"/>
              </a:solidFill>
              <a:latin typeface="Segoe UI"/>
            </a:endParaRPr>
          </a:p>
          <a:p>
            <a:pPr algn="ctr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dirty="0">
              <a:solidFill>
                <a:srgbClr val="00899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b="0" strike="noStrike" spc="-1" dirty="0">
              <a:latin typeface="Arial"/>
            </a:endParaRP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A5C1A783-CB9C-429C-9BD3-8832BB9CBF09}"/>
              </a:ext>
            </a:extLst>
          </p:cNvPr>
          <p:cNvSpPr txBox="1">
            <a:spLocks/>
          </p:cNvSpPr>
          <p:nvPr/>
        </p:nvSpPr>
        <p:spPr>
          <a:xfrm>
            <a:off x="339365" y="636411"/>
            <a:ext cx="11558596" cy="1210628"/>
          </a:xfrm>
          <a:prstGeom prst="rect">
            <a:avLst/>
          </a:prstGeom>
        </p:spPr>
        <p:txBody>
          <a:bodyPr vert="horz" lIns="0" tIns="0" rIns="0" bIns="0" rtlCol="0" anchor="t" anchorCtr="0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348899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fr-FR" sz="4000" spc="-1" dirty="0">
                <a:latin typeface="Segoe UI Light"/>
              </a:rPr>
              <a:t>Mise en place d’un service métier</a:t>
            </a:r>
          </a:p>
        </p:txBody>
      </p:sp>
    </p:spTree>
    <p:extLst>
      <p:ext uri="{BB962C8B-B14F-4D97-AF65-F5344CB8AC3E}">
        <p14:creationId xmlns:p14="http://schemas.microsoft.com/office/powerpoint/2010/main" val="287630234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extShape 2"/>
          <p:cNvSpPr txBox="1"/>
          <p:nvPr/>
        </p:nvSpPr>
        <p:spPr>
          <a:xfrm>
            <a:off x="339480" y="192960"/>
            <a:ext cx="11555640" cy="429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fr-FR" sz="2400" spc="-1" dirty="0">
                <a:solidFill>
                  <a:srgbClr val="343642"/>
                </a:solidFill>
                <a:latin typeface="Segoe UI Light"/>
              </a:rPr>
              <a:t>Développement de services Xamarin</a:t>
            </a:r>
            <a:endParaRPr lang="fr-FR" sz="2400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6" name="CustomShape 3"/>
          <p:cNvSpPr/>
          <p:nvPr/>
        </p:nvSpPr>
        <p:spPr>
          <a:xfrm>
            <a:off x="759420" y="1847039"/>
            <a:ext cx="10715760" cy="257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r>
              <a:rPr lang="fr-FR" sz="2400" spc="-1" dirty="0">
                <a:solidFill>
                  <a:srgbClr val="343642"/>
                </a:solidFill>
                <a:latin typeface="Segoe UI"/>
              </a:rPr>
              <a:t>Attention : les services métier doivent être intégrés uniquement dans le projet partagé ou .NET Standard</a:t>
            </a:r>
          </a:p>
          <a:p>
            <a:pPr algn="ctr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spc="-1" dirty="0">
              <a:solidFill>
                <a:srgbClr val="343642"/>
              </a:solidFill>
              <a:latin typeface="Segoe UI"/>
              <a:cs typeface="Segoe UI Light" panose="020B0502040204020203" pitchFamily="34" charset="0"/>
            </a:endParaRPr>
          </a:p>
          <a:p>
            <a:pPr algn="ctr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r>
              <a:rPr lang="fr-FR" sz="2400" dirty="0">
                <a:solidFill>
                  <a:srgbClr val="00899C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 cette manière, les pages </a:t>
            </a:r>
            <a:r>
              <a:rPr lang="fr-FR" sz="2400" dirty="0" err="1">
                <a:solidFill>
                  <a:srgbClr val="00899C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Xamarin.Forms</a:t>
            </a:r>
            <a:r>
              <a:rPr lang="fr-FR" sz="2400" dirty="0">
                <a:solidFill>
                  <a:srgbClr val="00899C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peuvent accéder à ces services, ainsi que les pages natives iOS, Android et Windows.</a:t>
            </a:r>
          </a:p>
          <a:p>
            <a:pPr algn="ctr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b="0" strike="noStrike" spc="-1" dirty="0">
              <a:solidFill>
                <a:srgbClr val="343642"/>
              </a:solidFill>
              <a:latin typeface="Segoe UI"/>
            </a:endParaRPr>
          </a:p>
          <a:p>
            <a:pPr algn="ctr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dirty="0">
              <a:solidFill>
                <a:srgbClr val="00899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b="0" strike="noStrike" spc="-1" dirty="0">
              <a:latin typeface="Arial"/>
            </a:endParaRP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A5C1A783-CB9C-429C-9BD3-8832BB9CBF09}"/>
              </a:ext>
            </a:extLst>
          </p:cNvPr>
          <p:cNvSpPr txBox="1">
            <a:spLocks/>
          </p:cNvSpPr>
          <p:nvPr/>
        </p:nvSpPr>
        <p:spPr>
          <a:xfrm>
            <a:off x="339365" y="636411"/>
            <a:ext cx="11558596" cy="1210628"/>
          </a:xfrm>
          <a:prstGeom prst="rect">
            <a:avLst/>
          </a:prstGeom>
        </p:spPr>
        <p:txBody>
          <a:bodyPr vert="horz" lIns="0" tIns="0" rIns="0" bIns="0" rtlCol="0" anchor="t" anchorCtr="0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348899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fr-FR" sz="4000" spc="-1" dirty="0">
                <a:latin typeface="Segoe UI Light"/>
              </a:rPr>
              <a:t>Mise en place d’un service métier</a:t>
            </a:r>
          </a:p>
        </p:txBody>
      </p:sp>
    </p:spTree>
    <p:extLst>
      <p:ext uri="{BB962C8B-B14F-4D97-AF65-F5344CB8AC3E}">
        <p14:creationId xmlns:p14="http://schemas.microsoft.com/office/powerpoint/2010/main" val="28754464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extShape 2"/>
          <p:cNvSpPr txBox="1"/>
          <p:nvPr/>
        </p:nvSpPr>
        <p:spPr>
          <a:xfrm>
            <a:off x="339480" y="192960"/>
            <a:ext cx="11555640" cy="429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fr-FR" sz="2400" spc="-1" dirty="0">
                <a:solidFill>
                  <a:srgbClr val="343642"/>
                </a:solidFill>
                <a:latin typeface="Segoe UI Light"/>
              </a:rPr>
              <a:t>Développement de services Xamarin</a:t>
            </a:r>
            <a:endParaRPr lang="fr-FR" sz="2400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A5C1A783-CB9C-429C-9BD3-8832BB9CBF09}"/>
              </a:ext>
            </a:extLst>
          </p:cNvPr>
          <p:cNvSpPr txBox="1">
            <a:spLocks/>
          </p:cNvSpPr>
          <p:nvPr/>
        </p:nvSpPr>
        <p:spPr>
          <a:xfrm>
            <a:off x="339365" y="636411"/>
            <a:ext cx="11558596" cy="1210628"/>
          </a:xfrm>
          <a:prstGeom prst="rect">
            <a:avLst/>
          </a:prstGeom>
        </p:spPr>
        <p:txBody>
          <a:bodyPr vert="horz" lIns="0" tIns="0" rIns="0" bIns="0" rtlCol="0" anchor="t" anchorCtr="0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348899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fr-FR" sz="4000" spc="-1" dirty="0">
                <a:latin typeface="Segoe UI Light"/>
              </a:rPr>
              <a:t>Mise en place d’un service métier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CC8B06-B517-40D3-A733-4ABAADE72CE2}"/>
              </a:ext>
            </a:extLst>
          </p:cNvPr>
          <p:cNvSpPr/>
          <p:nvPr/>
        </p:nvSpPr>
        <p:spPr>
          <a:xfrm>
            <a:off x="634482" y="1665073"/>
            <a:ext cx="3424335" cy="826495"/>
          </a:xfrm>
          <a:prstGeom prst="rect">
            <a:avLst/>
          </a:prstGeom>
          <a:solidFill>
            <a:srgbClr val="ACC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Projet iOS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ACD867-D8F0-471A-AFAD-0D5D910E82D1}"/>
              </a:ext>
            </a:extLst>
          </p:cNvPr>
          <p:cNvSpPr/>
          <p:nvPr/>
        </p:nvSpPr>
        <p:spPr>
          <a:xfrm>
            <a:off x="1842341" y="4730002"/>
            <a:ext cx="6835128" cy="826495"/>
          </a:xfrm>
          <a:prstGeom prst="rect">
            <a:avLst/>
          </a:prstGeom>
          <a:solidFill>
            <a:srgbClr val="F4EC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Service métier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7AC456-BFA2-4500-9DF8-33F4BC869F38}"/>
              </a:ext>
            </a:extLst>
          </p:cNvPr>
          <p:cNvSpPr/>
          <p:nvPr/>
        </p:nvSpPr>
        <p:spPr>
          <a:xfrm>
            <a:off x="1567543" y="4267440"/>
            <a:ext cx="9853126" cy="1751620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Projet .NET Standard ou partagé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FC7130C-886F-42C2-A9A0-3CFB03764AF5}"/>
              </a:ext>
            </a:extLst>
          </p:cNvPr>
          <p:cNvSpPr/>
          <p:nvPr/>
        </p:nvSpPr>
        <p:spPr>
          <a:xfrm>
            <a:off x="9107874" y="4730002"/>
            <a:ext cx="1983209" cy="826495"/>
          </a:xfrm>
          <a:prstGeom prst="rect">
            <a:avLst/>
          </a:prstGeom>
          <a:solidFill>
            <a:srgbClr val="959E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solidFill>
                  <a:prstClr val="white"/>
                </a:solidFill>
                <a:latin typeface="Calibri" panose="020F0502020204030204"/>
              </a:rPr>
              <a:t>Page </a:t>
            </a:r>
            <a:r>
              <a:rPr lang="fr-FR" dirty="0" err="1">
                <a:solidFill>
                  <a:prstClr val="white"/>
                </a:solidFill>
                <a:latin typeface="Calibri" panose="020F0502020204030204"/>
              </a:rPr>
              <a:t>Xamarin.Forms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3B40C3E-3FE2-4FD6-80A7-0BA872679AFD}"/>
              </a:ext>
            </a:extLst>
          </p:cNvPr>
          <p:cNvSpPr/>
          <p:nvPr/>
        </p:nvSpPr>
        <p:spPr>
          <a:xfrm>
            <a:off x="4510897" y="1665073"/>
            <a:ext cx="3424335" cy="826495"/>
          </a:xfrm>
          <a:prstGeom prst="rect">
            <a:avLst/>
          </a:prstGeom>
          <a:solidFill>
            <a:srgbClr val="ACC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Projet Android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9FD254-3FE5-4958-B46C-3DE1932A6392}"/>
              </a:ext>
            </a:extLst>
          </p:cNvPr>
          <p:cNvSpPr/>
          <p:nvPr/>
        </p:nvSpPr>
        <p:spPr>
          <a:xfrm>
            <a:off x="8387312" y="1641299"/>
            <a:ext cx="3424335" cy="826495"/>
          </a:xfrm>
          <a:prstGeom prst="rect">
            <a:avLst/>
          </a:prstGeom>
          <a:solidFill>
            <a:srgbClr val="ACC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Projet UWP</a:t>
            </a:r>
          </a:p>
        </p:txBody>
      </p:sp>
      <p:cxnSp>
        <p:nvCxnSpPr>
          <p:cNvPr id="3" name="Connecteur : en angle 2">
            <a:extLst>
              <a:ext uri="{FF2B5EF4-FFF2-40B4-BE49-F238E27FC236}">
                <a16:creationId xmlns:a16="http://schemas.microsoft.com/office/drawing/2014/main" id="{5D8A0D90-98AD-4779-A52F-1DBE2D889E37}"/>
              </a:ext>
            </a:extLst>
          </p:cNvPr>
          <p:cNvCxnSpPr>
            <a:stCxn id="11" idx="2"/>
            <a:endCxn id="7" idx="0"/>
          </p:cNvCxnSpPr>
          <p:nvPr/>
        </p:nvCxnSpPr>
        <p:spPr>
          <a:xfrm rot="5400000">
            <a:off x="6548589" y="1179111"/>
            <a:ext cx="2262208" cy="4839575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 : en angle 12">
            <a:extLst>
              <a:ext uri="{FF2B5EF4-FFF2-40B4-BE49-F238E27FC236}">
                <a16:creationId xmlns:a16="http://schemas.microsoft.com/office/drawing/2014/main" id="{FD1DD6EB-92B9-40EC-8A70-8B378ADCC2D0}"/>
              </a:ext>
            </a:extLst>
          </p:cNvPr>
          <p:cNvCxnSpPr>
            <a:cxnSpLocks/>
            <a:stCxn id="10" idx="2"/>
            <a:endCxn id="7" idx="0"/>
          </p:cNvCxnSpPr>
          <p:nvPr/>
        </p:nvCxnSpPr>
        <p:spPr>
          <a:xfrm rot="5400000">
            <a:off x="4622268" y="3129205"/>
            <a:ext cx="2238434" cy="963160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 : en angle 15">
            <a:extLst>
              <a:ext uri="{FF2B5EF4-FFF2-40B4-BE49-F238E27FC236}">
                <a16:creationId xmlns:a16="http://schemas.microsoft.com/office/drawing/2014/main" id="{88B660F1-EF53-4624-B8C3-6741F6580DFC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rot="16200000" flipH="1">
            <a:off x="2684060" y="2154157"/>
            <a:ext cx="2238434" cy="2913255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 : en angle 18">
            <a:extLst>
              <a:ext uri="{FF2B5EF4-FFF2-40B4-BE49-F238E27FC236}">
                <a16:creationId xmlns:a16="http://schemas.microsoft.com/office/drawing/2014/main" id="{B82E9193-B478-42CD-83C6-80015FAE6D3E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8677469" y="5143250"/>
            <a:ext cx="430405" cy="12700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65432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extShape 2"/>
          <p:cNvSpPr txBox="1"/>
          <p:nvPr/>
        </p:nvSpPr>
        <p:spPr>
          <a:xfrm>
            <a:off x="339480" y="192960"/>
            <a:ext cx="11555640" cy="429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fr-FR" sz="2400" spc="-1" dirty="0">
                <a:solidFill>
                  <a:srgbClr val="343642"/>
                </a:solidFill>
                <a:latin typeface="Segoe UI Light"/>
              </a:rPr>
              <a:t>Développement de services Xamarin</a:t>
            </a:r>
            <a:endParaRPr lang="fr-FR" sz="2400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A5C1A783-CB9C-429C-9BD3-8832BB9CBF09}"/>
              </a:ext>
            </a:extLst>
          </p:cNvPr>
          <p:cNvSpPr txBox="1">
            <a:spLocks/>
          </p:cNvSpPr>
          <p:nvPr/>
        </p:nvSpPr>
        <p:spPr>
          <a:xfrm>
            <a:off x="339365" y="636411"/>
            <a:ext cx="11558596" cy="1210628"/>
          </a:xfrm>
          <a:prstGeom prst="rect">
            <a:avLst/>
          </a:prstGeom>
        </p:spPr>
        <p:txBody>
          <a:bodyPr vert="horz" lIns="0" tIns="0" rIns="0" bIns="0" rtlCol="0" anchor="t" anchorCtr="0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348899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fr-FR" sz="4000" spc="-1" dirty="0">
                <a:latin typeface="Segoe UI Light"/>
              </a:rPr>
              <a:t>Mise en place d’un service métier</a:t>
            </a:r>
          </a:p>
        </p:txBody>
      </p:sp>
      <p:sp>
        <p:nvSpPr>
          <p:cNvPr id="14" name="CustomShape 3">
            <a:extLst>
              <a:ext uri="{FF2B5EF4-FFF2-40B4-BE49-F238E27FC236}">
                <a16:creationId xmlns:a16="http://schemas.microsoft.com/office/drawing/2014/main" id="{0581576E-6C1A-4940-90AF-6E214DAE0AC5}"/>
              </a:ext>
            </a:extLst>
          </p:cNvPr>
          <p:cNvSpPr/>
          <p:nvPr/>
        </p:nvSpPr>
        <p:spPr>
          <a:xfrm>
            <a:off x="955065" y="1648815"/>
            <a:ext cx="10715760" cy="257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r>
              <a:rPr lang="fr-FR" sz="2400" spc="-1" dirty="0">
                <a:solidFill>
                  <a:srgbClr val="343642"/>
                </a:solidFill>
                <a:latin typeface="Segoe UI"/>
              </a:rPr>
              <a:t>Pour créer un service métier, il suffit faire un clic droit sur le projet .NET Standard ou partagé et de sélectionner </a:t>
            </a:r>
            <a:r>
              <a:rPr lang="fr-FR" sz="2400" b="1" spc="-1" dirty="0">
                <a:solidFill>
                  <a:srgbClr val="343642"/>
                </a:solidFill>
                <a:latin typeface="Segoe UI"/>
              </a:rPr>
              <a:t>Ajouter</a:t>
            </a:r>
            <a:r>
              <a:rPr lang="fr-FR" sz="2400" spc="-1" dirty="0">
                <a:solidFill>
                  <a:srgbClr val="343642"/>
                </a:solidFill>
                <a:latin typeface="Segoe UI"/>
              </a:rPr>
              <a:t> puis </a:t>
            </a:r>
            <a:r>
              <a:rPr lang="fr-FR" sz="2400" b="1" spc="-1" dirty="0">
                <a:solidFill>
                  <a:srgbClr val="343642"/>
                </a:solidFill>
                <a:latin typeface="Segoe UI"/>
              </a:rPr>
              <a:t>Nouvel Elément</a:t>
            </a:r>
            <a:r>
              <a:rPr lang="fr-FR" sz="2400" spc="-1" dirty="0">
                <a:solidFill>
                  <a:srgbClr val="343642"/>
                </a:solidFill>
                <a:latin typeface="Segoe UI"/>
              </a:rPr>
              <a:t>.</a:t>
            </a:r>
          </a:p>
          <a:p>
            <a:pPr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r>
              <a:rPr lang="fr-FR" sz="2400" spc="-1" dirty="0">
                <a:solidFill>
                  <a:srgbClr val="343642"/>
                </a:solidFill>
                <a:latin typeface="Segoe UI"/>
                <a:cs typeface="Segoe UI Light" panose="020B0502040204020203" pitchFamily="34" charset="0"/>
              </a:rPr>
              <a:t>Dans la fenêtre de création d’un nouvel élément, sélectionner </a:t>
            </a:r>
            <a:r>
              <a:rPr lang="fr-FR" sz="2400" b="1" spc="-1" dirty="0">
                <a:solidFill>
                  <a:srgbClr val="343642"/>
                </a:solidFill>
                <a:latin typeface="Segoe UI"/>
                <a:cs typeface="Segoe UI Light" panose="020B0502040204020203" pitchFamily="34" charset="0"/>
              </a:rPr>
              <a:t>Classe Visual C#</a:t>
            </a:r>
            <a:endParaRPr lang="fr-FR" sz="2400" b="1" dirty="0">
              <a:solidFill>
                <a:srgbClr val="00899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b="0" strike="noStrike" spc="-1" dirty="0">
              <a:solidFill>
                <a:srgbClr val="343642"/>
              </a:solidFill>
              <a:latin typeface="Segoe UI"/>
            </a:endParaRPr>
          </a:p>
          <a:p>
            <a:pPr algn="ctr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dirty="0">
              <a:solidFill>
                <a:srgbClr val="00899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b="0" strike="noStrike" spc="-1" dirty="0">
              <a:latin typeface="Arial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91131B15-EDD5-4068-8E9B-B71FCAFEA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9609" y="3545460"/>
            <a:ext cx="5133975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44080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extShape 2"/>
          <p:cNvSpPr txBox="1"/>
          <p:nvPr/>
        </p:nvSpPr>
        <p:spPr>
          <a:xfrm>
            <a:off x="339480" y="192960"/>
            <a:ext cx="11555640" cy="429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fr-FR" sz="2400" spc="-1" dirty="0">
                <a:solidFill>
                  <a:srgbClr val="343642"/>
                </a:solidFill>
                <a:latin typeface="Segoe UI Light"/>
              </a:rPr>
              <a:t>Développement de services Xamarin</a:t>
            </a:r>
            <a:endParaRPr lang="fr-FR" sz="2400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A5C1A783-CB9C-429C-9BD3-8832BB9CBF09}"/>
              </a:ext>
            </a:extLst>
          </p:cNvPr>
          <p:cNvSpPr txBox="1">
            <a:spLocks/>
          </p:cNvSpPr>
          <p:nvPr/>
        </p:nvSpPr>
        <p:spPr>
          <a:xfrm>
            <a:off x="339365" y="636411"/>
            <a:ext cx="11558596" cy="1210628"/>
          </a:xfrm>
          <a:prstGeom prst="rect">
            <a:avLst/>
          </a:prstGeom>
        </p:spPr>
        <p:txBody>
          <a:bodyPr vert="horz" lIns="0" tIns="0" rIns="0" bIns="0" rtlCol="0" anchor="t" anchorCtr="0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348899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fr-FR" sz="4000" spc="-1" dirty="0">
                <a:latin typeface="Segoe UI Light"/>
              </a:rPr>
              <a:t>Mise en place d’un service métier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87BF235-D633-406C-9C4E-A2491679C36D}"/>
              </a:ext>
            </a:extLst>
          </p:cNvPr>
          <p:cNvSpPr/>
          <p:nvPr/>
        </p:nvSpPr>
        <p:spPr>
          <a:xfrm>
            <a:off x="583776" y="1522819"/>
            <a:ext cx="1131134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err="1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CoursXamarin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2B91AF"/>
                </a:solidFill>
                <a:latin typeface="Consolas" panose="020B0609020204030204" pitchFamily="49" charset="0"/>
              </a:rPr>
              <a:t>InscriptionSvc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isMailCorrect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mail)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 {…}</a:t>
            </a:r>
          </a:p>
          <a:p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isPasswordCorrect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password)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 {…}</a:t>
            </a:r>
          </a:p>
          <a:p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register(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mail,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password)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 {…}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9865141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b">
        <a:normAutofit/>
      </a:bodyPr>
      <a:lstStyle>
        <a:defPPr>
          <a:defRPr sz="2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80d6b14-be0f-416c-82c0-12d39611c6cf">
      <Terms xmlns="http://schemas.microsoft.com/office/infopath/2007/PartnerControls"/>
    </lcf76f155ced4ddcb4097134ff3c332f>
    <TaxCatchAll xmlns="609c1884-c007-4f74-a870-db964719ba2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4DB72F03D72234285FDA408429E7F99" ma:contentTypeVersion="15" ma:contentTypeDescription="Crée un document." ma:contentTypeScope="" ma:versionID="ac0ba367831103afa6e31f1a1e84bfb2">
  <xsd:schema xmlns:xsd="http://www.w3.org/2001/XMLSchema" xmlns:xs="http://www.w3.org/2001/XMLSchema" xmlns:p="http://schemas.microsoft.com/office/2006/metadata/properties" xmlns:ns2="b80d6b14-be0f-416c-82c0-12d39611c6cf" xmlns:ns3="609c1884-c007-4f74-a870-db964719ba2c" targetNamespace="http://schemas.microsoft.com/office/2006/metadata/properties" ma:root="true" ma:fieldsID="53f66152616988b84bb00e4ae41f605b" ns2:_="" ns3:_="">
    <xsd:import namespace="b80d6b14-be0f-416c-82c0-12d39611c6cf"/>
    <xsd:import namespace="609c1884-c007-4f74-a870-db964719ba2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0d6b14-be0f-416c-82c0-12d39611c6c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1" nillable="true" ma:taxonomy="true" ma:internalName="lcf76f155ced4ddcb4097134ff3c332f" ma:taxonomyFieldName="MediaServiceImageTags" ma:displayName="Balises d’images" ma:readOnly="false" ma:fieldId="{5cf76f15-5ced-4ddc-b409-7134ff3c332f}" ma:taxonomyMulti="true" ma:sspId="1913a2dd-6951-4a39-aa24-921745c2a73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9c1884-c007-4f74-a870-db964719ba2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8d1334aa-9d77-4a74-ac1a-0d58a81260e4}" ma:internalName="TaxCatchAll" ma:showField="CatchAllData" ma:web="609c1884-c007-4f74-a870-db964719ba2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E428CBB-2579-4EF7-896F-DBDE392C50EC}">
  <ds:schemaRefs>
    <ds:schemaRef ds:uri="http://schemas.microsoft.com/office/2006/metadata/properties"/>
    <ds:schemaRef ds:uri="http://schemas.microsoft.com/office/infopath/2007/PartnerControls"/>
    <ds:schemaRef ds:uri="48513151-72dc-4d20-a25c-0c8180736831"/>
  </ds:schemaRefs>
</ds:datastoreItem>
</file>

<file path=customXml/itemProps2.xml><?xml version="1.0" encoding="utf-8"?>
<ds:datastoreItem xmlns:ds="http://schemas.openxmlformats.org/officeDocument/2006/customXml" ds:itemID="{D25EC750-6F49-46AD-8805-98CE483EB26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7DDD660-B075-4773-8401-1FC2BA6B4816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B67E8268-2BBD-483D-A1C5-AB39CA9ECA40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7084</TotalTime>
  <Words>1388</Words>
  <Application>Microsoft Office PowerPoint</Application>
  <PresentationFormat>Grand écran</PresentationFormat>
  <Paragraphs>213</Paragraphs>
  <Slides>28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10</vt:i4>
      </vt:variant>
      <vt:variant>
        <vt:lpstr>Thème</vt:lpstr>
      </vt:variant>
      <vt:variant>
        <vt:i4>7</vt:i4>
      </vt:variant>
      <vt:variant>
        <vt:lpstr>Titres des diapositives</vt:lpstr>
      </vt:variant>
      <vt:variant>
        <vt:i4>28</vt:i4>
      </vt:variant>
    </vt:vector>
  </HeadingPairs>
  <TitlesOfParts>
    <vt:vector size="45" baseType="lpstr">
      <vt:lpstr>Arial</vt:lpstr>
      <vt:lpstr>Calibri</vt:lpstr>
      <vt:lpstr>Calibri Light</vt:lpstr>
      <vt:lpstr>Consolas</vt:lpstr>
      <vt:lpstr>DejaVu Sans</vt:lpstr>
      <vt:lpstr>Segoe UI</vt:lpstr>
      <vt:lpstr>Segoe UI Light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Thème Office</vt:lpstr>
      <vt:lpstr>Présentation PowerPoint</vt:lpstr>
      <vt:lpstr>Présentation PowerPoint</vt:lpstr>
      <vt:lpstr>Présentation PowerPoint</vt:lpstr>
      <vt:lpstr>Rôle du service dans une application Xamarin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Créer un service natif de synthèse vocale</vt:lpstr>
      <vt:lpstr>Installer son environnement de développement</vt:lpstr>
    </vt:vector>
  </TitlesOfParts>
  <Company>editions Eni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/>
  <dc:creator>Nathalie HERVOCHE</dc:creator>
  <dc:description/>
  <cp:lastModifiedBy>Cédric Millauriaux</cp:lastModifiedBy>
  <cp:revision>296</cp:revision>
  <dcterms:created xsi:type="dcterms:W3CDTF">2017-05-09T08:51:09Z</dcterms:created>
  <dcterms:modified xsi:type="dcterms:W3CDTF">2018-10-04T08:33:42Z</dcterms:modified>
  <dc:language>fr-FR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editions Eni</vt:lpwstr>
  </property>
  <property fmtid="{D5CDD505-2E9C-101B-9397-08002B2CF9AE}" pid="4" name="ContentTypeId">
    <vt:lpwstr>0x01010074DB72F03D72234285FDA408429E7F99</vt:lpwstr>
  </property>
  <property fmtid="{D5CDD505-2E9C-101B-9397-08002B2CF9AE}" pid="5" name="HiddenSlides">
    <vt:i4>0</vt:i4>
  </property>
  <property fmtid="{D5CDD505-2E9C-101B-9397-08002B2CF9AE}" pid="6" name="HyperlinksChanged">
    <vt:bool>false</vt:bool>
  </property>
  <property fmtid="{D5CDD505-2E9C-101B-9397-08002B2CF9AE}" pid="7" name="LinksUpToDate">
    <vt:bool>false</vt:bool>
  </property>
  <property fmtid="{D5CDD505-2E9C-101B-9397-08002B2CF9AE}" pid="8" name="MMClips">
    <vt:i4>0</vt:i4>
  </property>
  <property fmtid="{D5CDD505-2E9C-101B-9397-08002B2CF9AE}" pid="9" name="Notes">
    <vt:i4>11</vt:i4>
  </property>
  <property fmtid="{D5CDD505-2E9C-101B-9397-08002B2CF9AE}" pid="10" name="PresentationFormat">
    <vt:lpwstr>Grand écran</vt:lpwstr>
  </property>
  <property fmtid="{D5CDD505-2E9C-101B-9397-08002B2CF9AE}" pid="11" name="ScaleCrop">
    <vt:bool>false</vt:bool>
  </property>
  <property fmtid="{D5CDD505-2E9C-101B-9397-08002B2CF9AE}" pid="12" name="ShareDoc">
    <vt:bool>false</vt:bool>
  </property>
  <property fmtid="{D5CDD505-2E9C-101B-9397-08002B2CF9AE}" pid="13" name="Slides">
    <vt:i4>40</vt:i4>
  </property>
  <property fmtid="{D5CDD505-2E9C-101B-9397-08002B2CF9AE}" pid="14" name="_dlc_DocIdItemGuid">
    <vt:lpwstr>3524f101-9503-42f6-b4c4-0c9a52f0e109</vt:lpwstr>
  </property>
</Properties>
</file>