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notesMasterIdLst>
    <p:notesMasterId r:id="rId29"/>
  </p:notesMasterIdLst>
  <p:sldIdLst>
    <p:sldId id="256" r:id="rId7"/>
    <p:sldId id="257" r:id="rId8"/>
    <p:sldId id="435" r:id="rId9"/>
    <p:sldId id="436" r:id="rId10"/>
    <p:sldId id="437" r:id="rId11"/>
    <p:sldId id="440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448" r:id="rId20"/>
    <p:sldId id="449" r:id="rId21"/>
    <p:sldId id="450" r:id="rId22"/>
    <p:sldId id="451" r:id="rId23"/>
    <p:sldId id="452" r:id="rId24"/>
    <p:sldId id="453" r:id="rId25"/>
    <p:sldId id="372" r:id="rId26"/>
    <p:sldId id="373" r:id="rId27"/>
    <p:sldId id="280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06EC264-C5C4-4AD8-9D8C-AC5E8FED16C1}">
          <p14:sldIdLst>
            <p14:sldId id="256"/>
            <p14:sldId id="257"/>
            <p14:sldId id="435"/>
            <p14:sldId id="436"/>
            <p14:sldId id="437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372"/>
            <p14:sldId id="373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ie VILLETORTE" initials="EV" lastIdx="8" clrIdx="0">
    <p:extLst>
      <p:ext uri="{19B8F6BF-5375-455C-9EA6-DF929625EA0E}">
        <p15:presenceInfo xmlns:p15="http://schemas.microsoft.com/office/powerpoint/2012/main" userId="S-1-5-21-1801674531-1897051121-839522115-4321" providerId="AD"/>
      </p:ext>
    </p:extLst>
  </p:cmAuthor>
  <p:cmAuthor id="2" name="Cédric Millauriaux" initials="CM" lastIdx="2" clrIdx="1">
    <p:extLst>
      <p:ext uri="{19B8F6BF-5375-455C-9EA6-DF929625EA0E}">
        <p15:presenceInfo xmlns:p15="http://schemas.microsoft.com/office/powerpoint/2012/main" userId="f4aefbae1c9d39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29A20E-C422-43C9-883B-493B9CD32611}" v="11" dt="2018-10-04T07:26:00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4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38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40" Type="http://schemas.openxmlformats.org/officeDocument/2006/relationships/customXml" Target="../customXml/item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édric Millauriaux" userId="f4aefbae1c9d398b" providerId="LiveId" clId="{8A29A20E-C422-43C9-883B-493B9CD32611}"/>
    <pc:docChg chg="custSel modSld">
      <pc:chgData name="Cédric Millauriaux" userId="f4aefbae1c9d398b" providerId="LiveId" clId="{8A29A20E-C422-43C9-883B-493B9CD32611}" dt="2018-10-04T07:51:59.422" v="219" actId="20577"/>
      <pc:docMkLst>
        <pc:docMk/>
      </pc:docMkLst>
      <pc:sldChg chg="modSp">
        <pc:chgData name="Cédric Millauriaux" userId="f4aefbae1c9d398b" providerId="LiveId" clId="{8A29A20E-C422-43C9-883B-493B9CD32611}" dt="2018-10-04T07:13:39.992" v="218" actId="20577"/>
        <pc:sldMkLst>
          <pc:docMk/>
          <pc:sldMk cId="3642661173" sldId="373"/>
        </pc:sldMkLst>
        <pc:spChg chg="mod">
          <ac:chgData name="Cédric Millauriaux" userId="f4aefbae1c9d398b" providerId="LiveId" clId="{8A29A20E-C422-43C9-883B-493B9CD32611}" dt="2018-10-04T07:13:39.992" v="218" actId="20577"/>
          <ac:spMkLst>
            <pc:docMk/>
            <pc:sldMk cId="3642661173" sldId="373"/>
            <ac:spMk id="4" creationId="{00000000-0000-0000-0000-000000000000}"/>
          </ac:spMkLst>
        </pc:spChg>
        <pc:spChg chg="mod">
          <ac:chgData name="Cédric Millauriaux" userId="f4aefbae1c9d398b" providerId="LiveId" clId="{8A29A20E-C422-43C9-883B-493B9CD32611}" dt="2018-10-04T07:13:20.172" v="201" actId="20577"/>
          <ac:spMkLst>
            <pc:docMk/>
            <pc:sldMk cId="3642661173" sldId="373"/>
            <ac:spMk id="6" creationId="{00000000-0000-0000-0000-000000000000}"/>
          </ac:spMkLst>
        </pc:spChg>
      </pc:sldChg>
      <pc:sldChg chg="modSp addCm">
        <pc:chgData name="Cédric Millauriaux" userId="f4aefbae1c9d398b" providerId="LiveId" clId="{8A29A20E-C422-43C9-883B-493B9CD32611}" dt="2018-10-04T07:09:18.087" v="5" actId="20577"/>
        <pc:sldMkLst>
          <pc:docMk/>
          <pc:sldMk cId="2646521564" sldId="435"/>
        </pc:sldMkLst>
        <pc:spChg chg="mod">
          <ac:chgData name="Cédric Millauriaux" userId="f4aefbae1c9d398b" providerId="LiveId" clId="{8A29A20E-C422-43C9-883B-493B9CD32611}" dt="2018-10-04T07:09:18.087" v="5" actId="20577"/>
          <ac:spMkLst>
            <pc:docMk/>
            <pc:sldMk cId="2646521564" sldId="435"/>
            <ac:spMk id="6" creationId="{A5C1A783-CB9C-429C-9BD3-8832BB9CBF09}"/>
          </ac:spMkLst>
        </pc:spChg>
      </pc:sldChg>
      <pc:sldChg chg="modSp">
        <pc:chgData name="Cédric Millauriaux" userId="f4aefbae1c9d398b" providerId="LiveId" clId="{8A29A20E-C422-43C9-883B-493B9CD32611}" dt="2018-10-04T07:09:21.410" v="6"/>
        <pc:sldMkLst>
          <pc:docMk/>
          <pc:sldMk cId="3140274949" sldId="436"/>
        </pc:sldMkLst>
        <pc:spChg chg="mod">
          <ac:chgData name="Cédric Millauriaux" userId="f4aefbae1c9d398b" providerId="LiveId" clId="{8A29A20E-C422-43C9-883B-493B9CD32611}" dt="2018-10-04T07:09:21.410" v="6"/>
          <ac:spMkLst>
            <pc:docMk/>
            <pc:sldMk cId="3140274949" sldId="436"/>
            <ac:spMk id="6" creationId="{A5C1A783-CB9C-429C-9BD3-8832BB9CBF09}"/>
          </ac:spMkLst>
        </pc:spChg>
      </pc:sldChg>
      <pc:sldChg chg="modSp">
        <pc:chgData name="Cédric Millauriaux" userId="f4aefbae1c9d398b" providerId="LiveId" clId="{8A29A20E-C422-43C9-883B-493B9CD32611}" dt="2018-10-04T07:09:25.120" v="7"/>
        <pc:sldMkLst>
          <pc:docMk/>
          <pc:sldMk cId="2561063760" sldId="437"/>
        </pc:sldMkLst>
        <pc:spChg chg="mod">
          <ac:chgData name="Cédric Millauriaux" userId="f4aefbae1c9d398b" providerId="LiveId" clId="{8A29A20E-C422-43C9-883B-493B9CD32611}" dt="2018-10-04T07:09:25.120" v="7"/>
          <ac:spMkLst>
            <pc:docMk/>
            <pc:sldMk cId="2561063760" sldId="437"/>
            <ac:spMk id="6" creationId="{A5C1A783-CB9C-429C-9BD3-8832BB9CBF09}"/>
          </ac:spMkLst>
        </pc:spChg>
      </pc:sldChg>
      <pc:sldChg chg="modSp">
        <pc:chgData name="Cédric Millauriaux" userId="f4aefbae1c9d398b" providerId="LiveId" clId="{8A29A20E-C422-43C9-883B-493B9CD32611}" dt="2018-10-04T07:09:27.491" v="8"/>
        <pc:sldMkLst>
          <pc:docMk/>
          <pc:sldMk cId="3290454686" sldId="440"/>
        </pc:sldMkLst>
        <pc:spChg chg="mod">
          <ac:chgData name="Cédric Millauriaux" userId="f4aefbae1c9d398b" providerId="LiveId" clId="{8A29A20E-C422-43C9-883B-493B9CD32611}" dt="2018-10-04T07:09:27.491" v="8"/>
          <ac:spMkLst>
            <pc:docMk/>
            <pc:sldMk cId="3290454686" sldId="440"/>
            <ac:spMk id="264" creationId="{00000000-0000-0000-0000-000000000000}"/>
          </ac:spMkLst>
        </pc:spChg>
      </pc:sldChg>
      <pc:sldChg chg="modSp">
        <pc:chgData name="Cédric Millauriaux" userId="f4aefbae1c9d398b" providerId="LiveId" clId="{8A29A20E-C422-43C9-883B-493B9CD32611}" dt="2018-10-04T07:51:59.422" v="219" actId="20577"/>
        <pc:sldMkLst>
          <pc:docMk/>
          <pc:sldMk cId="1305399798" sldId="442"/>
        </pc:sldMkLst>
        <pc:spChg chg="mod">
          <ac:chgData name="Cédric Millauriaux" userId="f4aefbae1c9d398b" providerId="LiveId" clId="{8A29A20E-C422-43C9-883B-493B9CD32611}" dt="2018-10-04T07:51:59.422" v="219" actId="20577"/>
          <ac:spMkLst>
            <pc:docMk/>
            <pc:sldMk cId="1305399798" sldId="442"/>
            <ac:spMk id="266" creationId="{00000000-0000-0000-0000-000000000000}"/>
          </ac:spMkLst>
        </pc:spChg>
      </pc:sldChg>
      <pc:sldChg chg="modSp addCm">
        <pc:chgData name="Cédric Millauriaux" userId="f4aefbae1c9d398b" providerId="LiveId" clId="{8A29A20E-C422-43C9-883B-493B9CD32611}" dt="2018-10-04T07:09:56.385" v="46" actId="6549"/>
        <pc:sldMkLst>
          <pc:docMk/>
          <pc:sldMk cId="3332663294" sldId="448"/>
        </pc:sldMkLst>
        <pc:spChg chg="mod">
          <ac:chgData name="Cédric Millauriaux" userId="f4aefbae1c9d398b" providerId="LiveId" clId="{8A29A20E-C422-43C9-883B-493B9CD32611}" dt="2018-10-04T07:09:56.385" v="46" actId="6549"/>
          <ac:spMkLst>
            <pc:docMk/>
            <pc:sldMk cId="3332663294" sldId="448"/>
            <ac:spMk id="6" creationId="{A5C1A783-CB9C-429C-9BD3-8832BB9CBF09}"/>
          </ac:spMkLst>
        </pc:spChg>
      </pc:sldChg>
      <pc:sldChg chg="modSp">
        <pc:chgData name="Cédric Millauriaux" userId="f4aefbae1c9d398b" providerId="LiveId" clId="{8A29A20E-C422-43C9-883B-493B9CD32611}" dt="2018-10-04T07:10:00.645" v="47"/>
        <pc:sldMkLst>
          <pc:docMk/>
          <pc:sldMk cId="1509113712" sldId="449"/>
        </pc:sldMkLst>
        <pc:spChg chg="mod">
          <ac:chgData name="Cédric Millauriaux" userId="f4aefbae1c9d398b" providerId="LiveId" clId="{8A29A20E-C422-43C9-883B-493B9CD32611}" dt="2018-10-04T07:10:00.645" v="47"/>
          <ac:spMkLst>
            <pc:docMk/>
            <pc:sldMk cId="1509113712" sldId="449"/>
            <ac:spMk id="6" creationId="{A5C1A783-CB9C-429C-9BD3-8832BB9CBF09}"/>
          </ac:spMkLst>
        </pc:spChg>
      </pc:sldChg>
      <pc:sldChg chg="modSp">
        <pc:chgData name="Cédric Millauriaux" userId="f4aefbae1c9d398b" providerId="LiveId" clId="{8A29A20E-C422-43C9-883B-493B9CD32611}" dt="2018-10-04T07:10:05.427" v="48"/>
        <pc:sldMkLst>
          <pc:docMk/>
          <pc:sldMk cId="3879594949" sldId="450"/>
        </pc:sldMkLst>
        <pc:spChg chg="mod">
          <ac:chgData name="Cédric Millauriaux" userId="f4aefbae1c9d398b" providerId="LiveId" clId="{8A29A20E-C422-43C9-883B-493B9CD32611}" dt="2018-10-04T07:10:05.427" v="48"/>
          <ac:spMkLst>
            <pc:docMk/>
            <pc:sldMk cId="3879594949" sldId="450"/>
            <ac:spMk id="6" creationId="{A5C1A783-CB9C-429C-9BD3-8832BB9CBF09}"/>
          </ac:spMkLst>
        </pc:spChg>
      </pc:sldChg>
      <pc:sldChg chg="modSp">
        <pc:chgData name="Cédric Millauriaux" userId="f4aefbae1c9d398b" providerId="LiveId" clId="{8A29A20E-C422-43C9-883B-493B9CD32611}" dt="2018-10-04T07:10:07.615" v="49"/>
        <pc:sldMkLst>
          <pc:docMk/>
          <pc:sldMk cId="1402320429" sldId="451"/>
        </pc:sldMkLst>
        <pc:spChg chg="mod">
          <ac:chgData name="Cédric Millauriaux" userId="f4aefbae1c9d398b" providerId="LiveId" clId="{8A29A20E-C422-43C9-883B-493B9CD32611}" dt="2018-10-04T07:10:07.615" v="49"/>
          <ac:spMkLst>
            <pc:docMk/>
            <pc:sldMk cId="1402320429" sldId="451"/>
            <ac:spMk id="6" creationId="{A5C1A783-CB9C-429C-9BD3-8832BB9CBF09}"/>
          </ac:spMkLst>
        </pc:spChg>
      </pc:sldChg>
      <pc:sldChg chg="modSp">
        <pc:chgData name="Cédric Millauriaux" userId="f4aefbae1c9d398b" providerId="LiveId" clId="{8A29A20E-C422-43C9-883B-493B9CD32611}" dt="2018-10-04T07:10:10.065" v="50"/>
        <pc:sldMkLst>
          <pc:docMk/>
          <pc:sldMk cId="3985679890" sldId="452"/>
        </pc:sldMkLst>
        <pc:spChg chg="mod">
          <ac:chgData name="Cédric Millauriaux" userId="f4aefbae1c9d398b" providerId="LiveId" clId="{8A29A20E-C422-43C9-883B-493B9CD32611}" dt="2018-10-04T07:10:10.065" v="50"/>
          <ac:spMkLst>
            <pc:docMk/>
            <pc:sldMk cId="3985679890" sldId="452"/>
            <ac:spMk id="6" creationId="{A5C1A783-CB9C-429C-9BD3-8832BB9CBF09}"/>
          </ac:spMkLst>
        </pc:spChg>
      </pc:sldChg>
      <pc:sldChg chg="modSp">
        <pc:chgData name="Cédric Millauriaux" userId="f4aefbae1c9d398b" providerId="LiveId" clId="{8A29A20E-C422-43C9-883B-493B9CD32611}" dt="2018-10-04T07:10:12.574" v="51"/>
        <pc:sldMkLst>
          <pc:docMk/>
          <pc:sldMk cId="2267527766" sldId="453"/>
        </pc:sldMkLst>
        <pc:spChg chg="mod">
          <ac:chgData name="Cédric Millauriaux" userId="f4aefbae1c9d398b" providerId="LiveId" clId="{8A29A20E-C422-43C9-883B-493B9CD32611}" dt="2018-10-04T07:10:12.574" v="51"/>
          <ac:spMkLst>
            <pc:docMk/>
            <pc:sldMk cId="2267527766" sldId="453"/>
            <ac:spMk id="6" creationId="{A5C1A783-CB9C-429C-9BD3-8832BB9CBF09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3T16:22:16.535" idx="1">
    <p:pos x="5627" y="399"/>
    <p:text>Présentation du projet Xamarin.Essentials ou Présentation de Xamarin.Essentials</p:text>
    <p:extLst>
      <p:ext uri="{C676402C-5697-4E1C-873F-D02D1690AC5C}">
        <p15:threadingInfo xmlns:p15="http://schemas.microsoft.com/office/powerpoint/2012/main" timeZoneBias="-120"/>
      </p:ext>
    </p:extLst>
  </p:cm>
  <p:cm authorId="2" dt="2018-10-04T09:09:14.600" idx="1">
    <p:pos x="5627" y="535"/>
    <p:text>Oui effectivement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3T16:23:31.082" idx="2">
    <p:pos x="5635" y="401"/>
    <p:text>idem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3T16:46:10.144" idx="3">
    <p:pos x="7313" y="401"/>
    <p:text>Récupérer le niveau de batterie avec Xamarin.Essentials ?</p:text>
    <p:extLst>
      <p:ext uri="{C676402C-5697-4E1C-873F-D02D1690AC5C}">
        <p15:threadingInfo xmlns:p15="http://schemas.microsoft.com/office/powerpoint/2012/main" timeZoneBias="-120"/>
      </p:ext>
    </p:extLst>
  </p:cm>
  <p:cm authorId="2" dt="2018-10-04T09:09:44.095" idx="2">
    <p:pos x="7313" y="537"/>
    <p:text>OK</p:text>
    <p:extLst>
      <p:ext uri="{C676402C-5697-4E1C-873F-D02D1690AC5C}">
        <p15:threadingInfo xmlns:p15="http://schemas.microsoft.com/office/powerpoint/2012/main" timeZoneBias="-120">
          <p15:parentCm authorId="1" idx="3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3T16:58:42.942" idx="4">
    <p:pos x="7313" y="401"/>
    <p:text>idem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3T16:59:27.258" idx="5">
    <p:pos x="7313" y="401"/>
    <p:text>idem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3T16:59:46.611" idx="6">
    <p:pos x="7313" y="401"/>
    <p:text>idem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3T17:00:25.382" idx="7">
    <p:pos x="7313" y="401"/>
    <p:text>idem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3T17:00:30.094" idx="8">
    <p:pos x="7313" y="401"/>
    <p:text>idem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25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25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25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25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885FC32-7C77-4180-B7DD-89F3429220F0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80312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4276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4276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80312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1790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39480" y="636480"/>
            <a:ext cx="11558160" cy="561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80312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4276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4276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80312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11790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339480" y="636480"/>
            <a:ext cx="11558160" cy="561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80312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84276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84276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480312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11790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é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2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154762" y="6173787"/>
            <a:ext cx="27432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6133C14-29F8-4CFA-9628-57A273ADF066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5" y="5699158"/>
            <a:ext cx="839754" cy="839754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1524000" y="1365956"/>
            <a:ext cx="9144000" cy="3826933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/>
            <a:r>
              <a:rPr lang="fr-FR" sz="6000" kern="12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Démonstration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39365" y="636411"/>
            <a:ext cx="11558596" cy="1210628"/>
          </a:xfrm>
        </p:spPr>
        <p:txBody>
          <a:bodyPr lIns="0" tIns="0" rIns="0" bIns="0" anchor="t" anchorCtr="0"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2" name="Espace réservé du texte 23"/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193023"/>
            <a:ext cx="11556000" cy="429896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buNone/>
              <a:defRPr>
                <a:solidFill>
                  <a:srgbClr val="343642"/>
                </a:solidFill>
                <a:latin typeface="+mn-lt"/>
              </a:defRPr>
            </a:lvl2pPr>
            <a:lvl3pPr marL="914400" indent="0" algn="l">
              <a:buNone/>
              <a:defRPr>
                <a:solidFill>
                  <a:srgbClr val="343642"/>
                </a:solidFill>
                <a:latin typeface="+mn-lt"/>
              </a:defRPr>
            </a:lvl3pPr>
            <a:lvl4pPr marL="1371600" indent="0" algn="l">
              <a:buNone/>
              <a:defRPr>
                <a:solidFill>
                  <a:srgbClr val="343642"/>
                </a:solidFill>
                <a:latin typeface="+mn-lt"/>
              </a:defRPr>
            </a:lvl4pPr>
            <a:lvl5pPr marL="1828800" indent="0" algn="l">
              <a:buNone/>
              <a:defRPr>
                <a:solidFill>
                  <a:srgbClr val="343642"/>
                </a:solidFill>
                <a:latin typeface="+mn-lt"/>
              </a:defRPr>
            </a:lvl5pPr>
          </a:lstStyle>
          <a:p>
            <a:pPr lvl="0"/>
            <a:r>
              <a:rPr lang="fr-FR" dirty="0"/>
              <a:t>Nom du module</a:t>
            </a:r>
          </a:p>
        </p:txBody>
      </p:sp>
    </p:spTree>
    <p:extLst>
      <p:ext uri="{BB962C8B-B14F-4D97-AF65-F5344CB8AC3E}">
        <p14:creationId xmlns:p14="http://schemas.microsoft.com/office/powerpoint/2010/main" val="40402881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vaux dirig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79C9C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0" y="6173786"/>
            <a:ext cx="12192000" cy="697706"/>
          </a:xfrm>
          <a:prstGeom prst="rect">
            <a:avLst/>
          </a:prstGeom>
          <a:solidFill>
            <a:srgbClr val="962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339365" y="636411"/>
            <a:ext cx="11558596" cy="1210628"/>
          </a:xfrm>
        </p:spPr>
        <p:txBody>
          <a:bodyPr lIns="0" tIns="0" rIns="0" bIns="0" anchor="t" anchorCtr="0"/>
          <a:lstStyle>
            <a:lvl1pPr>
              <a:defRPr>
                <a:solidFill>
                  <a:srgbClr val="962D3E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1179118" y="1825625"/>
            <a:ext cx="10718843" cy="3729355"/>
          </a:xfrm>
        </p:spPr>
        <p:txBody>
          <a:bodyPr/>
          <a:lstStyle>
            <a:lvl1pPr>
              <a:buClr>
                <a:srgbClr val="004358"/>
              </a:buClr>
              <a:defRPr sz="24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962D3E"/>
              </a:buClr>
              <a:defRPr sz="18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DA8291"/>
              </a:buClr>
              <a:defRPr sz="14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DA8291"/>
              </a:buClr>
              <a:defRPr sz="14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DA8291"/>
              </a:buClr>
              <a:defRPr sz="14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012880" y="6173787"/>
            <a:ext cx="885081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6133C14-29F8-4CFA-9628-57A273ADF066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5" y="5699158"/>
            <a:ext cx="839754" cy="839754"/>
          </a:xfrm>
          <a:prstGeom prst="rect">
            <a:avLst/>
          </a:prstGeom>
        </p:spPr>
      </p:pic>
      <p:sp>
        <p:nvSpPr>
          <p:cNvPr id="13" name="Espace réservé du texte 23"/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193023"/>
            <a:ext cx="11556000" cy="429896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rgbClr val="34364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buNone/>
              <a:defRPr>
                <a:solidFill>
                  <a:srgbClr val="343642"/>
                </a:solidFill>
                <a:latin typeface="+mn-lt"/>
              </a:defRPr>
            </a:lvl2pPr>
            <a:lvl3pPr marL="914400" indent="0" algn="l">
              <a:buNone/>
              <a:defRPr>
                <a:solidFill>
                  <a:srgbClr val="343642"/>
                </a:solidFill>
                <a:latin typeface="+mn-lt"/>
              </a:defRPr>
            </a:lvl3pPr>
            <a:lvl4pPr marL="1371600" indent="0" algn="l">
              <a:buNone/>
              <a:defRPr>
                <a:solidFill>
                  <a:srgbClr val="343642"/>
                </a:solidFill>
                <a:latin typeface="+mn-lt"/>
              </a:defRPr>
            </a:lvl4pPr>
            <a:lvl5pPr marL="1828800" indent="0" algn="l">
              <a:buNone/>
              <a:defRPr>
                <a:solidFill>
                  <a:srgbClr val="343642"/>
                </a:solidFill>
                <a:latin typeface="+mn-lt"/>
              </a:defRPr>
            </a:lvl5pPr>
          </a:lstStyle>
          <a:p>
            <a:pPr lvl="0"/>
            <a:r>
              <a:rPr lang="fr-FR" dirty="0"/>
              <a:t>Nom du module</a:t>
            </a:r>
          </a:p>
        </p:txBody>
      </p:sp>
    </p:spTree>
    <p:extLst>
      <p:ext uri="{BB962C8B-B14F-4D97-AF65-F5344CB8AC3E}">
        <p14:creationId xmlns:p14="http://schemas.microsoft.com/office/powerpoint/2010/main" val="13791098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7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154762" y="6173787"/>
            <a:ext cx="27432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6133C14-29F8-4CFA-9628-57A273ADF066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5" y="5699158"/>
            <a:ext cx="839754" cy="839754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1524000" y="1365956"/>
            <a:ext cx="9144000" cy="3826933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/>
            <a:r>
              <a:rPr lang="fr-FR" sz="6000" kern="1200" dirty="0">
                <a:solidFill>
                  <a:srgbClr val="343642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TP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339365" y="636411"/>
            <a:ext cx="11558596" cy="1210628"/>
          </a:xfrm>
        </p:spPr>
        <p:txBody>
          <a:bodyPr lIns="0" tIns="0" rIns="0" bIns="0" anchor="t" anchorCtr="0"/>
          <a:lstStyle>
            <a:lvl1pPr>
              <a:defRPr>
                <a:solidFill>
                  <a:srgbClr val="34364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du TP</a:t>
            </a:r>
          </a:p>
        </p:txBody>
      </p:sp>
      <p:sp>
        <p:nvSpPr>
          <p:cNvPr id="12" name="Espace réservé du texte 23"/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193023"/>
            <a:ext cx="11556000" cy="429896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buNone/>
              <a:defRPr>
                <a:solidFill>
                  <a:srgbClr val="343642"/>
                </a:solidFill>
                <a:latin typeface="+mn-lt"/>
              </a:defRPr>
            </a:lvl2pPr>
            <a:lvl3pPr marL="914400" indent="0" algn="l">
              <a:buNone/>
              <a:defRPr>
                <a:solidFill>
                  <a:srgbClr val="343642"/>
                </a:solidFill>
                <a:latin typeface="+mn-lt"/>
              </a:defRPr>
            </a:lvl3pPr>
            <a:lvl4pPr marL="1371600" indent="0" algn="l">
              <a:buNone/>
              <a:defRPr>
                <a:solidFill>
                  <a:srgbClr val="343642"/>
                </a:solidFill>
                <a:latin typeface="+mn-lt"/>
              </a:defRPr>
            </a:lvl4pPr>
            <a:lvl5pPr marL="1828800" indent="0" algn="l">
              <a:buNone/>
              <a:defRPr>
                <a:solidFill>
                  <a:srgbClr val="343642"/>
                </a:solidFill>
                <a:latin typeface="+mn-lt"/>
              </a:defRPr>
            </a:lvl5pPr>
          </a:lstStyle>
          <a:p>
            <a:pPr lvl="0"/>
            <a:r>
              <a:rPr lang="fr-FR" dirty="0"/>
              <a:t>Titre du module (sans son numéro)</a:t>
            </a:r>
          </a:p>
        </p:txBody>
      </p:sp>
    </p:spTree>
    <p:extLst>
      <p:ext uri="{BB962C8B-B14F-4D97-AF65-F5344CB8AC3E}">
        <p14:creationId xmlns:p14="http://schemas.microsoft.com/office/powerpoint/2010/main" val="112368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339480" y="636480"/>
            <a:ext cx="11558160" cy="561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80312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84276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84276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body"/>
          </p:nvPr>
        </p:nvSpPr>
        <p:spPr>
          <a:xfrm>
            <a:off x="480312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 type="body"/>
          </p:nvPr>
        </p:nvSpPr>
        <p:spPr>
          <a:xfrm>
            <a:off x="11790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ubTitle"/>
          </p:nvPr>
        </p:nvSpPr>
        <p:spPr>
          <a:xfrm>
            <a:off x="339480" y="636480"/>
            <a:ext cx="11558160" cy="561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39480" y="636480"/>
            <a:ext cx="11558160" cy="561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80312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84276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84276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 type="body"/>
          </p:nvPr>
        </p:nvSpPr>
        <p:spPr>
          <a:xfrm>
            <a:off x="480312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PlaceHolder 7"/>
          <p:cNvSpPr>
            <a:spLocks noGrp="1"/>
          </p:cNvSpPr>
          <p:nvPr>
            <p:ph type="body"/>
          </p:nvPr>
        </p:nvSpPr>
        <p:spPr>
          <a:xfrm>
            <a:off x="11790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339480" y="636480"/>
            <a:ext cx="11558160" cy="561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80312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84276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body"/>
          </p:nvPr>
        </p:nvSpPr>
        <p:spPr>
          <a:xfrm>
            <a:off x="84276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PlaceHolder 6"/>
          <p:cNvSpPr>
            <a:spLocks noGrp="1"/>
          </p:cNvSpPr>
          <p:nvPr>
            <p:ph type="body"/>
          </p:nvPr>
        </p:nvSpPr>
        <p:spPr>
          <a:xfrm>
            <a:off x="480312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PlaceHolder 7"/>
          <p:cNvSpPr>
            <a:spLocks noGrp="1"/>
          </p:cNvSpPr>
          <p:nvPr>
            <p:ph type="body"/>
          </p:nvPr>
        </p:nvSpPr>
        <p:spPr>
          <a:xfrm>
            <a:off x="11790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343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latin typeface="Segoe UI Light"/>
              </a:rPr>
              <a:t>Titre du cours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 6"/>
          <p:cNvPicPr/>
          <p:nvPr/>
        </p:nvPicPr>
        <p:blipFill>
          <a:blip r:embed="rId14"/>
          <a:stretch/>
        </p:blipFill>
        <p:spPr>
          <a:xfrm>
            <a:off x="339480" y="5699160"/>
            <a:ext cx="839520" cy="83952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9154800" y="6173640"/>
            <a:ext cx="274284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48E82BE6-B7FB-45A7-8AE6-DA6973CFE424}" type="slidenum">
              <a:rPr lang="fr-FR" sz="1800" b="0" strike="noStrike" spc="-1">
                <a:solidFill>
                  <a:srgbClr val="FFFFFF"/>
                </a:solidFill>
                <a:latin typeface="Segoe UI"/>
              </a:rPr>
              <a:t>‹N°›</a:t>
            </a:fld>
            <a:endParaRPr lang="fr-FR" sz="18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959E9E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0" y="829440"/>
            <a:ext cx="12191760" cy="6028200"/>
          </a:xfrm>
          <a:prstGeom prst="rect">
            <a:avLst/>
          </a:prstGeom>
          <a:solidFill>
            <a:srgbClr val="348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339480" y="1099080"/>
            <a:ext cx="3672360" cy="2433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Segoe U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45440" y="1099080"/>
            <a:ext cx="7252200" cy="372888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D9D9D9"/>
                </a:solidFill>
                <a:latin typeface="Segoe UI"/>
              </a:rPr>
              <a:t>Modifiez les styles du texte du masquehf:kifyfyfyfyfyfyfyf:kfk:gvgl:g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D9D9D9"/>
                </a:solidFill>
                <a:latin typeface="Segoe UI"/>
              </a:rPr>
              <a:t>:glo!g lgl:gf: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D9D9D9"/>
                </a:solidFill>
                <a:latin typeface="Segoe UI"/>
              </a:rPr>
              <a:t>Deuxième niveauhil:iiiiiiiiiiiiiiiiiiiiiiopùjkb ihlfo:ghoglugmohhvki:y  yiyfi:ilyg li</a:t>
            </a: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  <a:p>
            <a:pPr marL="1200240" lvl="2" indent="-28548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D9D9D9"/>
                </a:solidFill>
                <a:latin typeface="Segoe UI"/>
              </a:rPr>
              <a:t>Troisième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  <a:p>
            <a:pPr marL="1657440" lvl="3" indent="-28548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D9D9D9"/>
                </a:solidFill>
                <a:latin typeface="Segoe UI"/>
              </a:rPr>
              <a:t>Quatrième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  <a:p>
            <a:pPr marL="2114640" lvl="4" indent="-28548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D9D9D9"/>
                </a:solidFill>
                <a:latin typeface="Segoe UI"/>
              </a:rPr>
              <a:t>Cinquième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11012760" y="6173640"/>
            <a:ext cx="88488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9B77B4AD-DA8C-4019-AAB7-A20A0D5EF0DC}" type="slidenum">
              <a:rPr lang="fr-FR" sz="1800" b="0" strike="noStrike" spc="-1">
                <a:solidFill>
                  <a:srgbClr val="343642"/>
                </a:solidFill>
                <a:latin typeface="Segoe UI"/>
              </a:rPr>
              <a:t>‹N°›</a:t>
            </a:fld>
            <a:endParaRPr lang="fr-FR" sz="1800" b="0" strike="noStrike" spc="-1">
              <a:latin typeface="Times New Roman"/>
            </a:endParaRPr>
          </a:p>
        </p:txBody>
      </p:sp>
      <p:pic>
        <p:nvPicPr>
          <p:cNvPr id="46" name="Image 8"/>
          <p:cNvPicPr/>
          <p:nvPr/>
        </p:nvPicPr>
        <p:blipFill>
          <a:blip r:embed="rId14"/>
          <a:stretch/>
        </p:blipFill>
        <p:spPr>
          <a:xfrm>
            <a:off x="339480" y="5699160"/>
            <a:ext cx="839520" cy="839520"/>
          </a:xfrm>
          <a:prstGeom prst="rect">
            <a:avLst/>
          </a:prstGeom>
          <a:ln>
            <a:noFill/>
          </a:ln>
        </p:spPr>
      </p:pic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339480" y="192960"/>
            <a:ext cx="11555640" cy="443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b="0" strike="noStrike" spc="-1">
                <a:solidFill>
                  <a:srgbClr val="343642"/>
                </a:solidFill>
                <a:latin typeface="Segoe UI Light"/>
              </a:rPr>
              <a:t>Nom du module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979C9C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0" y="6173640"/>
            <a:ext cx="12191760" cy="697320"/>
          </a:xfrm>
          <a:prstGeom prst="rect">
            <a:avLst/>
          </a:prstGeom>
          <a:solidFill>
            <a:srgbClr val="348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348899"/>
                </a:solidFill>
                <a:latin typeface="Segoe U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Modifiez les styles du texte du masque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348899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343642"/>
                </a:solidFill>
                <a:latin typeface="Segoe UI"/>
              </a:rPr>
              <a:t>Deuxième niveau</a:t>
            </a: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99"/>
              </a:spcBef>
              <a:buClr>
                <a:srgbClr val="ACCFCC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343642"/>
                </a:solidFill>
                <a:latin typeface="Segoe UI"/>
              </a:rPr>
              <a:t>Troisième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99"/>
              </a:spcBef>
              <a:buClr>
                <a:srgbClr val="979C9C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343642"/>
                </a:solidFill>
                <a:latin typeface="Segoe UI"/>
              </a:rPr>
              <a:t>Quatrième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99"/>
              </a:spcBef>
              <a:buClr>
                <a:srgbClr val="979C9C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343642"/>
                </a:solidFill>
                <a:latin typeface="Segoe UI"/>
              </a:rPr>
              <a:t>Cinquième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11012760" y="6173640"/>
            <a:ext cx="88488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BB678EB8-1D2C-4476-A12A-11D378E31C98}" type="slidenum">
              <a:rPr lang="fr-FR" sz="1800" b="0" strike="noStrike" spc="-1">
                <a:solidFill>
                  <a:srgbClr val="FFFFFF"/>
                </a:solidFill>
                <a:latin typeface="Segoe UI"/>
              </a:rPr>
              <a:t>‹N°›</a:t>
            </a:fld>
            <a:endParaRPr lang="fr-FR" sz="1800" b="0" strike="noStrike" spc="-1">
              <a:latin typeface="Times New Roman"/>
            </a:endParaRPr>
          </a:p>
        </p:txBody>
      </p:sp>
      <p:pic>
        <p:nvPicPr>
          <p:cNvPr id="89" name="Image 8"/>
          <p:cNvPicPr/>
          <p:nvPr/>
        </p:nvPicPr>
        <p:blipFill>
          <a:blip r:embed="rId17"/>
          <a:stretch/>
        </p:blipFill>
        <p:spPr>
          <a:xfrm>
            <a:off x="339480" y="5699160"/>
            <a:ext cx="839520" cy="839520"/>
          </a:xfrm>
          <a:prstGeom prst="rect">
            <a:avLst/>
          </a:prstGeom>
          <a:ln>
            <a:noFill/>
          </a:ln>
        </p:spPr>
      </p:pic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39480" y="192960"/>
            <a:ext cx="11555640" cy="42948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b="0" strike="noStrike" spc="-1">
                <a:solidFill>
                  <a:srgbClr val="343642"/>
                </a:solidFill>
                <a:latin typeface="Segoe UI Light"/>
              </a:rPr>
              <a:t>Nom du module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26" r:id="rId13"/>
    <p:sldLayoutId id="2147483727" r:id="rId14"/>
    <p:sldLayoutId id="214748372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979C9C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0" y="6173640"/>
            <a:ext cx="12191760" cy="697320"/>
          </a:xfrm>
          <a:prstGeom prst="rect">
            <a:avLst/>
          </a:prstGeom>
          <a:solidFill>
            <a:srgbClr val="962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PlaceHolder 3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962D3E"/>
                </a:solidFill>
                <a:latin typeface="Segoe U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Modifiez les styles du texte du masque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962D3E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343642"/>
                </a:solidFill>
                <a:latin typeface="Segoe UI"/>
              </a:rPr>
              <a:t>Deuxième niveau</a:t>
            </a: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99"/>
              </a:spcBef>
              <a:buClr>
                <a:srgbClr val="DA8291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343642"/>
                </a:solidFill>
                <a:latin typeface="Segoe UI"/>
              </a:rPr>
              <a:t>Troisième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99"/>
              </a:spcBef>
              <a:buClr>
                <a:srgbClr val="DA8291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343642"/>
                </a:solidFill>
                <a:latin typeface="Segoe UI"/>
              </a:rPr>
              <a:t>Quatrième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99"/>
              </a:spcBef>
              <a:buClr>
                <a:srgbClr val="DA8291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343642"/>
                </a:solidFill>
                <a:latin typeface="Segoe UI"/>
              </a:rPr>
              <a:t>Cinquième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/>
          </p:nvPr>
        </p:nvSpPr>
        <p:spPr>
          <a:xfrm>
            <a:off x="11012760" y="6173640"/>
            <a:ext cx="88488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225F2BA3-4B01-44D9-AAB0-31EA8A5A3566}" type="slidenum">
              <a:rPr lang="fr-FR" sz="1800" b="0" strike="noStrike" spc="-1">
                <a:solidFill>
                  <a:srgbClr val="FFFFFF"/>
                </a:solidFill>
                <a:latin typeface="Segoe UI"/>
              </a:rPr>
              <a:t>‹N°›</a:t>
            </a:fld>
            <a:endParaRPr lang="fr-FR" sz="1800" b="0" strike="noStrike" spc="-1">
              <a:latin typeface="Times New Roman"/>
            </a:endParaRPr>
          </a:p>
        </p:txBody>
      </p:sp>
      <p:pic>
        <p:nvPicPr>
          <p:cNvPr id="132" name="Image 11"/>
          <p:cNvPicPr/>
          <p:nvPr/>
        </p:nvPicPr>
        <p:blipFill>
          <a:blip r:embed="rId14"/>
          <a:stretch/>
        </p:blipFill>
        <p:spPr>
          <a:xfrm>
            <a:off x="339480" y="5699160"/>
            <a:ext cx="839520" cy="839520"/>
          </a:xfrm>
          <a:prstGeom prst="rect">
            <a:avLst/>
          </a:prstGeom>
          <a:ln>
            <a:noFill/>
          </a:ln>
        </p:spPr>
      </p:pic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339480" y="192960"/>
            <a:ext cx="11555640" cy="42948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b="0" strike="noStrike" spc="-1">
                <a:solidFill>
                  <a:srgbClr val="343642"/>
                </a:solidFill>
                <a:latin typeface="Segoe UI Light"/>
              </a:rPr>
              <a:t>Nom du module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962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PlaceHolder 2"/>
          <p:cNvSpPr>
            <a:spLocks noGrp="1"/>
          </p:cNvSpPr>
          <p:nvPr>
            <p:ph type="sldNum"/>
          </p:nvPr>
        </p:nvSpPr>
        <p:spPr>
          <a:xfrm>
            <a:off x="9154800" y="6173640"/>
            <a:ext cx="274284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C9904866-7DFD-4BF0-954D-CDDD40B5EA6C}" type="slidenum">
              <a:rPr lang="fr-FR" sz="1800" b="0" strike="noStrike" spc="-1">
                <a:solidFill>
                  <a:srgbClr val="FFFFFF"/>
                </a:solidFill>
                <a:latin typeface="Segoe UI"/>
              </a:rPr>
              <a:t>‹N°›</a:t>
            </a:fld>
            <a:endParaRPr lang="fr-FR" sz="1800" b="0" strike="noStrike" spc="-1">
              <a:latin typeface="Times New Roman"/>
            </a:endParaRPr>
          </a:p>
        </p:txBody>
      </p:sp>
      <p:pic>
        <p:nvPicPr>
          <p:cNvPr id="172" name="Image 6"/>
          <p:cNvPicPr/>
          <p:nvPr/>
        </p:nvPicPr>
        <p:blipFill>
          <a:blip r:embed="rId14"/>
          <a:stretch/>
        </p:blipFill>
        <p:spPr>
          <a:xfrm>
            <a:off x="339480" y="5699160"/>
            <a:ext cx="839520" cy="839520"/>
          </a:xfrm>
          <a:prstGeom prst="rect">
            <a:avLst/>
          </a:prstGeom>
          <a:ln>
            <a:noFill/>
          </a:ln>
        </p:spPr>
      </p:pic>
      <p:sp>
        <p:nvSpPr>
          <p:cNvPr id="173" name="CustomShape 3"/>
          <p:cNvSpPr/>
          <p:nvPr/>
        </p:nvSpPr>
        <p:spPr>
          <a:xfrm>
            <a:off x="1523880" y="1365840"/>
            <a:ext cx="9143640" cy="382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latin typeface="Segoe UI Light"/>
              </a:rPr>
              <a:t>Démonstration</a:t>
            </a:r>
            <a:endParaRPr lang="fr-FR" sz="60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Segoe U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339480" y="192960"/>
            <a:ext cx="11555640" cy="42948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b="0" strike="noStrike" spc="-1">
                <a:solidFill>
                  <a:srgbClr val="D9D9D9"/>
                </a:solidFill>
                <a:latin typeface="Segoe UI Light"/>
              </a:rPr>
              <a:t>Nom du module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97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PlaceHolder 2"/>
          <p:cNvSpPr>
            <a:spLocks noGrp="1"/>
          </p:cNvSpPr>
          <p:nvPr>
            <p:ph type="sldNum"/>
          </p:nvPr>
        </p:nvSpPr>
        <p:spPr>
          <a:xfrm>
            <a:off x="9154800" y="6173640"/>
            <a:ext cx="274284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5D403058-D201-48EF-89DA-59B11AFFB9C8}" type="slidenum">
              <a:rPr lang="fr-FR" sz="1800" b="0" strike="noStrike" spc="-1">
                <a:solidFill>
                  <a:srgbClr val="FFFFFF"/>
                </a:solidFill>
                <a:latin typeface="Segoe UI"/>
              </a:rPr>
              <a:t>‹N°›</a:t>
            </a:fld>
            <a:endParaRPr lang="fr-FR" sz="1800" b="0" strike="noStrike" spc="-1">
              <a:latin typeface="Times New Roman"/>
            </a:endParaRPr>
          </a:p>
        </p:txBody>
      </p:sp>
      <p:pic>
        <p:nvPicPr>
          <p:cNvPr id="214" name="Image 6"/>
          <p:cNvPicPr/>
          <p:nvPr/>
        </p:nvPicPr>
        <p:blipFill>
          <a:blip r:embed="rId14"/>
          <a:stretch/>
        </p:blipFill>
        <p:spPr>
          <a:xfrm>
            <a:off x="339480" y="5699160"/>
            <a:ext cx="839520" cy="839520"/>
          </a:xfrm>
          <a:prstGeom prst="rect">
            <a:avLst/>
          </a:prstGeom>
          <a:ln>
            <a:noFill/>
          </a:ln>
        </p:spPr>
      </p:pic>
      <p:sp>
        <p:nvSpPr>
          <p:cNvPr id="215" name="CustomShape 3"/>
          <p:cNvSpPr/>
          <p:nvPr/>
        </p:nvSpPr>
        <p:spPr>
          <a:xfrm>
            <a:off x="1523880" y="1365840"/>
            <a:ext cx="9143640" cy="382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343642"/>
                </a:solidFill>
                <a:latin typeface="Segoe UI Light"/>
              </a:rPr>
              <a:t>TP</a:t>
            </a:r>
            <a:endParaRPr lang="fr-FR" sz="6000" b="0" strike="noStrike" spc="-1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343642"/>
                </a:solidFill>
                <a:latin typeface="Segoe UI Light"/>
              </a:rPr>
              <a:t>Titre du TP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339480" y="192960"/>
            <a:ext cx="11555640" cy="42948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b="0" strike="noStrike" spc="-1">
                <a:solidFill>
                  <a:srgbClr val="D9D9D9"/>
                </a:solidFill>
                <a:latin typeface="Segoe UI Light"/>
              </a:rPr>
              <a:t>Titre du module (sans son numéro)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0" y="1122480"/>
            <a:ext cx="1219200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 dirty="0">
                <a:solidFill>
                  <a:srgbClr val="FFFFFF"/>
                </a:solidFill>
                <a:latin typeface="Segoe UI Light"/>
              </a:rPr>
              <a:t>Le développement cross plateforme avec </a:t>
            </a:r>
            <a:r>
              <a:rPr lang="fr-FR" sz="6000" b="0" strike="noStrike" spc="-1" dirty="0" err="1">
                <a:solidFill>
                  <a:srgbClr val="FFFFFF"/>
                </a:solidFill>
                <a:latin typeface="Segoe UI Light"/>
              </a:rPr>
              <a:t>Xamarin</a:t>
            </a:r>
            <a:endParaRPr lang="fr-FR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fr-FR" sz="2400" b="1" spc="-1" dirty="0">
                <a:solidFill>
                  <a:srgbClr val="348899"/>
                </a:solidFill>
                <a:latin typeface="Segoe UI"/>
              </a:rPr>
              <a:t>Module 8 – Interagir avec la plateforme native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Interagir avec la plateforme native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59420" y="1861010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Pour terminer l’installation du projet Android, il est nécessaire de respecter les conditions suivantes :</a:t>
            </a:r>
            <a:endParaRPr lang="fr-FR" sz="2400" b="1" spc="-1" dirty="0">
              <a:solidFill>
                <a:srgbClr val="343642"/>
              </a:solidFill>
              <a:latin typeface="Segoe UI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1/ Compiler le projet avec la version 8.1 d’Android (API 27)</a:t>
            </a: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2/ Ajouter une méthode pour traiter les demandes de permissions</a:t>
            </a: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3/ Initialiser </a:t>
            </a:r>
            <a:r>
              <a:rPr lang="fr-FR" sz="2400" dirty="0" err="1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Xamarin.Essentials</a:t>
            </a:r>
            <a:r>
              <a:rPr lang="fr-FR" sz="2400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dans la méthode </a:t>
            </a:r>
            <a:r>
              <a:rPr lang="fr-FR" sz="2400" b="1" dirty="0" err="1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OnCreate</a:t>
            </a:r>
            <a:r>
              <a:rPr lang="fr-FR" sz="2400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fr-FR" sz="2400" dirty="0" err="1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l’activity</a:t>
            </a:r>
            <a:r>
              <a:rPr lang="fr-FR" sz="2400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lancement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Intégrer </a:t>
            </a:r>
            <a:r>
              <a:rPr lang="fr-FR" sz="4000" spc="-1" dirty="0" err="1">
                <a:latin typeface="Segoe UI Light"/>
              </a:rPr>
              <a:t>Xamarin.Essentials</a:t>
            </a:r>
            <a:r>
              <a:rPr lang="fr-FR" sz="4000" spc="-1" dirty="0">
                <a:latin typeface="Segoe UI Light"/>
              </a:rPr>
              <a:t> à un projet Xamarin</a:t>
            </a:r>
          </a:p>
        </p:txBody>
      </p:sp>
    </p:spTree>
    <p:extLst>
      <p:ext uri="{BB962C8B-B14F-4D97-AF65-F5344CB8AC3E}">
        <p14:creationId xmlns:p14="http://schemas.microsoft.com/office/powerpoint/2010/main" val="9678477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Interagir avec la plateforme native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59420" y="1591884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Pour vérifier si le projet est bien compilé avec Android 8.1, faire un clic droit sur le projet Android, sélectionner </a:t>
            </a:r>
            <a:r>
              <a:rPr lang="fr-FR" sz="2400" b="1" spc="-1" dirty="0">
                <a:solidFill>
                  <a:srgbClr val="343642"/>
                </a:solidFill>
                <a:latin typeface="Segoe UI"/>
              </a:rPr>
              <a:t>Propriétés 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puis l’onglet </a:t>
            </a:r>
            <a:r>
              <a:rPr lang="fr-FR" sz="2400" b="1" spc="-1" dirty="0" err="1">
                <a:solidFill>
                  <a:srgbClr val="343642"/>
                </a:solidFill>
                <a:latin typeface="Segoe UI"/>
              </a:rPr>
              <a:t>Manifest</a:t>
            </a:r>
            <a:r>
              <a:rPr lang="fr-FR" sz="2400" b="1" spc="-1" dirty="0">
                <a:solidFill>
                  <a:srgbClr val="343642"/>
                </a:solidFill>
                <a:latin typeface="Segoe UI"/>
              </a:rPr>
              <a:t> Android</a:t>
            </a: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Intégrer </a:t>
            </a:r>
            <a:r>
              <a:rPr lang="fr-FR" sz="4000" spc="-1" dirty="0" err="1">
                <a:latin typeface="Segoe UI Light"/>
              </a:rPr>
              <a:t>Xamarin.Essentials</a:t>
            </a:r>
            <a:r>
              <a:rPr lang="fr-FR" sz="4000" spc="-1" dirty="0">
                <a:latin typeface="Segoe UI Light"/>
              </a:rPr>
              <a:t> à un projet Xamarin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3E9D937-87BF-458E-B099-80B3194E9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612" y="2494153"/>
            <a:ext cx="6473376" cy="334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543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Interagir avec la plateforme native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1086594" y="1830928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Pour initialiser </a:t>
            </a:r>
            <a:r>
              <a:rPr lang="fr-FR" sz="2400" spc="-1" dirty="0" err="1">
                <a:solidFill>
                  <a:srgbClr val="343642"/>
                </a:solidFill>
                <a:latin typeface="Segoe UI"/>
              </a:rPr>
              <a:t>Xamarin.Essentials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, il suffit d’ajouter la ligne suivante à la méthode </a:t>
            </a:r>
            <a:r>
              <a:rPr lang="fr-FR" sz="2400" b="1" spc="-1" dirty="0" err="1">
                <a:solidFill>
                  <a:srgbClr val="343642"/>
                </a:solidFill>
                <a:latin typeface="Segoe UI"/>
              </a:rPr>
              <a:t>OnCreate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 de </a:t>
            </a:r>
            <a:r>
              <a:rPr lang="fr-FR" sz="2400" spc="-1" dirty="0" err="1">
                <a:solidFill>
                  <a:srgbClr val="343642"/>
                </a:solidFill>
                <a:latin typeface="Segoe UI"/>
              </a:rPr>
              <a:t>l’activity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 </a:t>
            </a:r>
            <a:r>
              <a:rPr lang="fr-FR" sz="2400" b="1" spc="-1" dirty="0" err="1">
                <a:solidFill>
                  <a:srgbClr val="343642"/>
                </a:solidFill>
                <a:latin typeface="Segoe UI"/>
              </a:rPr>
              <a:t>MainActivity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 du projet Android</a:t>
            </a: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Intégrer </a:t>
            </a:r>
            <a:r>
              <a:rPr lang="fr-FR" sz="4000" spc="-1" dirty="0" err="1">
                <a:latin typeface="Segoe UI Light"/>
              </a:rPr>
              <a:t>Xamarin.Essentials</a:t>
            </a:r>
            <a:r>
              <a:rPr lang="fr-FR" sz="4000" spc="-1" dirty="0">
                <a:latin typeface="Segoe UI Light"/>
              </a:rPr>
              <a:t> à un projet Xamarin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BC4306-3B5C-4B5C-8BCD-84C43CA0BC2D}"/>
              </a:ext>
            </a:extLst>
          </p:cNvPr>
          <p:cNvSpPr/>
          <p:nvPr/>
        </p:nvSpPr>
        <p:spPr>
          <a:xfrm>
            <a:off x="1625041" y="3203519"/>
            <a:ext cx="89845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protected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override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7D9A"/>
                </a:solidFill>
                <a:latin typeface="Consolas" panose="020B0609020204030204" pitchFamily="49" charset="0"/>
              </a:rPr>
              <a:t>OnCreate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(Bundle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savedInstanceState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 { 	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base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.OnCreate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savedInstanceState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 	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Xamarin.Essentials.Platform.Init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dirty="0" err="1">
                <a:solidFill>
                  <a:srgbClr val="0101FD"/>
                </a:solidFill>
                <a:latin typeface="Consolas" panose="020B0609020204030204" pitchFamily="49" charset="0"/>
              </a:rPr>
              <a:t>this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savedInstanceState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67137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Interagir avec la plateforme native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59420" y="1686273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Il faut également mettre en place une méthode permettant de traiter les retours de demandes de permission dans cette même activité</a:t>
            </a: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Intégrer </a:t>
            </a:r>
            <a:r>
              <a:rPr lang="fr-FR" sz="4000" spc="-1" dirty="0" err="1">
                <a:latin typeface="Segoe UI Light"/>
              </a:rPr>
              <a:t>Xamarin.Essentials</a:t>
            </a:r>
            <a:r>
              <a:rPr lang="fr-FR" sz="4000" spc="-1" dirty="0">
                <a:latin typeface="Segoe UI Light"/>
              </a:rPr>
              <a:t> à un projet Xamarin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FC8460-5C9B-4A59-876E-548BB195D678}"/>
              </a:ext>
            </a:extLst>
          </p:cNvPr>
          <p:cNvSpPr/>
          <p:nvPr/>
        </p:nvSpPr>
        <p:spPr>
          <a:xfrm>
            <a:off x="1254005" y="2865072"/>
            <a:ext cx="109379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override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7D9A"/>
                </a:solidFill>
                <a:latin typeface="Consolas" panose="020B0609020204030204" pitchFamily="49" charset="0"/>
              </a:rPr>
              <a:t>OnRequestPermissionsResult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requestCode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string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[] permissions,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[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GeneratedEnum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Android.Content.PM.Permission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grantResults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 { 	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Xamarin.Essentials.Platform.OnRequestPermissionsResult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requestCode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		         permissions,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grantResults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base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.OnRequestPermissionsResult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requestCode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permissions,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grantResults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96000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Interagir avec la plateforme native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967325" y="2181335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b="0" strike="noStrike" spc="-1" dirty="0" err="1">
                <a:solidFill>
                  <a:srgbClr val="343642"/>
                </a:solidFill>
                <a:latin typeface="Segoe UI"/>
              </a:rPr>
              <a:t>Xamarin.Essentials</a:t>
            </a:r>
            <a:r>
              <a:rPr lang="fr-FR" sz="2400" b="0" strike="noStrike" spc="-1" dirty="0">
                <a:solidFill>
                  <a:srgbClr val="343642"/>
                </a:solidFill>
                <a:latin typeface="Segoe UI"/>
              </a:rPr>
              <a:t> propose un module, implémenté sur toutes les plateformes, permettant de récupérer le niveau de batterie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b="0" strike="noStrike" spc="-1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 module est utilisable tel quel, mais nécessite d’ajouter des permissions avec Android</a:t>
            </a: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Récupérer le niveau de batterie avec </a:t>
            </a:r>
            <a:r>
              <a:rPr lang="fr-FR" sz="4000" spc="-1" dirty="0" err="1">
                <a:latin typeface="Segoe UI Light"/>
              </a:rPr>
              <a:t>Xamarin.Essentials</a:t>
            </a:r>
            <a:endParaRPr lang="fr-FR" sz="4000" spc="-1" dirty="0"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326632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Interagir avec la plateforme native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954073" y="2049895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b="0" strike="noStrike" spc="-1" dirty="0">
                <a:solidFill>
                  <a:srgbClr val="343642"/>
                </a:solidFill>
                <a:latin typeface="Segoe UI"/>
              </a:rPr>
              <a:t>Pour ajouter des permissions sur le projet Android, il suffit d’ouvrir les propriétés du projet, de sélectionner l’onglet </a:t>
            </a:r>
            <a:r>
              <a:rPr lang="fr-FR" sz="2400" b="1" strike="noStrike" spc="-1" dirty="0">
                <a:solidFill>
                  <a:srgbClr val="343642"/>
                </a:solidFill>
                <a:latin typeface="Segoe UI"/>
              </a:rPr>
              <a:t>Manifeste Android </a:t>
            </a:r>
            <a:r>
              <a:rPr lang="fr-FR" sz="2400" b="0" strike="noStrike" spc="-1" dirty="0">
                <a:solidFill>
                  <a:srgbClr val="343642"/>
                </a:solidFill>
                <a:latin typeface="Segoe UI"/>
              </a:rPr>
              <a:t>et de cocher les permissions requises</a:t>
            </a: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b="0" strike="noStrike" spc="-1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Dans le cas du module </a:t>
            </a:r>
            <a:r>
              <a:rPr lang="fr-FR" sz="2400" b="1" strike="noStrike" spc="-1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Battery</a:t>
            </a:r>
            <a:r>
              <a:rPr lang="fr-FR" sz="2400" b="0" strike="noStrike" spc="-1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il faut ajouter l’autorisation </a:t>
            </a:r>
            <a:r>
              <a:rPr lang="fr-FR" sz="2400" b="1" strike="noStrike" spc="-1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BATTERY_STATS</a:t>
            </a:r>
            <a:endParaRPr lang="fr-FR" sz="2400" b="1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Récupérer le niveau de batterie avec </a:t>
            </a:r>
            <a:r>
              <a:rPr lang="fr-FR" sz="4000" spc="-1" dirty="0" err="1">
                <a:latin typeface="Segoe UI Light"/>
              </a:rPr>
              <a:t>Xamarin.Essentials</a:t>
            </a:r>
            <a:endParaRPr lang="fr-FR" sz="4000" spc="-1" dirty="0">
              <a:latin typeface="Segoe UI Light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CB9EFB2-A6C7-42FA-AAD7-E41662FE5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911" y="4124479"/>
            <a:ext cx="3048778" cy="190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137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Interagir avec la plateforme native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940820" y="2274100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b="0" strike="noStrike" spc="-1" dirty="0">
                <a:solidFill>
                  <a:srgbClr val="343642"/>
                </a:solidFill>
                <a:latin typeface="Segoe UI"/>
              </a:rPr>
              <a:t>Une fois l’autorisation Android ajoutée, il suffit désormais de travailler dans le projet .NET Standard ou partagé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b="0" strike="noStrike" spc="-1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Tout le code natif est déjà implémenté pour chaque plateforme et prêt à l’emploi</a:t>
            </a: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Récupérer le niveau de batterie avec </a:t>
            </a:r>
            <a:r>
              <a:rPr lang="fr-FR" sz="4000" spc="-1" dirty="0" err="1">
                <a:latin typeface="Segoe UI Light"/>
              </a:rPr>
              <a:t>Xamarin.Essentials</a:t>
            </a:r>
            <a:endParaRPr lang="fr-FR" sz="4000" spc="-1" dirty="0"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795949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Interagir avec la plateforme native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993830" y="2274101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b="0" strike="noStrike" spc="-1" dirty="0">
                <a:solidFill>
                  <a:srgbClr val="343642"/>
                </a:solidFill>
                <a:latin typeface="Segoe UI"/>
              </a:rPr>
              <a:t>Dans le code-</a:t>
            </a:r>
            <a:r>
              <a:rPr lang="fr-FR" sz="2400" b="0" strike="noStrike" spc="-1" dirty="0" err="1">
                <a:solidFill>
                  <a:srgbClr val="343642"/>
                </a:solidFill>
                <a:latin typeface="Segoe UI"/>
              </a:rPr>
              <a:t>behind</a:t>
            </a:r>
            <a:r>
              <a:rPr lang="fr-FR" sz="2400" b="0" strike="noStrike" spc="-1" dirty="0">
                <a:solidFill>
                  <a:srgbClr val="343642"/>
                </a:solidFill>
                <a:latin typeface="Segoe UI"/>
              </a:rPr>
              <a:t> de la vue, il suffit d’importer le </a:t>
            </a:r>
            <a:r>
              <a:rPr lang="fr-FR" sz="2400" b="0" strike="noStrike" spc="-1" dirty="0" err="1">
                <a:solidFill>
                  <a:srgbClr val="343642"/>
                </a:solidFill>
                <a:latin typeface="Segoe UI"/>
              </a:rPr>
              <a:t>namespace</a:t>
            </a:r>
            <a:r>
              <a:rPr lang="fr-FR" sz="2400" b="0" strike="noStrike" spc="-1" dirty="0">
                <a:solidFill>
                  <a:srgbClr val="343642"/>
                </a:solidFill>
                <a:latin typeface="Segoe UI"/>
              </a:rPr>
              <a:t> </a:t>
            </a:r>
            <a:r>
              <a:rPr lang="fr-FR" sz="2400" b="1" strike="noStrike" spc="-1" dirty="0" err="1">
                <a:solidFill>
                  <a:srgbClr val="343642"/>
                </a:solidFill>
                <a:latin typeface="Segoe UI"/>
              </a:rPr>
              <a:t>Xamarin.Essentials</a:t>
            </a:r>
            <a:r>
              <a:rPr lang="fr-FR" sz="2400" b="1" strike="noStrike" spc="-1" dirty="0">
                <a:solidFill>
                  <a:srgbClr val="343642"/>
                </a:solidFill>
                <a:latin typeface="Segoe UI"/>
              </a:rPr>
              <a:t> </a:t>
            </a:r>
            <a:r>
              <a:rPr lang="fr-FR" sz="2400" b="0" strike="noStrike" spc="-1" dirty="0">
                <a:solidFill>
                  <a:srgbClr val="343642"/>
                </a:solidFill>
                <a:latin typeface="Segoe UI"/>
              </a:rPr>
              <a:t>et d’interroger l’une des classes mises à disposition par le module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b="0" strike="noStrike" spc="-1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Dans le cas des informations sur la batterie, c’est la classe </a:t>
            </a:r>
            <a:r>
              <a:rPr lang="fr-FR" sz="2400" b="1" strike="noStrike" spc="-1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Battery</a:t>
            </a:r>
            <a:r>
              <a:rPr lang="fr-FR" sz="2400" b="0" strike="noStrike" spc="-1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qui doit être interrogée</a:t>
            </a: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Récupérer le niveau de batterie avec </a:t>
            </a:r>
            <a:r>
              <a:rPr lang="fr-FR" sz="4000" spc="-1" dirty="0" err="1">
                <a:latin typeface="Segoe UI Light"/>
              </a:rPr>
              <a:t>Xamarin.Essentials</a:t>
            </a:r>
            <a:endParaRPr lang="fr-FR" sz="4000" spc="-1" dirty="0"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023204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Interagir avec la plateforme native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Récupérer le niveau de batterie avec </a:t>
            </a:r>
            <a:r>
              <a:rPr lang="fr-FR" sz="4000" spc="-1" dirty="0" err="1">
                <a:latin typeface="Segoe UI Light"/>
              </a:rPr>
              <a:t>Xamarin.Essentials</a:t>
            </a:r>
            <a:endParaRPr lang="fr-FR" sz="4000" spc="-1" dirty="0">
              <a:latin typeface="Segoe UI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E83CE4-099D-42BC-A81F-CD331470462F}"/>
              </a:ext>
            </a:extLst>
          </p:cNvPr>
          <p:cNvSpPr/>
          <p:nvPr/>
        </p:nvSpPr>
        <p:spPr>
          <a:xfrm>
            <a:off x="2281267" y="1826240"/>
            <a:ext cx="924663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Xamarin.Essentials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Xamarin.Forms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CoursXamarinEssentials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MainPage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ContentPage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MainPage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level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Battery.ChargeLevel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state 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Battery.State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source 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Battery.PowerSource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56798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Interagir avec la plateforme native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Récupérer le niveau de batterie avec </a:t>
            </a:r>
            <a:r>
              <a:rPr lang="fr-FR" sz="4000" spc="-1" dirty="0" err="1">
                <a:latin typeface="Segoe UI Light"/>
              </a:rPr>
              <a:t>Xamarin.Essentials</a:t>
            </a:r>
            <a:endParaRPr lang="fr-FR" sz="4000" spc="-1" dirty="0">
              <a:latin typeface="Segoe UI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0B6ED9-5883-4B3D-8FA8-BA76C2FCCDD6}"/>
              </a:ext>
            </a:extLst>
          </p:cNvPr>
          <p:cNvSpPr/>
          <p:nvPr/>
        </p:nvSpPr>
        <p:spPr>
          <a:xfrm>
            <a:off x="998376" y="1939255"/>
            <a:ext cx="108541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(state)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BatteryState.Charging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Batterie en charge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BatteryState.Full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Batterie chargée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BatteryState.Discharging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Batterie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en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utilisation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BatteryState.NotCharging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		     break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BatteryState.NotPresent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Batterie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absente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BatteryState.Unknown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Status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 inconnu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	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75277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339480" y="1099080"/>
            <a:ext cx="3672360" cy="2433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Segoe UI Light"/>
              </a:rPr>
              <a:t>Objectifs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4645440" y="1099080"/>
            <a:ext cx="7252200" cy="3728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D9D9D9"/>
                </a:solidFill>
                <a:latin typeface="Segoe UI"/>
              </a:rPr>
              <a:t>Connaître les services natifs proposés par Xamarin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D9D9D9"/>
                </a:solidFill>
                <a:latin typeface="Segoe UI"/>
              </a:rPr>
              <a:t>Savoir mettre en place un module externe comme </a:t>
            </a:r>
            <a:r>
              <a:rPr lang="fr-FR" sz="2400" b="0" strike="noStrike" spc="-1" dirty="0" err="1">
                <a:solidFill>
                  <a:srgbClr val="D9D9D9"/>
                </a:solidFill>
                <a:latin typeface="Segoe UI"/>
              </a:rPr>
              <a:t>Xamarin.Essentials</a:t>
            </a:r>
            <a:endParaRPr lang="fr-FR" sz="2400" b="0" strike="noStrike" spc="-1" dirty="0">
              <a:solidFill>
                <a:srgbClr val="D9D9D9"/>
              </a:solidFill>
              <a:latin typeface="Segoe UI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2400" spc="-1" dirty="0">
                <a:solidFill>
                  <a:srgbClr val="D9D9D9"/>
                </a:solidFill>
                <a:latin typeface="Segoe UI"/>
              </a:rPr>
              <a:t>Savoir mettre en œuvre une fonctionnalité de </a:t>
            </a:r>
            <a:r>
              <a:rPr lang="fr-FR" sz="2400" spc="-1" dirty="0" err="1">
                <a:solidFill>
                  <a:srgbClr val="D9D9D9"/>
                </a:solidFill>
                <a:latin typeface="Segoe UI"/>
              </a:rPr>
              <a:t>Xamarin.Essentials</a:t>
            </a:r>
            <a:r>
              <a:rPr lang="fr-FR" sz="2400" spc="-1" dirty="0">
                <a:solidFill>
                  <a:srgbClr val="D9D9D9"/>
                </a:solidFill>
                <a:latin typeface="Segoe UI"/>
              </a:rPr>
              <a:t> pour communiquer avec la plateforme native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339480" y="192960"/>
            <a:ext cx="5551920" cy="44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Interagir avec la plateforme native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954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800" dirty="0"/>
              <a:t>Récupérer l’orientation de l’écran avec </a:t>
            </a:r>
            <a:r>
              <a:rPr lang="fr-FR" sz="3800" dirty="0" err="1"/>
              <a:t>Xamarin.Essentials</a:t>
            </a:r>
            <a:endParaRPr lang="fr-FR" sz="3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2F3240"/>
                </a:solidFill>
              </a:rPr>
              <a:t>Ajouter </a:t>
            </a:r>
            <a:r>
              <a:rPr lang="fr-FR" dirty="0" err="1">
                <a:solidFill>
                  <a:srgbClr val="2F3240"/>
                </a:solidFill>
              </a:rPr>
              <a:t>Xamarin.Essentials</a:t>
            </a:r>
            <a:r>
              <a:rPr lang="fr-FR" dirty="0">
                <a:solidFill>
                  <a:srgbClr val="2F3240"/>
                </a:solidFill>
              </a:rPr>
              <a:t> au projet</a:t>
            </a:r>
          </a:p>
          <a:p>
            <a:r>
              <a:rPr lang="fr-FR" dirty="0">
                <a:solidFill>
                  <a:srgbClr val="2F3240"/>
                </a:solidFill>
              </a:rPr>
              <a:t>Ajouter le code source nécessaire à la gestion des autorisations sous Android</a:t>
            </a:r>
          </a:p>
          <a:p>
            <a:r>
              <a:rPr lang="fr-FR" dirty="0">
                <a:solidFill>
                  <a:srgbClr val="2F3240"/>
                </a:solidFill>
              </a:rPr>
              <a:t>Utiliser le module </a:t>
            </a:r>
            <a:r>
              <a:rPr lang="fr-FR">
                <a:solidFill>
                  <a:srgbClr val="2F3240"/>
                </a:solidFill>
              </a:rPr>
              <a:t>ScreenOrientation</a:t>
            </a:r>
            <a:endParaRPr lang="fr-FR" dirty="0">
              <a:solidFill>
                <a:srgbClr val="2F3240"/>
              </a:solidFill>
            </a:endParaRPr>
          </a:p>
          <a:p>
            <a:r>
              <a:rPr lang="fr-FR" dirty="0">
                <a:solidFill>
                  <a:srgbClr val="2F3240"/>
                </a:solidFill>
              </a:rPr>
              <a:t>Lancer le projet sous Android et Windows pour vérifier son bon fonctionnement</a:t>
            </a:r>
            <a:endParaRPr lang="fr-FR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Interagir avec la plateforme native</a:t>
            </a:r>
          </a:p>
        </p:txBody>
      </p:sp>
    </p:spTree>
    <p:extLst>
      <p:ext uri="{BB962C8B-B14F-4D97-AF65-F5344CB8AC3E}">
        <p14:creationId xmlns:p14="http://schemas.microsoft.com/office/powerpoint/2010/main" val="3642661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Utiliser </a:t>
            </a:r>
            <a:r>
              <a:rPr lang="fr-FR" dirty="0" err="1"/>
              <a:t>Xamarin.Essentials</a:t>
            </a:r>
            <a:r>
              <a:rPr lang="fr-FR" dirty="0"/>
              <a:t> pour récupérer la position </a:t>
            </a:r>
            <a:r>
              <a:rPr lang="fr-FR"/>
              <a:t>de l’utilisateur</a:t>
            </a:r>
            <a:endParaRPr lang="fr-FR" dirty="0">
              <a:solidFill>
                <a:srgbClr val="343642"/>
              </a:solidFill>
            </a:endParaRP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Interagir avec la plateforme native</a:t>
            </a:r>
          </a:p>
        </p:txBody>
      </p:sp>
    </p:spTree>
    <p:extLst>
      <p:ext uri="{BB962C8B-B14F-4D97-AF65-F5344CB8AC3E}">
        <p14:creationId xmlns:p14="http://schemas.microsoft.com/office/powerpoint/2010/main" val="115728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Interagir avec la plateforme native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1179000" y="2339280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La grande force de Xamarin réside dans le fait que du code natif peut être utilisé pour interagir avec chaque plateforme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L’inconvénient de cette méthode est qu’il faut développer 2 ou 3 fois la même fonctionnalité native ce qui entraîne une surconsommation de temps, de budget et de ressources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Présentation de </a:t>
            </a:r>
            <a:r>
              <a:rPr lang="fr-FR" sz="4000" spc="-1" dirty="0" err="1">
                <a:latin typeface="Segoe UI Light"/>
              </a:rPr>
              <a:t>Xamarin.Essentials</a:t>
            </a:r>
            <a:endParaRPr lang="fr-FR" sz="4000" spc="-1" dirty="0"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465215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Interagir avec la plateforme native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927208" y="1954967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Il existe sur le Web de nombreux modules qui ont été développés pour chaque plateforme, pour les besoins les plus courants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Utilisation du gyroscope, de l’accéléromètre, de la caméra, de l’album photo, etc.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Présentation de </a:t>
            </a:r>
            <a:r>
              <a:rPr lang="fr-FR" sz="4000" spc="-1" dirty="0" err="1">
                <a:latin typeface="Segoe UI Light"/>
              </a:rPr>
              <a:t>Xamarin.Essentials</a:t>
            </a:r>
            <a:endParaRPr lang="fr-FR" sz="4000" spc="-1" dirty="0"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402749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Interagir avec la plateforme native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59420" y="1861010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Xamarin propose un module nommé </a:t>
            </a:r>
            <a:r>
              <a:rPr lang="fr-FR" sz="2400" b="1" spc="-1" dirty="0" err="1">
                <a:solidFill>
                  <a:srgbClr val="343642"/>
                </a:solidFill>
                <a:latin typeface="Segoe UI"/>
              </a:rPr>
              <a:t>Xamarin.Essentials</a:t>
            </a:r>
            <a:r>
              <a:rPr lang="fr-FR" sz="2400" b="1" spc="-1" dirty="0">
                <a:solidFill>
                  <a:srgbClr val="343642"/>
                </a:solidFill>
                <a:latin typeface="Segoe UI"/>
              </a:rPr>
              <a:t> 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qui rassemble plusieurs fonctionnalités natives qui ont été déclinées et testées pour iOS, Android et Windows</a:t>
            </a:r>
            <a:endParaRPr lang="fr-FR" sz="2400" b="1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Ce module peut être utilisé en toute sérénité car il est développé et maintenu par la communauté, sous la supervision et le contrôle officiel de Xamarin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Présentation de </a:t>
            </a:r>
            <a:r>
              <a:rPr lang="fr-FR" sz="4000" spc="-1" dirty="0" err="1">
                <a:latin typeface="Segoe UI Light"/>
              </a:rPr>
              <a:t>Xamarin.Essentials</a:t>
            </a:r>
            <a:endParaRPr lang="fr-FR" sz="4000" spc="-1" dirty="0"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10637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39480" y="681044"/>
            <a:ext cx="11558160" cy="121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3600" spc="-1" dirty="0">
                <a:latin typeface="Segoe UI Light"/>
              </a:rPr>
              <a:t>Présentation de </a:t>
            </a:r>
            <a:r>
              <a:rPr lang="fr-FR" sz="3600" spc="-1" dirty="0" err="1">
                <a:latin typeface="Segoe UI Light"/>
              </a:rPr>
              <a:t>Xamarin.Essentials</a:t>
            </a:r>
            <a:endParaRPr lang="fr-FR" sz="3600" spc="-1" dirty="0">
              <a:latin typeface="Segoe UI Light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Interagir avec la plateforme native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6BC21B9-EB56-4EE9-9722-B56AC4C6A724}"/>
              </a:ext>
            </a:extLst>
          </p:cNvPr>
          <p:cNvSpPr txBox="1">
            <a:spLocks/>
          </p:cNvSpPr>
          <p:nvPr/>
        </p:nvSpPr>
        <p:spPr>
          <a:xfrm>
            <a:off x="1179118" y="1618177"/>
            <a:ext cx="10718843" cy="3729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4358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4364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8899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4364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CCFCC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4364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979C9C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4364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979C9C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4364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35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4364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Xamarin.Essentials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34364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propose l’accès aux fonctionnalités natives suivantes :</a:t>
            </a:r>
          </a:p>
          <a:p>
            <a:pPr marL="457200" lvl="1" indent="0">
              <a:spcBef>
                <a:spcPts val="1000"/>
              </a:spcBef>
              <a:buClr>
                <a:srgbClr val="004358"/>
              </a:buClr>
              <a:buNone/>
              <a:defRPr/>
            </a:pPr>
            <a:endParaRPr lang="fr-FR" dirty="0"/>
          </a:p>
          <a:p>
            <a:pPr lvl="1">
              <a:spcBef>
                <a:spcPts val="1000"/>
              </a:spcBef>
              <a:buClr>
                <a:srgbClr val="004358"/>
              </a:buClr>
              <a:defRPr/>
            </a:pPr>
            <a:endParaRPr lang="fr-FR" dirty="0"/>
          </a:p>
          <a:p>
            <a:pPr lvl="1">
              <a:spcBef>
                <a:spcPts val="1000"/>
              </a:spcBef>
              <a:buClr>
                <a:srgbClr val="004358"/>
              </a:buClr>
              <a:defRPr/>
            </a:pPr>
            <a:endParaRPr lang="fr-FR" dirty="0"/>
          </a:p>
          <a:p>
            <a:pPr lvl="1">
              <a:spcBef>
                <a:spcPts val="1000"/>
              </a:spcBef>
              <a:buClr>
                <a:srgbClr val="004358"/>
              </a:buClr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srgbClr val="343642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9176D3-F0D0-4EBA-BD4F-BB8252EEEB25}"/>
              </a:ext>
            </a:extLst>
          </p:cNvPr>
          <p:cNvSpPr/>
          <p:nvPr/>
        </p:nvSpPr>
        <p:spPr>
          <a:xfrm>
            <a:off x="1321837" y="2164553"/>
            <a:ext cx="6096000" cy="333424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ts val="1000"/>
              </a:spcBef>
              <a:buClr>
                <a:srgbClr val="004358"/>
              </a:buClr>
              <a:defRPr/>
            </a:pPr>
            <a:r>
              <a:rPr lang="fr-FR" sz="1600" dirty="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Accéléromètre, gyroscope, magnétomètre</a:t>
            </a:r>
          </a:p>
          <a:p>
            <a:pPr lvl="1">
              <a:spcBef>
                <a:spcPts val="1000"/>
              </a:spcBef>
              <a:buClr>
                <a:srgbClr val="004358"/>
              </a:buClr>
              <a:defRPr/>
            </a:pPr>
            <a:r>
              <a:rPr lang="fr-FR" sz="1600" dirty="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: numéro de version, de </a:t>
            </a:r>
            <a:r>
              <a:rPr lang="fr-FR" sz="1600" dirty="0" err="1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</a:t>
            </a:r>
            <a:r>
              <a:rPr lang="fr-FR" sz="1600" dirty="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etc.</a:t>
            </a:r>
          </a:p>
          <a:p>
            <a:pPr lvl="1">
              <a:spcBef>
                <a:spcPts val="1000"/>
              </a:spcBef>
              <a:buClr>
                <a:srgbClr val="004358"/>
              </a:buClr>
              <a:defRPr/>
            </a:pPr>
            <a:r>
              <a:rPr lang="fr-FR" sz="1600" dirty="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Baromètre, boussole</a:t>
            </a:r>
          </a:p>
          <a:p>
            <a:pPr lvl="1">
              <a:spcBef>
                <a:spcPts val="1000"/>
              </a:spcBef>
              <a:buClr>
                <a:srgbClr val="004358"/>
              </a:buClr>
              <a:defRPr/>
            </a:pPr>
            <a:r>
              <a:rPr lang="fr-FR" sz="1600" dirty="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Batterie</a:t>
            </a:r>
          </a:p>
          <a:p>
            <a:pPr lvl="1">
              <a:spcBef>
                <a:spcPts val="1000"/>
              </a:spcBef>
              <a:buClr>
                <a:srgbClr val="004358"/>
              </a:buClr>
              <a:defRPr/>
            </a:pPr>
            <a:r>
              <a:rPr lang="fr-FR" sz="1600" dirty="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Presse-papier</a:t>
            </a:r>
          </a:p>
          <a:p>
            <a:pPr lvl="1">
              <a:spcBef>
                <a:spcPts val="1000"/>
              </a:spcBef>
              <a:buClr>
                <a:srgbClr val="004358"/>
              </a:buClr>
              <a:defRPr/>
            </a:pPr>
            <a:r>
              <a:rPr lang="fr-FR" sz="1600" dirty="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SMS</a:t>
            </a:r>
          </a:p>
          <a:p>
            <a:pPr lvl="1">
              <a:spcBef>
                <a:spcPts val="1000"/>
              </a:spcBef>
              <a:buClr>
                <a:srgbClr val="004358"/>
              </a:buClr>
              <a:defRPr/>
            </a:pPr>
            <a:r>
              <a:rPr lang="fr-FR" sz="1600" dirty="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 de connexion de données</a:t>
            </a:r>
          </a:p>
          <a:p>
            <a:pPr lvl="1">
              <a:spcBef>
                <a:spcPts val="1000"/>
              </a:spcBef>
              <a:buClr>
                <a:srgbClr val="004358"/>
              </a:buClr>
              <a:defRPr/>
            </a:pPr>
            <a:r>
              <a:rPr lang="fr-FR" sz="1600" dirty="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Partage</a:t>
            </a:r>
          </a:p>
          <a:p>
            <a:pPr lvl="1">
              <a:spcBef>
                <a:spcPts val="1000"/>
              </a:spcBef>
              <a:buClr>
                <a:srgbClr val="004358"/>
              </a:buClr>
              <a:defRPr/>
            </a:pPr>
            <a:r>
              <a:rPr lang="fr-FR" sz="1600" dirty="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Ecran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56C35A-53B6-4224-8889-83DCAB94B6B9}"/>
              </a:ext>
            </a:extLst>
          </p:cNvPr>
          <p:cNvSpPr/>
          <p:nvPr/>
        </p:nvSpPr>
        <p:spPr>
          <a:xfrm>
            <a:off x="6538539" y="2164553"/>
            <a:ext cx="6096000" cy="333424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ts val="1000"/>
              </a:spcBef>
              <a:buClr>
                <a:srgbClr val="004358"/>
              </a:buClr>
              <a:defRPr/>
            </a:pPr>
            <a:r>
              <a:rPr lang="fr-FR" sz="1600" dirty="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Email</a:t>
            </a:r>
          </a:p>
          <a:p>
            <a:pPr lvl="1">
              <a:spcBef>
                <a:spcPts val="1000"/>
              </a:spcBef>
              <a:buClr>
                <a:srgbClr val="004358"/>
              </a:buClr>
              <a:defRPr/>
            </a:pPr>
            <a:r>
              <a:rPr lang="fr-FR" sz="1600" dirty="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Système de fichiers</a:t>
            </a:r>
          </a:p>
          <a:p>
            <a:pPr lvl="1">
              <a:spcBef>
                <a:spcPts val="1000"/>
              </a:spcBef>
              <a:buClr>
                <a:srgbClr val="004358"/>
              </a:buClr>
              <a:defRPr/>
            </a:pPr>
            <a:r>
              <a:rPr lang="fr-FR" sz="1600" dirty="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Lampe torche</a:t>
            </a:r>
          </a:p>
          <a:p>
            <a:pPr lvl="1">
              <a:spcBef>
                <a:spcPts val="1000"/>
              </a:spcBef>
              <a:buClr>
                <a:srgbClr val="004358"/>
              </a:buClr>
              <a:defRPr/>
            </a:pPr>
            <a:r>
              <a:rPr lang="fr-FR" sz="1600" dirty="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Géolocalisation</a:t>
            </a:r>
          </a:p>
          <a:p>
            <a:pPr lvl="1">
              <a:spcBef>
                <a:spcPts val="1000"/>
              </a:spcBef>
              <a:buClr>
                <a:srgbClr val="004358"/>
              </a:buClr>
              <a:defRPr/>
            </a:pPr>
            <a:r>
              <a:rPr lang="fr-FR" sz="1600" dirty="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Fonds de carte</a:t>
            </a:r>
          </a:p>
          <a:p>
            <a:pPr lvl="1">
              <a:spcBef>
                <a:spcPts val="1000"/>
              </a:spcBef>
              <a:buClr>
                <a:srgbClr val="004358"/>
              </a:buClr>
              <a:defRPr/>
            </a:pPr>
            <a:r>
              <a:rPr lang="fr-FR" sz="1600" dirty="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Applications externes</a:t>
            </a:r>
          </a:p>
          <a:p>
            <a:pPr lvl="1">
              <a:spcBef>
                <a:spcPts val="1000"/>
              </a:spcBef>
              <a:buClr>
                <a:srgbClr val="004358"/>
              </a:buClr>
              <a:defRPr/>
            </a:pPr>
            <a:r>
              <a:rPr lang="fr-FR" sz="1600" dirty="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Navigateur externe</a:t>
            </a:r>
          </a:p>
          <a:p>
            <a:pPr lvl="1">
              <a:spcBef>
                <a:spcPts val="1000"/>
              </a:spcBef>
              <a:buClr>
                <a:srgbClr val="004358"/>
              </a:buClr>
              <a:defRPr/>
            </a:pPr>
            <a:r>
              <a:rPr lang="fr-FR" sz="1600" dirty="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Vibration</a:t>
            </a:r>
          </a:p>
          <a:p>
            <a:pPr lvl="1">
              <a:spcBef>
                <a:spcPts val="1000"/>
              </a:spcBef>
              <a:buClr>
                <a:srgbClr val="004358"/>
              </a:buClr>
              <a:defRPr/>
            </a:pPr>
            <a:r>
              <a:rPr lang="fr-FR" sz="1600" dirty="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Diction de texte</a:t>
            </a:r>
          </a:p>
        </p:txBody>
      </p:sp>
    </p:spTree>
    <p:extLst>
      <p:ext uri="{BB962C8B-B14F-4D97-AF65-F5344CB8AC3E}">
        <p14:creationId xmlns:p14="http://schemas.microsoft.com/office/powerpoint/2010/main" val="32904546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Interagir avec la plateforme native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59420" y="1861010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Intégrer </a:t>
            </a:r>
            <a:r>
              <a:rPr lang="fr-FR" sz="2400" spc="-1" dirty="0" err="1">
                <a:solidFill>
                  <a:srgbClr val="343642"/>
                </a:solidFill>
                <a:latin typeface="Segoe UI"/>
              </a:rPr>
              <a:t>Xamarin.Essentials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 à un projet </a:t>
            </a:r>
            <a:r>
              <a:rPr lang="fr-FR" sz="2400" spc="-1" dirty="0" err="1">
                <a:solidFill>
                  <a:srgbClr val="343642"/>
                </a:solidFill>
                <a:latin typeface="Segoe UI"/>
              </a:rPr>
              <a:t>Xamarin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 s’effectue en deux étapes :</a:t>
            </a:r>
            <a:endParaRPr lang="fr-FR" sz="2400" b="1" spc="-1" dirty="0">
              <a:solidFill>
                <a:srgbClr val="343642"/>
              </a:solidFill>
              <a:latin typeface="Segoe UI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1/ Télécharger le module à l’aide du gestionnaire de dépendances </a:t>
            </a:r>
            <a:r>
              <a:rPr lang="fr-FR" sz="2400" dirty="0" err="1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NuGet</a:t>
            </a: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2/ Ajouter du code natif permettant de gérer les autorisations sous Android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Intégrer </a:t>
            </a:r>
            <a:r>
              <a:rPr lang="fr-FR" sz="4000" spc="-1" dirty="0" err="1">
                <a:latin typeface="Segoe UI Light"/>
              </a:rPr>
              <a:t>Xamarin.Essentials</a:t>
            </a:r>
            <a:r>
              <a:rPr lang="fr-FR" sz="4000" spc="-1" dirty="0">
                <a:latin typeface="Segoe UI Light"/>
              </a:rPr>
              <a:t> à un projet Xamarin</a:t>
            </a:r>
          </a:p>
        </p:txBody>
      </p:sp>
    </p:spTree>
    <p:extLst>
      <p:ext uri="{BB962C8B-B14F-4D97-AF65-F5344CB8AC3E}">
        <p14:creationId xmlns:p14="http://schemas.microsoft.com/office/powerpoint/2010/main" val="1389946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Interagir avec la plateforme native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59420" y="1968219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L’opération consistant à télécharger le package </a:t>
            </a:r>
            <a:r>
              <a:rPr lang="fr-FR" sz="2400" spc="-1" dirty="0" err="1">
                <a:solidFill>
                  <a:srgbClr val="343642"/>
                </a:solidFill>
                <a:latin typeface="Segoe UI"/>
              </a:rPr>
              <a:t>NuGet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 </a:t>
            </a:r>
            <a:r>
              <a:rPr lang="fr-FR" sz="2400" spc="-1" dirty="0" err="1">
                <a:solidFill>
                  <a:srgbClr val="343642"/>
                </a:solidFill>
                <a:latin typeface="Segoe UI"/>
              </a:rPr>
              <a:t>Xamarin.Essentials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 doit être répétée sur chaque projet :</a:t>
            </a:r>
          </a:p>
          <a:p>
            <a:pPr marL="342900" indent="-342900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  <a:buFontTx/>
              <a:buChar char="-"/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Faire un clic droit sur le projet</a:t>
            </a:r>
          </a:p>
          <a:p>
            <a:pPr marL="342900" indent="-342900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  <a:buFontTx/>
              <a:buChar char="-"/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Sélectionner l’option </a:t>
            </a:r>
            <a:r>
              <a:rPr lang="fr-FR" sz="2400" b="1" spc="-1" dirty="0">
                <a:solidFill>
                  <a:srgbClr val="343642"/>
                </a:solidFill>
                <a:latin typeface="Segoe UI"/>
              </a:rPr>
              <a:t>Gérer </a:t>
            </a:r>
            <a:r>
              <a:rPr lang="fr-FR" sz="2400" b="1" spc="-1">
                <a:solidFill>
                  <a:srgbClr val="343642"/>
                </a:solidFill>
                <a:latin typeface="Segoe UI"/>
              </a:rPr>
              <a:t>les packages </a:t>
            </a:r>
            <a:r>
              <a:rPr lang="fr-FR" sz="2400" b="1" spc="-1" dirty="0" err="1">
                <a:solidFill>
                  <a:srgbClr val="343642"/>
                </a:solidFill>
                <a:latin typeface="Segoe UI"/>
              </a:rPr>
              <a:t>NuGet</a:t>
            </a: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 marL="342900" indent="-342900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  <a:buFontTx/>
              <a:buChar char="-"/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Saisir </a:t>
            </a:r>
            <a:r>
              <a:rPr lang="fr-FR" sz="2400" spc="-1" dirty="0" err="1">
                <a:solidFill>
                  <a:srgbClr val="343642"/>
                </a:solidFill>
                <a:latin typeface="Segoe UI"/>
              </a:rPr>
              <a:t>Xamarin.Essentials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 dans le champ de recherche et installer le package 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Intégrer </a:t>
            </a:r>
            <a:r>
              <a:rPr lang="fr-FR" sz="4000" spc="-1" dirty="0" err="1">
                <a:latin typeface="Segoe UI Light"/>
              </a:rPr>
              <a:t>Xamarin.Essentials</a:t>
            </a:r>
            <a:r>
              <a:rPr lang="fr-FR" sz="4000" spc="-1" dirty="0">
                <a:latin typeface="Segoe UI Light"/>
              </a:rPr>
              <a:t> à un projet Xamarin</a:t>
            </a:r>
          </a:p>
        </p:txBody>
      </p:sp>
    </p:spTree>
    <p:extLst>
      <p:ext uri="{BB962C8B-B14F-4D97-AF65-F5344CB8AC3E}">
        <p14:creationId xmlns:p14="http://schemas.microsoft.com/office/powerpoint/2010/main" val="13053997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Interagir avec la plateforme native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Intégrer </a:t>
            </a:r>
            <a:r>
              <a:rPr lang="fr-FR" sz="4000" spc="-1" dirty="0" err="1">
                <a:latin typeface="Segoe UI Light"/>
              </a:rPr>
              <a:t>Xamarin.Essentials</a:t>
            </a:r>
            <a:r>
              <a:rPr lang="fr-FR" sz="4000" spc="-1" dirty="0">
                <a:latin typeface="Segoe UI Light"/>
              </a:rPr>
              <a:t> à un projet Xamarin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A5561E7-E1F4-4719-9A7B-9A74A08DB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02515"/>
            <a:ext cx="10142376" cy="453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288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6201FEAA9EBE4FA7C434936B46E6EC" ma:contentTypeVersion="0" ma:contentTypeDescription="Crée un document." ma:contentTypeScope="" ma:versionID="f92f32b452ee993011f299d9a05942a6">
  <xsd:schema xmlns:xsd="http://www.w3.org/2001/XMLSchema" xmlns:xs="http://www.w3.org/2001/XMLSchema" xmlns:p="http://schemas.microsoft.com/office/2006/metadata/properties" xmlns:ns2="48513151-72dc-4d20-a25c-0c8180736831" targetNamespace="http://schemas.microsoft.com/office/2006/metadata/properties" ma:root="true" ma:fieldsID="a3910bdc21939a5277c02cb1723dd0ec" ns2:_="">
    <xsd:import namespace="48513151-72dc-4d20-a25c-0c818073683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13151-72dc-4d20-a25c-0c818073683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eur d’ID de document" ma:description="Valeur de l’ID de document affecté à cet élément." ma:internalName="_dlc_DocId" ma:readOnly="true">
      <xsd:simpleType>
        <xsd:restriction base="dms:Text"/>
      </xsd:simpleType>
    </xsd:element>
    <xsd:element name="_dlc_DocIdUrl" ma:index="9" nillable="true" ma:displayName="ID de document" ma:description="Lien permanent vers ce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DB72F03D72234285FDA408429E7F99" ma:contentTypeVersion="15" ma:contentTypeDescription="Crée un document." ma:contentTypeScope="" ma:versionID="ac0ba367831103afa6e31f1a1e84bfb2">
  <xsd:schema xmlns:xsd="http://www.w3.org/2001/XMLSchema" xmlns:xs="http://www.w3.org/2001/XMLSchema" xmlns:p="http://schemas.microsoft.com/office/2006/metadata/properties" xmlns:ns2="b80d6b14-be0f-416c-82c0-12d39611c6cf" xmlns:ns3="609c1884-c007-4f74-a870-db964719ba2c" targetNamespace="http://schemas.microsoft.com/office/2006/metadata/properties" ma:root="true" ma:fieldsID="53f66152616988b84bb00e4ae41f605b" ns2:_="" ns3:_="">
    <xsd:import namespace="b80d6b14-be0f-416c-82c0-12d39611c6cf"/>
    <xsd:import namespace="609c1884-c007-4f74-a870-db964719ba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0d6b14-be0f-416c-82c0-12d39611c6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Balises d’images" ma:readOnly="false" ma:fieldId="{5cf76f15-5ced-4ddc-b409-7134ff3c332f}" ma:taxonomyMulti="true" ma:sspId="1913a2dd-6951-4a39-aa24-921745c2a7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c1884-c007-4f74-a870-db964719ba2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8d1334aa-9d77-4a74-ac1a-0d58a81260e4}" ma:internalName="TaxCatchAll" ma:showField="CatchAllData" ma:web="609c1884-c007-4f74-a870-db964719ba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80d6b14-be0f-416c-82c0-12d39611c6cf">
      <Terms xmlns="http://schemas.microsoft.com/office/infopath/2007/PartnerControls"/>
    </lcf76f155ced4ddcb4097134ff3c332f>
    <TaxCatchAll xmlns="609c1884-c007-4f74-a870-db964719ba2c" xsi:nil="true"/>
  </documentManagement>
</p:properties>
</file>

<file path=customXml/itemProps1.xml><?xml version="1.0" encoding="utf-8"?>
<ds:datastoreItem xmlns:ds="http://schemas.openxmlformats.org/officeDocument/2006/customXml" ds:itemID="{6B83D644-BA32-4D9C-AB3A-6F0877D10CB4}"/>
</file>

<file path=customXml/itemProps2.xml><?xml version="1.0" encoding="utf-8"?>
<ds:datastoreItem xmlns:ds="http://schemas.openxmlformats.org/officeDocument/2006/customXml" ds:itemID="{3768EBFD-F3E5-4E02-A1D1-DF0895174AF9}"/>
</file>

<file path=customXml/itemProps3.xml><?xml version="1.0" encoding="utf-8"?>
<ds:datastoreItem xmlns:ds="http://schemas.openxmlformats.org/officeDocument/2006/customXml" ds:itemID="{5A25D714-7438-4CF7-A470-90180D6646AA}"/>
</file>

<file path=customXml/itemProps4.xml><?xml version="1.0" encoding="utf-8"?>
<ds:datastoreItem xmlns:ds="http://schemas.openxmlformats.org/officeDocument/2006/customXml" ds:itemID="{27E77251-F8A0-40DA-9BB4-397399C019A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7224</TotalTime>
  <Words>1011</Words>
  <Application>Microsoft Office PowerPoint</Application>
  <PresentationFormat>Grand écran</PresentationFormat>
  <Paragraphs>144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6</vt:i4>
      </vt:variant>
      <vt:variant>
        <vt:lpstr>Titres des diapositives</vt:lpstr>
      </vt:variant>
      <vt:variant>
        <vt:i4>22</vt:i4>
      </vt:variant>
    </vt:vector>
  </HeadingPairs>
  <TitlesOfParts>
    <vt:vector size="37" baseType="lpstr">
      <vt:lpstr>Arial</vt:lpstr>
      <vt:lpstr>Calibri</vt:lpstr>
      <vt:lpstr>Consolas</vt:lpstr>
      <vt:lpstr>DejaVu Sans</vt:lpstr>
      <vt:lpstr>Segoe UI</vt:lpstr>
      <vt:lpstr>Segoe UI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Récupérer l’orientation de l’écran avec Xamarin.Essentials</vt:lpstr>
      <vt:lpstr>Utiliser Xamarin.Essentials pour récupérer la position de l’utilisateur</vt:lpstr>
    </vt:vector>
  </TitlesOfParts>
  <Company>editions Eni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Nathalie HERVOCHE</dc:creator>
  <dc:description/>
  <cp:lastModifiedBy>Cédric Millauriaux</cp:lastModifiedBy>
  <cp:revision>283</cp:revision>
  <dcterms:created xsi:type="dcterms:W3CDTF">2017-05-09T08:51:09Z</dcterms:created>
  <dcterms:modified xsi:type="dcterms:W3CDTF">2018-10-04T07:51:59Z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editions Eni</vt:lpwstr>
  </property>
  <property fmtid="{D5CDD505-2E9C-101B-9397-08002B2CF9AE}" pid="4" name="ContentTypeId">
    <vt:lpwstr>0x01010074DB72F03D72234285FDA408429E7F99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11</vt:i4>
  </property>
  <property fmtid="{D5CDD505-2E9C-101B-9397-08002B2CF9AE}" pid="10" name="PresentationFormat">
    <vt:lpwstr>Grand écran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40</vt:i4>
  </property>
  <property fmtid="{D5CDD505-2E9C-101B-9397-08002B2CF9AE}" pid="14" name="_dlc_DocIdItemGuid">
    <vt:lpwstr>f66734b3-83b1-41cc-940e-f23d0c158fc1</vt:lpwstr>
  </property>
</Properties>
</file>